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9" r:id="rId3"/>
    <p:sldId id="271" r:id="rId4"/>
    <p:sldId id="276" r:id="rId5"/>
    <p:sldId id="273" r:id="rId6"/>
    <p:sldId id="275" r:id="rId7"/>
    <p:sldId id="277" r:id="rId8"/>
    <p:sldId id="278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8" autoAdjust="0"/>
    <p:restoredTop sz="94704" autoAdjust="0"/>
  </p:normalViewPr>
  <p:slideViewPr>
    <p:cSldViewPr>
      <p:cViewPr varScale="1">
        <p:scale>
          <a:sx n="65" d="100"/>
          <a:sy n="65" d="100"/>
        </p:scale>
        <p:origin x="72" y="4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356FA4-6C3E-4920-90A4-B20E5AF6B8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9096C93-0E74-4BF5-8CBF-F140C505F7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7459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3C4F5E-B2C7-480F-B571-CD42BE8DE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312F91-3C9C-44D7-BCF0-6829AE0AC5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3529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2A9F8E7-3B60-4FD5-88DC-C8A991031B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30F034F-8375-4511-8F68-2BDCBF8CA9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8512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D59087-6ABE-4B2B-80B6-EEE3714CF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BAAA1E-E204-4346-8904-BE0D19C01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56399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9E04F5-4D97-449D-9716-2CB1BF29D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D4D92D5-12E1-4267-B735-DA096F26F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03236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9C6422-C984-4999-90A3-45495EE4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968209-7B95-44BA-9B0F-437E417AD7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4228073-F6E8-45F5-83F2-001035B0E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8118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A54078-CCCA-4821-B41A-E962DA464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DF14EC-276C-4B2D-B830-D19DC94D4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0A7980-25C1-46F0-9512-13248F4AB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B0E488E-094C-4F73-A548-4D3FADDE82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6C4011-DB0F-4C36-85DE-89B301C011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23108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7890FE-C2DA-4FB4-B5AB-A01439677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1391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689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FC2D10-5840-4E2D-831B-25E12D854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5D5589-0C1D-4658-A028-6C28526E1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BD1FB9-D888-4751-8DDA-1F35C0310A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4760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D9388C-2628-4E81-8637-07E7E7ECF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5C633C8-DC7F-4FF0-A4B1-A85B0B86CB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FEBE8-CAF1-4C35-8D62-22D17AB65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9958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1F9EA535-B8B0-4B8E-9B86-2EE5FE320A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0736C101-40B1-4C01-A6D5-68F6C01F04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7">
            <a:extLst>
              <a:ext uri="{FF2B5EF4-FFF2-40B4-BE49-F238E27FC236}">
                <a16:creationId xmlns:a16="http://schemas.microsoft.com/office/drawing/2014/main" id="{6BF683A8-EDC3-46D3-97A9-F364FAC65DDB}"/>
              </a:ext>
            </a:extLst>
          </p:cNvPr>
          <p:cNvGrpSpPr>
            <a:grpSpLocks/>
          </p:cNvGrpSpPr>
          <p:nvPr/>
        </p:nvGrpSpPr>
        <p:grpSpPr bwMode="auto">
          <a:xfrm>
            <a:off x="496888" y="414338"/>
            <a:ext cx="9004300" cy="6075362"/>
            <a:chOff x="313" y="261"/>
            <a:chExt cx="5672" cy="3827"/>
          </a:xfrm>
        </p:grpSpPr>
        <p:sp>
          <p:nvSpPr>
            <p:cNvPr id="4" name="Line 28">
              <a:extLst>
                <a:ext uri="{FF2B5EF4-FFF2-40B4-BE49-F238E27FC236}">
                  <a16:creationId xmlns:a16="http://schemas.microsoft.com/office/drawing/2014/main" id="{844FD73C-FF65-40AE-848E-47C5E1D3B2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6" y="1394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Line 29">
              <a:extLst>
                <a:ext uri="{FF2B5EF4-FFF2-40B4-BE49-F238E27FC236}">
                  <a16:creationId xmlns:a16="http://schemas.microsoft.com/office/drawing/2014/main" id="{59423368-CE3F-4685-9BBF-7EAF613E92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1253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Line 30">
              <a:extLst>
                <a:ext uri="{FF2B5EF4-FFF2-40B4-BE49-F238E27FC236}">
                  <a16:creationId xmlns:a16="http://schemas.microsoft.com/office/drawing/2014/main" id="{5A60A662-B856-4596-9207-C71050FFF2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969"/>
              <a:ext cx="5670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Line 31">
              <a:extLst>
                <a:ext uri="{FF2B5EF4-FFF2-40B4-BE49-F238E27FC236}">
                  <a16:creationId xmlns:a16="http://schemas.microsoft.com/office/drawing/2014/main" id="{F439DCB1-519A-439C-9987-AA4FFEBB7B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544"/>
              <a:ext cx="5670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Line 32">
              <a:extLst>
                <a:ext uri="{FF2B5EF4-FFF2-40B4-BE49-F238E27FC236}">
                  <a16:creationId xmlns:a16="http://schemas.microsoft.com/office/drawing/2014/main" id="{5C7E3BC9-1880-495E-9479-795B0DEEEA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" y="403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Line 33">
              <a:extLst>
                <a:ext uri="{FF2B5EF4-FFF2-40B4-BE49-F238E27FC236}">
                  <a16:creationId xmlns:a16="http://schemas.microsoft.com/office/drawing/2014/main" id="{5F820741-31F9-4EA6-A179-2DA66B98AB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4" y="261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Line 34">
              <a:extLst>
                <a:ext uri="{FF2B5EF4-FFF2-40B4-BE49-F238E27FC236}">
                  <a16:creationId xmlns:a16="http://schemas.microsoft.com/office/drawing/2014/main" id="{E959AFC0-AA42-407B-AF11-133676FA52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828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Line 35">
              <a:extLst>
                <a:ext uri="{FF2B5EF4-FFF2-40B4-BE49-F238E27FC236}">
                  <a16:creationId xmlns:a16="http://schemas.microsoft.com/office/drawing/2014/main" id="{6C4600EC-FFE3-4CA0-BD6D-AC7BD4D766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4819" cy="24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Line 36">
              <a:extLst>
                <a:ext uri="{FF2B5EF4-FFF2-40B4-BE49-F238E27FC236}">
                  <a16:creationId xmlns:a16="http://schemas.microsoft.com/office/drawing/2014/main" id="{8760C027-5B60-4B28-9363-B418EA2F4B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3804"/>
              <a:ext cx="284" cy="2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Line 37">
              <a:extLst>
                <a:ext uri="{FF2B5EF4-FFF2-40B4-BE49-F238E27FC236}">
                  <a16:creationId xmlns:a16="http://schemas.microsoft.com/office/drawing/2014/main" id="{35321A40-3EAD-41ED-B905-5702ED719C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3379"/>
              <a:ext cx="709" cy="7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Line 38">
              <a:extLst>
                <a:ext uri="{FF2B5EF4-FFF2-40B4-BE49-F238E27FC236}">
                  <a16:creationId xmlns:a16="http://schemas.microsoft.com/office/drawing/2014/main" id="{E8917D8D-CFB6-4041-95C1-2FA2D62F69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2" y="1678"/>
              <a:ext cx="4820" cy="241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Line 39">
              <a:extLst>
                <a:ext uri="{FF2B5EF4-FFF2-40B4-BE49-F238E27FC236}">
                  <a16:creationId xmlns:a16="http://schemas.microsoft.com/office/drawing/2014/main" id="{ECEBD085-5775-4C36-A30F-105438E5C1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7" y="1820"/>
              <a:ext cx="4536" cy="226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Line 40">
              <a:extLst>
                <a:ext uri="{FF2B5EF4-FFF2-40B4-BE49-F238E27FC236}">
                  <a16:creationId xmlns:a16="http://schemas.microsoft.com/office/drawing/2014/main" id="{16D9EF80-BDFA-4D09-A6BC-AAEF585A0B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954"/>
              <a:ext cx="1134" cy="113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Line 41">
              <a:extLst>
                <a:ext uri="{FF2B5EF4-FFF2-40B4-BE49-F238E27FC236}">
                  <a16:creationId xmlns:a16="http://schemas.microsoft.com/office/drawing/2014/main" id="{20FD3898-2C9E-461F-86E7-3AD434C370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529"/>
              <a:ext cx="1560" cy="155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Line 42">
              <a:extLst>
                <a:ext uri="{FF2B5EF4-FFF2-40B4-BE49-F238E27FC236}">
                  <a16:creationId xmlns:a16="http://schemas.microsoft.com/office/drawing/2014/main" id="{B9AD1ADD-F947-4D51-B7DB-630E5D53EE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4536" cy="226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Line 43">
              <a:extLst>
                <a:ext uri="{FF2B5EF4-FFF2-40B4-BE49-F238E27FC236}">
                  <a16:creationId xmlns:a16="http://schemas.microsoft.com/office/drawing/2014/main" id="{98E33F23-4383-455D-B89D-657BE6B75A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0" y="261"/>
              <a:ext cx="284" cy="2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Line 44">
              <a:extLst>
                <a:ext uri="{FF2B5EF4-FFF2-40B4-BE49-F238E27FC236}">
                  <a16:creationId xmlns:a16="http://schemas.microsoft.com/office/drawing/2014/main" id="{73EC3456-E0F4-4C00-9E23-0B0A46E8DB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5" y="261"/>
              <a:ext cx="709" cy="7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Line 45">
              <a:extLst>
                <a:ext uri="{FF2B5EF4-FFF2-40B4-BE49-F238E27FC236}">
                  <a16:creationId xmlns:a16="http://schemas.microsoft.com/office/drawing/2014/main" id="{71710CB0-6116-42E4-AC1C-43F521BFE4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9" y="261"/>
              <a:ext cx="1134" cy="113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46">
              <a:extLst>
                <a:ext uri="{FF2B5EF4-FFF2-40B4-BE49-F238E27FC236}">
                  <a16:creationId xmlns:a16="http://schemas.microsoft.com/office/drawing/2014/main" id="{7ED17D96-C67B-453C-B495-D59B4D9237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4" y="261"/>
              <a:ext cx="1560" cy="155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Line 47">
              <a:extLst>
                <a:ext uri="{FF2B5EF4-FFF2-40B4-BE49-F238E27FC236}">
                  <a16:creationId xmlns:a16="http://schemas.microsoft.com/office/drawing/2014/main" id="{5CEB4C6B-C439-43D7-A268-966277B274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402"/>
              <a:ext cx="3686" cy="3686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Line 48">
              <a:extLst>
                <a:ext uri="{FF2B5EF4-FFF2-40B4-BE49-F238E27FC236}">
                  <a16:creationId xmlns:a16="http://schemas.microsoft.com/office/drawing/2014/main" id="{D741EDAB-A74B-4493-B627-1C9B0D400E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103"/>
              <a:ext cx="1985" cy="198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Line 49">
              <a:extLst>
                <a:ext uri="{FF2B5EF4-FFF2-40B4-BE49-F238E27FC236}">
                  <a16:creationId xmlns:a16="http://schemas.microsoft.com/office/drawing/2014/main" id="{5C1BD9DD-47DB-490C-A386-27FD67FC62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73" y="2103"/>
              <a:ext cx="3969" cy="198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Line 50">
              <a:extLst>
                <a:ext uri="{FF2B5EF4-FFF2-40B4-BE49-F238E27FC236}">
                  <a16:creationId xmlns:a16="http://schemas.microsoft.com/office/drawing/2014/main" id="{B9506B55-D64F-4E7A-9085-5B17CE8A58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261"/>
              <a:ext cx="3827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Line 51">
              <a:extLst>
                <a:ext uri="{FF2B5EF4-FFF2-40B4-BE49-F238E27FC236}">
                  <a16:creationId xmlns:a16="http://schemas.microsoft.com/office/drawing/2014/main" id="{E42C3305-5F01-4A8E-99C6-8F6BD5C852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98" y="2245"/>
              <a:ext cx="3685" cy="184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Line 52">
              <a:extLst>
                <a:ext uri="{FF2B5EF4-FFF2-40B4-BE49-F238E27FC236}">
                  <a16:creationId xmlns:a16="http://schemas.microsoft.com/office/drawing/2014/main" id="{5217519B-C898-48B6-BB4A-ABE7290ADC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828"/>
              <a:ext cx="3261" cy="326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Line 53">
              <a:extLst>
                <a:ext uri="{FF2B5EF4-FFF2-40B4-BE49-F238E27FC236}">
                  <a16:creationId xmlns:a16="http://schemas.microsoft.com/office/drawing/2014/main" id="{518E3AA5-8309-4532-8F5C-7F1198C8AA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1253"/>
              <a:ext cx="2836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Line 54">
              <a:extLst>
                <a:ext uri="{FF2B5EF4-FFF2-40B4-BE49-F238E27FC236}">
                  <a16:creationId xmlns:a16="http://schemas.microsoft.com/office/drawing/2014/main" id="{3EBB38CA-1F34-4D5F-9CE1-5862F1CA39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1678"/>
              <a:ext cx="2411" cy="241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Line 55">
              <a:extLst>
                <a:ext uri="{FF2B5EF4-FFF2-40B4-BE49-F238E27FC236}">
                  <a16:creationId xmlns:a16="http://schemas.microsoft.com/office/drawing/2014/main" id="{233E01EE-BC5D-4844-BECE-74E0468AC2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23" y="2529"/>
              <a:ext cx="3119" cy="155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Line 56">
              <a:extLst>
                <a:ext uri="{FF2B5EF4-FFF2-40B4-BE49-F238E27FC236}">
                  <a16:creationId xmlns:a16="http://schemas.microsoft.com/office/drawing/2014/main" id="{A7313EE3-D0B3-4542-ABAB-5C82E4CE39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48" y="2670"/>
              <a:ext cx="2835" cy="141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Line 57">
              <a:extLst>
                <a:ext uri="{FF2B5EF4-FFF2-40B4-BE49-F238E27FC236}">
                  <a16:creationId xmlns:a16="http://schemas.microsoft.com/office/drawing/2014/main" id="{393D36EF-9B14-4903-95C0-3235E20852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3969" cy="19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Line 58">
              <a:extLst>
                <a:ext uri="{FF2B5EF4-FFF2-40B4-BE49-F238E27FC236}">
                  <a16:creationId xmlns:a16="http://schemas.microsoft.com/office/drawing/2014/main" id="{29862A23-94C0-406F-BE9E-E0CA9F4A12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3686" cy="1842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Line 59">
              <a:extLst>
                <a:ext uri="{FF2B5EF4-FFF2-40B4-BE49-F238E27FC236}">
                  <a16:creationId xmlns:a16="http://schemas.microsoft.com/office/drawing/2014/main" id="{CFA5BA07-4CAD-4968-B8B0-51039BB781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1134" cy="566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Line 60">
              <a:extLst>
                <a:ext uri="{FF2B5EF4-FFF2-40B4-BE49-F238E27FC236}">
                  <a16:creationId xmlns:a16="http://schemas.microsoft.com/office/drawing/2014/main" id="{83B53981-1781-4065-88E6-938EB68991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1418" cy="70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Line 61">
              <a:extLst>
                <a:ext uri="{FF2B5EF4-FFF2-40B4-BE49-F238E27FC236}">
                  <a16:creationId xmlns:a16="http://schemas.microsoft.com/office/drawing/2014/main" id="{02EC76CC-C9B5-4E73-89DE-BEAFBEC04C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284" cy="13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Line 62">
              <a:extLst>
                <a:ext uri="{FF2B5EF4-FFF2-40B4-BE49-F238E27FC236}">
                  <a16:creationId xmlns:a16="http://schemas.microsoft.com/office/drawing/2014/main" id="{76D19D99-F5A2-4CB5-80B4-C3552A4651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567" cy="28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Line 63">
              <a:extLst>
                <a:ext uri="{FF2B5EF4-FFF2-40B4-BE49-F238E27FC236}">
                  <a16:creationId xmlns:a16="http://schemas.microsoft.com/office/drawing/2014/main" id="{444D2AFD-E96A-4EC7-B04D-18E13253F1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1985" cy="98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Line 64">
              <a:extLst>
                <a:ext uri="{FF2B5EF4-FFF2-40B4-BE49-F238E27FC236}">
                  <a16:creationId xmlns:a16="http://schemas.microsoft.com/office/drawing/2014/main" id="{3EF85803-32FA-48C2-AB81-061032FB2E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2268" cy="112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Line 65">
              <a:extLst>
                <a:ext uri="{FF2B5EF4-FFF2-40B4-BE49-F238E27FC236}">
                  <a16:creationId xmlns:a16="http://schemas.microsoft.com/office/drawing/2014/main" id="{35591845-7A37-42D4-B996-14EC271EE1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2835" cy="1412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Line 66">
              <a:extLst>
                <a:ext uri="{FF2B5EF4-FFF2-40B4-BE49-F238E27FC236}">
                  <a16:creationId xmlns:a16="http://schemas.microsoft.com/office/drawing/2014/main" id="{602E0774-97AE-4B05-84F8-53581566D0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3119" cy="155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Line 67">
              <a:extLst>
                <a:ext uri="{FF2B5EF4-FFF2-40B4-BE49-F238E27FC236}">
                  <a16:creationId xmlns:a16="http://schemas.microsoft.com/office/drawing/2014/main" id="{F28E2F77-2ECA-4EBB-A5B0-2FAFA153CC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" y="261"/>
              <a:ext cx="3827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Line 68">
              <a:extLst>
                <a:ext uri="{FF2B5EF4-FFF2-40B4-BE49-F238E27FC236}">
                  <a16:creationId xmlns:a16="http://schemas.microsoft.com/office/drawing/2014/main" id="{B4F83E23-1561-4584-AE3B-B0BDF2D5C4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" y="261"/>
              <a:ext cx="3828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Line 69">
              <a:extLst>
                <a:ext uri="{FF2B5EF4-FFF2-40B4-BE49-F238E27FC236}">
                  <a16:creationId xmlns:a16="http://schemas.microsoft.com/office/drawing/2014/main" id="{D8DC585A-5764-45A3-8461-B83A43E8E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3" y="261"/>
              <a:ext cx="3827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Line 70">
              <a:extLst>
                <a:ext uri="{FF2B5EF4-FFF2-40B4-BE49-F238E27FC236}">
                  <a16:creationId xmlns:a16="http://schemas.microsoft.com/office/drawing/2014/main" id="{962EDFB7-AEBB-4950-984F-86574176BA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8" y="261"/>
              <a:ext cx="3685" cy="368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Line 71">
              <a:extLst>
                <a:ext uri="{FF2B5EF4-FFF2-40B4-BE49-F238E27FC236}">
                  <a16:creationId xmlns:a16="http://schemas.microsoft.com/office/drawing/2014/main" id="{61B4D6B2-942B-49C7-B58D-B186FA920C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9" y="261"/>
              <a:ext cx="1984" cy="19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Line 72">
              <a:extLst>
                <a:ext uri="{FF2B5EF4-FFF2-40B4-BE49-F238E27FC236}">
                  <a16:creationId xmlns:a16="http://schemas.microsoft.com/office/drawing/2014/main" id="{B04767B9-D573-41DF-845F-29BC5F0ACE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3" y="261"/>
              <a:ext cx="3260" cy="326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Line 73">
              <a:extLst>
                <a:ext uri="{FF2B5EF4-FFF2-40B4-BE49-F238E27FC236}">
                  <a16:creationId xmlns:a16="http://schemas.microsoft.com/office/drawing/2014/main" id="{2E2FEB4E-54EA-4E14-B755-810A63C2B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4" y="261"/>
              <a:ext cx="2411" cy="241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Line 74">
              <a:extLst>
                <a:ext uri="{FF2B5EF4-FFF2-40B4-BE49-F238E27FC236}">
                  <a16:creationId xmlns:a16="http://schemas.microsoft.com/office/drawing/2014/main" id="{9A51927F-8EF8-4CFE-B899-A5F977ADE6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8" y="261"/>
              <a:ext cx="2835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Line 75">
              <a:extLst>
                <a:ext uri="{FF2B5EF4-FFF2-40B4-BE49-F238E27FC236}">
                  <a16:creationId xmlns:a16="http://schemas.microsoft.com/office/drawing/2014/main" id="{1D311F23-E579-487C-BE11-6B7EC52950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24" y="3379"/>
              <a:ext cx="1418" cy="7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Line 76">
              <a:extLst>
                <a:ext uri="{FF2B5EF4-FFF2-40B4-BE49-F238E27FC236}">
                  <a16:creationId xmlns:a16="http://schemas.microsoft.com/office/drawing/2014/main" id="{6C0D6E1F-BE28-4932-990E-679415A074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9" y="3521"/>
              <a:ext cx="1134" cy="56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Line 77">
              <a:extLst>
                <a:ext uri="{FF2B5EF4-FFF2-40B4-BE49-F238E27FC236}">
                  <a16:creationId xmlns:a16="http://schemas.microsoft.com/office/drawing/2014/main" id="{40B622E0-2BC1-4E53-9E49-24CD8A1D8B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9" y="3096"/>
              <a:ext cx="1985" cy="992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Line 78">
              <a:extLst>
                <a:ext uri="{FF2B5EF4-FFF2-40B4-BE49-F238E27FC236}">
                  <a16:creationId xmlns:a16="http://schemas.microsoft.com/office/drawing/2014/main" id="{0563C42D-FDF3-4E80-A3AC-500996D77D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5" y="3804"/>
              <a:ext cx="567" cy="2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Line 79">
              <a:extLst>
                <a:ext uri="{FF2B5EF4-FFF2-40B4-BE49-F238E27FC236}">
                  <a16:creationId xmlns:a16="http://schemas.microsoft.com/office/drawing/2014/main" id="{F197FB2E-01D4-4E37-BC4F-6C2595D53F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74" y="2954"/>
              <a:ext cx="2268" cy="113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Line 80">
              <a:extLst>
                <a:ext uri="{FF2B5EF4-FFF2-40B4-BE49-F238E27FC236}">
                  <a16:creationId xmlns:a16="http://schemas.microsoft.com/office/drawing/2014/main" id="{F8588059-F3C3-4DFE-8A1C-96C62A47ED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00" y="3946"/>
              <a:ext cx="284" cy="13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58" name="Text Box 301">
            <a:extLst>
              <a:ext uri="{FF2B5EF4-FFF2-40B4-BE49-F238E27FC236}">
                <a16:creationId xmlns:a16="http://schemas.microsoft.com/office/drawing/2014/main" id="{71D6FC00-1CC5-4434-8E64-35395C585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168275"/>
            <a:ext cx="4451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400" b="1" dirty="0">
                <a:ea typeface="メイリオ" panose="020B0604030504040204" pitchFamily="50" charset="-128"/>
              </a:rPr>
              <a:t>配置用の背景のみ（右向き用）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1">
            <a:extLst>
              <a:ext uri="{FF2B5EF4-FFF2-40B4-BE49-F238E27FC236}">
                <a16:creationId xmlns:a16="http://schemas.microsoft.com/office/drawing/2014/main" id="{FB6413AD-E864-414A-AF74-838FF530CEF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96888" y="414338"/>
            <a:ext cx="9004300" cy="6075362"/>
            <a:chOff x="313" y="261"/>
            <a:chExt cx="5672" cy="3827"/>
          </a:xfrm>
        </p:grpSpPr>
        <p:sp>
          <p:nvSpPr>
            <p:cNvPr id="4" name="Line 82">
              <a:extLst>
                <a:ext uri="{FF2B5EF4-FFF2-40B4-BE49-F238E27FC236}">
                  <a16:creationId xmlns:a16="http://schemas.microsoft.com/office/drawing/2014/main" id="{2C8A8F18-EB9A-4891-8AF5-9815B25C1E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6" y="1394"/>
              <a:ext cx="5386" cy="2693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Line 83">
              <a:extLst>
                <a:ext uri="{FF2B5EF4-FFF2-40B4-BE49-F238E27FC236}">
                  <a16:creationId xmlns:a16="http://schemas.microsoft.com/office/drawing/2014/main" id="{E6DAA352-F79B-4693-A538-E6D8972C87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1253"/>
              <a:ext cx="5386" cy="2693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Line 84">
              <a:extLst>
                <a:ext uri="{FF2B5EF4-FFF2-40B4-BE49-F238E27FC236}">
                  <a16:creationId xmlns:a16="http://schemas.microsoft.com/office/drawing/2014/main" id="{1FA13D7A-E59B-4830-A6B2-93199F9388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969"/>
              <a:ext cx="5670" cy="2835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Line 85">
              <a:extLst>
                <a:ext uri="{FF2B5EF4-FFF2-40B4-BE49-F238E27FC236}">
                  <a16:creationId xmlns:a16="http://schemas.microsoft.com/office/drawing/2014/main" id="{CC3A319D-B735-4A5C-A90D-0D5F63AFAC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544"/>
              <a:ext cx="5670" cy="2835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Line 86">
              <a:extLst>
                <a:ext uri="{FF2B5EF4-FFF2-40B4-BE49-F238E27FC236}">
                  <a16:creationId xmlns:a16="http://schemas.microsoft.com/office/drawing/2014/main" id="{C4AA899B-32A6-4BBA-84D3-66D2A5C13A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" y="403"/>
              <a:ext cx="5386" cy="2693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Line 87">
              <a:extLst>
                <a:ext uri="{FF2B5EF4-FFF2-40B4-BE49-F238E27FC236}">
                  <a16:creationId xmlns:a16="http://schemas.microsoft.com/office/drawing/2014/main" id="{6F6A85C4-917C-4559-AA3E-8504F6D296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4" y="261"/>
              <a:ext cx="5386" cy="2693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Line 88">
              <a:extLst>
                <a:ext uri="{FF2B5EF4-FFF2-40B4-BE49-F238E27FC236}">
                  <a16:creationId xmlns:a16="http://schemas.microsoft.com/office/drawing/2014/main" id="{69E741E0-8804-49B2-84B8-F98955B034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828"/>
              <a:ext cx="5386" cy="2693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Line 89">
              <a:extLst>
                <a:ext uri="{FF2B5EF4-FFF2-40B4-BE49-F238E27FC236}">
                  <a16:creationId xmlns:a16="http://schemas.microsoft.com/office/drawing/2014/main" id="{02FAE844-217A-4C5E-B680-1FE88F7067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4819" cy="240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Line 90">
              <a:extLst>
                <a:ext uri="{FF2B5EF4-FFF2-40B4-BE49-F238E27FC236}">
                  <a16:creationId xmlns:a16="http://schemas.microsoft.com/office/drawing/2014/main" id="{5552015F-DA67-4F8B-891B-CDBCDC93E5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3804"/>
              <a:ext cx="284" cy="284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Line 91">
              <a:extLst>
                <a:ext uri="{FF2B5EF4-FFF2-40B4-BE49-F238E27FC236}">
                  <a16:creationId xmlns:a16="http://schemas.microsoft.com/office/drawing/2014/main" id="{20314D9F-4F95-4A0A-B02B-9CDEA6BD02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3379"/>
              <a:ext cx="709" cy="70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Line 92">
              <a:extLst>
                <a:ext uri="{FF2B5EF4-FFF2-40B4-BE49-F238E27FC236}">
                  <a16:creationId xmlns:a16="http://schemas.microsoft.com/office/drawing/2014/main" id="{B4BF36E5-9289-43C1-8016-3721076C46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2" y="1678"/>
              <a:ext cx="4820" cy="2410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Line 93">
              <a:extLst>
                <a:ext uri="{FF2B5EF4-FFF2-40B4-BE49-F238E27FC236}">
                  <a16:creationId xmlns:a16="http://schemas.microsoft.com/office/drawing/2014/main" id="{B21E2F49-5ADF-4C7E-B5B4-81092D7E73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7" y="1820"/>
              <a:ext cx="4536" cy="2268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Line 94">
              <a:extLst>
                <a:ext uri="{FF2B5EF4-FFF2-40B4-BE49-F238E27FC236}">
                  <a16:creationId xmlns:a16="http://schemas.microsoft.com/office/drawing/2014/main" id="{498DF544-969F-4329-AD07-7E43CCC1D0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954"/>
              <a:ext cx="1134" cy="1134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Line 95">
              <a:extLst>
                <a:ext uri="{FF2B5EF4-FFF2-40B4-BE49-F238E27FC236}">
                  <a16:creationId xmlns:a16="http://schemas.microsoft.com/office/drawing/2014/main" id="{B7E5ECF4-BDF2-489B-8230-07C721E3B6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529"/>
              <a:ext cx="1560" cy="155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Line 96">
              <a:extLst>
                <a:ext uri="{FF2B5EF4-FFF2-40B4-BE49-F238E27FC236}">
                  <a16:creationId xmlns:a16="http://schemas.microsoft.com/office/drawing/2014/main" id="{9D0D1180-49C2-439E-AA8B-71635201AE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4536" cy="2268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Line 97">
              <a:extLst>
                <a:ext uri="{FF2B5EF4-FFF2-40B4-BE49-F238E27FC236}">
                  <a16:creationId xmlns:a16="http://schemas.microsoft.com/office/drawing/2014/main" id="{4958A337-6C03-41C9-9AC5-7EAC5A5E8C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0" y="261"/>
              <a:ext cx="284" cy="284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Line 98">
              <a:extLst>
                <a:ext uri="{FF2B5EF4-FFF2-40B4-BE49-F238E27FC236}">
                  <a16:creationId xmlns:a16="http://schemas.microsoft.com/office/drawing/2014/main" id="{224E8CB2-3AC9-4634-BF9D-0BC441C8E6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5" y="261"/>
              <a:ext cx="709" cy="70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Line 99">
              <a:extLst>
                <a:ext uri="{FF2B5EF4-FFF2-40B4-BE49-F238E27FC236}">
                  <a16:creationId xmlns:a16="http://schemas.microsoft.com/office/drawing/2014/main" id="{CD0F9E50-C881-4901-9098-D7BB21F51E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9" y="261"/>
              <a:ext cx="1134" cy="1134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100">
              <a:extLst>
                <a:ext uri="{FF2B5EF4-FFF2-40B4-BE49-F238E27FC236}">
                  <a16:creationId xmlns:a16="http://schemas.microsoft.com/office/drawing/2014/main" id="{1D86C28C-6390-4C62-87DC-D7DD1005BC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4" y="261"/>
              <a:ext cx="1560" cy="155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Line 101">
              <a:extLst>
                <a:ext uri="{FF2B5EF4-FFF2-40B4-BE49-F238E27FC236}">
                  <a16:creationId xmlns:a16="http://schemas.microsoft.com/office/drawing/2014/main" id="{F11D299D-CC87-46C0-B54D-8998D1F9DA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402"/>
              <a:ext cx="3686" cy="3686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Line 102">
              <a:extLst>
                <a:ext uri="{FF2B5EF4-FFF2-40B4-BE49-F238E27FC236}">
                  <a16:creationId xmlns:a16="http://schemas.microsoft.com/office/drawing/2014/main" id="{AACD8FEF-661A-4A22-BAA4-90F8C872F7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103"/>
              <a:ext cx="1985" cy="1985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Line 103">
              <a:extLst>
                <a:ext uri="{FF2B5EF4-FFF2-40B4-BE49-F238E27FC236}">
                  <a16:creationId xmlns:a16="http://schemas.microsoft.com/office/drawing/2014/main" id="{914656CA-758B-48B0-AD9B-3987245845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73" y="2103"/>
              <a:ext cx="3969" cy="1985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Line 104">
              <a:extLst>
                <a:ext uri="{FF2B5EF4-FFF2-40B4-BE49-F238E27FC236}">
                  <a16:creationId xmlns:a16="http://schemas.microsoft.com/office/drawing/2014/main" id="{05A61775-1367-4B83-A245-E6A007980D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261"/>
              <a:ext cx="3827" cy="3827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Line 105">
              <a:extLst>
                <a:ext uri="{FF2B5EF4-FFF2-40B4-BE49-F238E27FC236}">
                  <a16:creationId xmlns:a16="http://schemas.microsoft.com/office/drawing/2014/main" id="{2AD4E9DA-3465-4AD3-A8B4-EE04D56663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98" y="2245"/>
              <a:ext cx="3685" cy="1843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Line 106">
              <a:extLst>
                <a:ext uri="{FF2B5EF4-FFF2-40B4-BE49-F238E27FC236}">
                  <a16:creationId xmlns:a16="http://schemas.microsoft.com/office/drawing/2014/main" id="{8ACB800C-306D-4C32-B2EE-9FF0DF963E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828"/>
              <a:ext cx="3261" cy="3260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Line 107">
              <a:extLst>
                <a:ext uri="{FF2B5EF4-FFF2-40B4-BE49-F238E27FC236}">
                  <a16:creationId xmlns:a16="http://schemas.microsoft.com/office/drawing/2014/main" id="{8F9F76AB-54A8-45C6-B9F4-D9922C60E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1253"/>
              <a:ext cx="2836" cy="2835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Line 108">
              <a:extLst>
                <a:ext uri="{FF2B5EF4-FFF2-40B4-BE49-F238E27FC236}">
                  <a16:creationId xmlns:a16="http://schemas.microsoft.com/office/drawing/2014/main" id="{6F81E959-982F-499D-8366-D7CD766539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1678"/>
              <a:ext cx="2411" cy="2410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Line 109">
              <a:extLst>
                <a:ext uri="{FF2B5EF4-FFF2-40B4-BE49-F238E27FC236}">
                  <a16:creationId xmlns:a16="http://schemas.microsoft.com/office/drawing/2014/main" id="{247DF436-8200-4C16-8864-8239D57AEF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23" y="2529"/>
              <a:ext cx="3119" cy="155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Line 110">
              <a:extLst>
                <a:ext uri="{FF2B5EF4-FFF2-40B4-BE49-F238E27FC236}">
                  <a16:creationId xmlns:a16="http://schemas.microsoft.com/office/drawing/2014/main" id="{EEC26FC8-7E9F-4A4B-B821-38F7064222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48" y="2670"/>
              <a:ext cx="2835" cy="1418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Line 111">
              <a:extLst>
                <a:ext uri="{FF2B5EF4-FFF2-40B4-BE49-F238E27FC236}">
                  <a16:creationId xmlns:a16="http://schemas.microsoft.com/office/drawing/2014/main" id="{43478621-76EA-43AF-AA9F-8DDE82693D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3969" cy="1984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Line 112">
              <a:extLst>
                <a:ext uri="{FF2B5EF4-FFF2-40B4-BE49-F238E27FC236}">
                  <a16:creationId xmlns:a16="http://schemas.microsoft.com/office/drawing/2014/main" id="{141807D7-3870-455A-B217-89B0C480DC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3686" cy="1842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Line 113">
              <a:extLst>
                <a:ext uri="{FF2B5EF4-FFF2-40B4-BE49-F238E27FC236}">
                  <a16:creationId xmlns:a16="http://schemas.microsoft.com/office/drawing/2014/main" id="{EC24C18E-1FF3-4397-B8AE-89C147E308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1134" cy="566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Line 114">
              <a:extLst>
                <a:ext uri="{FF2B5EF4-FFF2-40B4-BE49-F238E27FC236}">
                  <a16:creationId xmlns:a16="http://schemas.microsoft.com/office/drawing/2014/main" id="{173F002E-018C-4903-8EE9-730B2BBB63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1418" cy="707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Line 115">
              <a:extLst>
                <a:ext uri="{FF2B5EF4-FFF2-40B4-BE49-F238E27FC236}">
                  <a16:creationId xmlns:a16="http://schemas.microsoft.com/office/drawing/2014/main" id="{0B98F759-E7D1-4C7F-AB69-38DB6A1943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284" cy="13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Line 116">
              <a:extLst>
                <a:ext uri="{FF2B5EF4-FFF2-40B4-BE49-F238E27FC236}">
                  <a16:creationId xmlns:a16="http://schemas.microsoft.com/office/drawing/2014/main" id="{BC169B8D-8059-4948-A901-979590224E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567" cy="280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Line 117">
              <a:extLst>
                <a:ext uri="{FF2B5EF4-FFF2-40B4-BE49-F238E27FC236}">
                  <a16:creationId xmlns:a16="http://schemas.microsoft.com/office/drawing/2014/main" id="{1CFF253B-6645-4711-822A-7F8D5926F6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1985" cy="988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Line 118">
              <a:extLst>
                <a:ext uri="{FF2B5EF4-FFF2-40B4-BE49-F238E27FC236}">
                  <a16:creationId xmlns:a16="http://schemas.microsoft.com/office/drawing/2014/main" id="{0D2D4893-7907-4668-BDBB-0186E190FA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2268" cy="112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Line 119">
              <a:extLst>
                <a:ext uri="{FF2B5EF4-FFF2-40B4-BE49-F238E27FC236}">
                  <a16:creationId xmlns:a16="http://schemas.microsoft.com/office/drawing/2014/main" id="{D5D4F2BF-2027-4CA2-9EE8-365890DB66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2835" cy="1412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Line 120">
              <a:extLst>
                <a:ext uri="{FF2B5EF4-FFF2-40B4-BE49-F238E27FC236}">
                  <a16:creationId xmlns:a16="http://schemas.microsoft.com/office/drawing/2014/main" id="{93AD50E9-6948-40F2-ABE7-73EC11A8C8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3119" cy="1553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Line 121">
              <a:extLst>
                <a:ext uri="{FF2B5EF4-FFF2-40B4-BE49-F238E27FC236}">
                  <a16:creationId xmlns:a16="http://schemas.microsoft.com/office/drawing/2014/main" id="{C42C15DA-EEC5-4447-B9F3-B8049F31E8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" y="261"/>
              <a:ext cx="3827" cy="3827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Line 122">
              <a:extLst>
                <a:ext uri="{FF2B5EF4-FFF2-40B4-BE49-F238E27FC236}">
                  <a16:creationId xmlns:a16="http://schemas.microsoft.com/office/drawing/2014/main" id="{7850BA0A-BABD-43E6-A1D0-9E9F967376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" y="261"/>
              <a:ext cx="3828" cy="3827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Line 123">
              <a:extLst>
                <a:ext uri="{FF2B5EF4-FFF2-40B4-BE49-F238E27FC236}">
                  <a16:creationId xmlns:a16="http://schemas.microsoft.com/office/drawing/2014/main" id="{1EE289E5-37B2-4AF3-B6E7-40C4D7F276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3" y="261"/>
              <a:ext cx="3827" cy="3827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Line 124">
              <a:extLst>
                <a:ext uri="{FF2B5EF4-FFF2-40B4-BE49-F238E27FC236}">
                  <a16:creationId xmlns:a16="http://schemas.microsoft.com/office/drawing/2014/main" id="{65A9D508-F678-4901-9F9B-0B5E224DAD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8" y="261"/>
              <a:ext cx="3685" cy="3685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Line 125">
              <a:extLst>
                <a:ext uri="{FF2B5EF4-FFF2-40B4-BE49-F238E27FC236}">
                  <a16:creationId xmlns:a16="http://schemas.microsoft.com/office/drawing/2014/main" id="{A43355B3-04A5-41FA-B9C9-19F98A8CFE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9" y="261"/>
              <a:ext cx="1984" cy="1984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Line 126">
              <a:extLst>
                <a:ext uri="{FF2B5EF4-FFF2-40B4-BE49-F238E27FC236}">
                  <a16:creationId xmlns:a16="http://schemas.microsoft.com/office/drawing/2014/main" id="{294F949A-182D-4676-9B03-223D4C4888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3" y="261"/>
              <a:ext cx="3260" cy="3260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Line 127">
              <a:extLst>
                <a:ext uri="{FF2B5EF4-FFF2-40B4-BE49-F238E27FC236}">
                  <a16:creationId xmlns:a16="http://schemas.microsoft.com/office/drawing/2014/main" id="{62BAC5F8-F3B3-47DA-AD83-6C075F5E60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4" y="261"/>
              <a:ext cx="2411" cy="2410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Line 128">
              <a:extLst>
                <a:ext uri="{FF2B5EF4-FFF2-40B4-BE49-F238E27FC236}">
                  <a16:creationId xmlns:a16="http://schemas.microsoft.com/office/drawing/2014/main" id="{23B1764F-FF99-490C-BDA6-EC2481E64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8" y="261"/>
              <a:ext cx="2835" cy="2835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Line 129">
              <a:extLst>
                <a:ext uri="{FF2B5EF4-FFF2-40B4-BE49-F238E27FC236}">
                  <a16:creationId xmlns:a16="http://schemas.microsoft.com/office/drawing/2014/main" id="{F1BB8688-496F-4167-9C7D-89CA097AAB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24" y="3379"/>
              <a:ext cx="1418" cy="70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Line 130">
              <a:extLst>
                <a:ext uri="{FF2B5EF4-FFF2-40B4-BE49-F238E27FC236}">
                  <a16:creationId xmlns:a16="http://schemas.microsoft.com/office/drawing/2014/main" id="{B89B69DD-2D66-460E-84E2-5AE0485BD7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9" y="3521"/>
              <a:ext cx="1134" cy="567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Line 131">
              <a:extLst>
                <a:ext uri="{FF2B5EF4-FFF2-40B4-BE49-F238E27FC236}">
                  <a16:creationId xmlns:a16="http://schemas.microsoft.com/office/drawing/2014/main" id="{19E42D67-83EF-46C8-B0EF-4D1353AF5A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9" y="3096"/>
              <a:ext cx="1985" cy="992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Line 132">
              <a:extLst>
                <a:ext uri="{FF2B5EF4-FFF2-40B4-BE49-F238E27FC236}">
                  <a16:creationId xmlns:a16="http://schemas.microsoft.com/office/drawing/2014/main" id="{C43C8FE9-A4E2-4C9E-848F-00F6A86C28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5" y="3804"/>
              <a:ext cx="567" cy="284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Line 133">
              <a:extLst>
                <a:ext uri="{FF2B5EF4-FFF2-40B4-BE49-F238E27FC236}">
                  <a16:creationId xmlns:a16="http://schemas.microsoft.com/office/drawing/2014/main" id="{9BC95D45-A3E8-48B6-A3E2-2B0B632674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74" y="2954"/>
              <a:ext cx="2268" cy="1134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Line 134">
              <a:extLst>
                <a:ext uri="{FF2B5EF4-FFF2-40B4-BE49-F238E27FC236}">
                  <a16:creationId xmlns:a16="http://schemas.microsoft.com/office/drawing/2014/main" id="{7DC8C517-920C-4269-8227-B8BFF77456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00" y="3946"/>
              <a:ext cx="284" cy="139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57" name="Text Box 301">
            <a:extLst>
              <a:ext uri="{FF2B5EF4-FFF2-40B4-BE49-F238E27FC236}">
                <a16:creationId xmlns:a16="http://schemas.microsoft.com/office/drawing/2014/main" id="{6AE20699-61B0-479D-8EB6-046357036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168275"/>
            <a:ext cx="4451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400" b="1">
                <a:ea typeface="メイリオ" panose="020B0604030504040204" pitchFamily="50" charset="-128"/>
              </a:rPr>
              <a:t>配置用の背景のみ（左向き用）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" name="Group 27">
            <a:extLst>
              <a:ext uri="{FF2B5EF4-FFF2-40B4-BE49-F238E27FC236}">
                <a16:creationId xmlns:a16="http://schemas.microsoft.com/office/drawing/2014/main" id="{DF5D8B02-4787-49A6-9360-D1C171C00DBF}"/>
              </a:ext>
            </a:extLst>
          </p:cNvPr>
          <p:cNvGrpSpPr>
            <a:grpSpLocks/>
          </p:cNvGrpSpPr>
          <p:nvPr/>
        </p:nvGrpSpPr>
        <p:grpSpPr bwMode="auto">
          <a:xfrm>
            <a:off x="496888" y="414338"/>
            <a:ext cx="9004300" cy="6075362"/>
            <a:chOff x="313" y="261"/>
            <a:chExt cx="5672" cy="3827"/>
          </a:xfrm>
        </p:grpSpPr>
        <p:sp>
          <p:nvSpPr>
            <p:cNvPr id="286" name="Line 28">
              <a:extLst>
                <a:ext uri="{FF2B5EF4-FFF2-40B4-BE49-F238E27FC236}">
                  <a16:creationId xmlns:a16="http://schemas.microsoft.com/office/drawing/2014/main" id="{8948F87A-7EFC-4549-AC13-D837DD110A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6" y="1394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" name="Line 29">
              <a:extLst>
                <a:ext uri="{FF2B5EF4-FFF2-40B4-BE49-F238E27FC236}">
                  <a16:creationId xmlns:a16="http://schemas.microsoft.com/office/drawing/2014/main" id="{B21A2FFB-A968-41BD-A1E3-9ABD11E22C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1253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" name="Line 30">
              <a:extLst>
                <a:ext uri="{FF2B5EF4-FFF2-40B4-BE49-F238E27FC236}">
                  <a16:creationId xmlns:a16="http://schemas.microsoft.com/office/drawing/2014/main" id="{B0849C43-0553-45D6-A383-D6AC2F1E4F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969"/>
              <a:ext cx="5670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" name="Line 31">
              <a:extLst>
                <a:ext uri="{FF2B5EF4-FFF2-40B4-BE49-F238E27FC236}">
                  <a16:creationId xmlns:a16="http://schemas.microsoft.com/office/drawing/2014/main" id="{9004AB1F-09BD-4F33-A16D-D615728476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544"/>
              <a:ext cx="5670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" name="Line 32">
              <a:extLst>
                <a:ext uri="{FF2B5EF4-FFF2-40B4-BE49-F238E27FC236}">
                  <a16:creationId xmlns:a16="http://schemas.microsoft.com/office/drawing/2014/main" id="{CE843E4C-0443-4F40-9565-70FF6607F9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" y="403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" name="Line 33">
              <a:extLst>
                <a:ext uri="{FF2B5EF4-FFF2-40B4-BE49-F238E27FC236}">
                  <a16:creationId xmlns:a16="http://schemas.microsoft.com/office/drawing/2014/main" id="{F7ED9637-5DFC-4045-8508-FAA1152AB1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4" y="261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" name="Line 34">
              <a:extLst>
                <a:ext uri="{FF2B5EF4-FFF2-40B4-BE49-F238E27FC236}">
                  <a16:creationId xmlns:a16="http://schemas.microsoft.com/office/drawing/2014/main" id="{A45ACB1E-6594-474E-AFC6-1A8376AD69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828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" name="Line 35">
              <a:extLst>
                <a:ext uri="{FF2B5EF4-FFF2-40B4-BE49-F238E27FC236}">
                  <a16:creationId xmlns:a16="http://schemas.microsoft.com/office/drawing/2014/main" id="{58B42589-7100-4185-BEF3-9CEC04E0C6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4819" cy="24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" name="Line 36">
              <a:extLst>
                <a:ext uri="{FF2B5EF4-FFF2-40B4-BE49-F238E27FC236}">
                  <a16:creationId xmlns:a16="http://schemas.microsoft.com/office/drawing/2014/main" id="{E1EAAB51-4AC0-4E46-822B-1A280DA6BD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3804"/>
              <a:ext cx="284" cy="2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" name="Line 37">
              <a:extLst>
                <a:ext uri="{FF2B5EF4-FFF2-40B4-BE49-F238E27FC236}">
                  <a16:creationId xmlns:a16="http://schemas.microsoft.com/office/drawing/2014/main" id="{EA8CF226-EACB-4400-A516-C2EFA2FAA0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3379"/>
              <a:ext cx="709" cy="7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" name="Line 38">
              <a:extLst>
                <a:ext uri="{FF2B5EF4-FFF2-40B4-BE49-F238E27FC236}">
                  <a16:creationId xmlns:a16="http://schemas.microsoft.com/office/drawing/2014/main" id="{58EBB128-32D3-49C6-873A-14453F4F87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2" y="1678"/>
              <a:ext cx="4820" cy="241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" name="Line 39">
              <a:extLst>
                <a:ext uri="{FF2B5EF4-FFF2-40B4-BE49-F238E27FC236}">
                  <a16:creationId xmlns:a16="http://schemas.microsoft.com/office/drawing/2014/main" id="{4E559F8A-33A6-407C-BC3E-7221DE6C83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7" y="1820"/>
              <a:ext cx="4536" cy="226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" name="Line 40">
              <a:extLst>
                <a:ext uri="{FF2B5EF4-FFF2-40B4-BE49-F238E27FC236}">
                  <a16:creationId xmlns:a16="http://schemas.microsoft.com/office/drawing/2014/main" id="{227EC961-77B5-4DBC-9314-3D96DF96A5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954"/>
              <a:ext cx="1134" cy="113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" name="Line 41">
              <a:extLst>
                <a:ext uri="{FF2B5EF4-FFF2-40B4-BE49-F238E27FC236}">
                  <a16:creationId xmlns:a16="http://schemas.microsoft.com/office/drawing/2014/main" id="{EBB910DC-AF46-4F51-9625-1CBAA91810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529"/>
              <a:ext cx="1560" cy="155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" name="Line 42">
              <a:extLst>
                <a:ext uri="{FF2B5EF4-FFF2-40B4-BE49-F238E27FC236}">
                  <a16:creationId xmlns:a16="http://schemas.microsoft.com/office/drawing/2014/main" id="{717DE1F7-FD8D-43E4-B759-F4D21F3CAC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4536" cy="226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1" name="Line 43">
              <a:extLst>
                <a:ext uri="{FF2B5EF4-FFF2-40B4-BE49-F238E27FC236}">
                  <a16:creationId xmlns:a16="http://schemas.microsoft.com/office/drawing/2014/main" id="{5807E6DE-ED7C-4CE6-A497-0A63CCB6E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0" y="261"/>
              <a:ext cx="284" cy="2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2" name="Line 44">
              <a:extLst>
                <a:ext uri="{FF2B5EF4-FFF2-40B4-BE49-F238E27FC236}">
                  <a16:creationId xmlns:a16="http://schemas.microsoft.com/office/drawing/2014/main" id="{A39DD036-38A0-4CDF-8B43-BE3E219FF2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5" y="261"/>
              <a:ext cx="709" cy="7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3" name="Line 45">
              <a:extLst>
                <a:ext uri="{FF2B5EF4-FFF2-40B4-BE49-F238E27FC236}">
                  <a16:creationId xmlns:a16="http://schemas.microsoft.com/office/drawing/2014/main" id="{290CCDBB-6AB5-4944-97A2-CAF0BA324F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9" y="261"/>
              <a:ext cx="1134" cy="113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4" name="Line 46">
              <a:extLst>
                <a:ext uri="{FF2B5EF4-FFF2-40B4-BE49-F238E27FC236}">
                  <a16:creationId xmlns:a16="http://schemas.microsoft.com/office/drawing/2014/main" id="{1BFF7B63-E9BD-4BAF-98A2-205AC2ACA7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4" y="261"/>
              <a:ext cx="1560" cy="155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5" name="Line 47">
              <a:extLst>
                <a:ext uri="{FF2B5EF4-FFF2-40B4-BE49-F238E27FC236}">
                  <a16:creationId xmlns:a16="http://schemas.microsoft.com/office/drawing/2014/main" id="{219005DD-052C-4EF2-927B-8B5E1F6008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402"/>
              <a:ext cx="3686" cy="3686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6" name="Line 48">
              <a:extLst>
                <a:ext uri="{FF2B5EF4-FFF2-40B4-BE49-F238E27FC236}">
                  <a16:creationId xmlns:a16="http://schemas.microsoft.com/office/drawing/2014/main" id="{78E1F830-F318-4103-90CE-C486D368FE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103"/>
              <a:ext cx="1985" cy="198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" name="Line 49">
              <a:extLst>
                <a:ext uri="{FF2B5EF4-FFF2-40B4-BE49-F238E27FC236}">
                  <a16:creationId xmlns:a16="http://schemas.microsoft.com/office/drawing/2014/main" id="{B0A229D2-EC79-4796-82A2-C292BCD742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73" y="2103"/>
              <a:ext cx="3969" cy="198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" name="Line 50">
              <a:extLst>
                <a:ext uri="{FF2B5EF4-FFF2-40B4-BE49-F238E27FC236}">
                  <a16:creationId xmlns:a16="http://schemas.microsoft.com/office/drawing/2014/main" id="{C76C86B8-7F47-4922-8F5D-A4CC34A305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261"/>
              <a:ext cx="3827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" name="Line 51">
              <a:extLst>
                <a:ext uri="{FF2B5EF4-FFF2-40B4-BE49-F238E27FC236}">
                  <a16:creationId xmlns:a16="http://schemas.microsoft.com/office/drawing/2014/main" id="{22E79738-1536-45C9-91BC-17E1008CB6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98" y="2245"/>
              <a:ext cx="3685" cy="184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" name="Line 52">
              <a:extLst>
                <a:ext uri="{FF2B5EF4-FFF2-40B4-BE49-F238E27FC236}">
                  <a16:creationId xmlns:a16="http://schemas.microsoft.com/office/drawing/2014/main" id="{5D13AE81-70D6-43F7-B2AB-DE7411D2E1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828"/>
              <a:ext cx="3261" cy="326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" name="Line 53">
              <a:extLst>
                <a:ext uri="{FF2B5EF4-FFF2-40B4-BE49-F238E27FC236}">
                  <a16:creationId xmlns:a16="http://schemas.microsoft.com/office/drawing/2014/main" id="{C363D5B1-AB81-4E65-BAF6-6F6DA26BD8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1253"/>
              <a:ext cx="2836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" name="Line 54">
              <a:extLst>
                <a:ext uri="{FF2B5EF4-FFF2-40B4-BE49-F238E27FC236}">
                  <a16:creationId xmlns:a16="http://schemas.microsoft.com/office/drawing/2014/main" id="{35988281-B5B9-40E0-95D6-32919C4EA5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1678"/>
              <a:ext cx="2411" cy="241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" name="Line 55">
              <a:extLst>
                <a:ext uri="{FF2B5EF4-FFF2-40B4-BE49-F238E27FC236}">
                  <a16:creationId xmlns:a16="http://schemas.microsoft.com/office/drawing/2014/main" id="{1FDF355F-3725-44DC-85AD-393F115354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23" y="2529"/>
              <a:ext cx="3119" cy="155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" name="Line 56">
              <a:extLst>
                <a:ext uri="{FF2B5EF4-FFF2-40B4-BE49-F238E27FC236}">
                  <a16:creationId xmlns:a16="http://schemas.microsoft.com/office/drawing/2014/main" id="{0446C299-EA39-42FF-8240-AECC9516F4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48" y="2670"/>
              <a:ext cx="2835" cy="141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" name="Line 57">
              <a:extLst>
                <a:ext uri="{FF2B5EF4-FFF2-40B4-BE49-F238E27FC236}">
                  <a16:creationId xmlns:a16="http://schemas.microsoft.com/office/drawing/2014/main" id="{F56D05DD-D38D-4736-A859-4150CFA719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3969" cy="19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" name="Line 58">
              <a:extLst>
                <a:ext uri="{FF2B5EF4-FFF2-40B4-BE49-F238E27FC236}">
                  <a16:creationId xmlns:a16="http://schemas.microsoft.com/office/drawing/2014/main" id="{766BCE2D-EA75-43DF-8BD6-0C1C528B35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3686" cy="1842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" name="Line 59">
              <a:extLst>
                <a:ext uri="{FF2B5EF4-FFF2-40B4-BE49-F238E27FC236}">
                  <a16:creationId xmlns:a16="http://schemas.microsoft.com/office/drawing/2014/main" id="{6988A5BB-2D90-42F2-826C-0031C8300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1134" cy="566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" name="Line 60">
              <a:extLst>
                <a:ext uri="{FF2B5EF4-FFF2-40B4-BE49-F238E27FC236}">
                  <a16:creationId xmlns:a16="http://schemas.microsoft.com/office/drawing/2014/main" id="{AD521022-C468-42C9-B3CA-D584F484BA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1418" cy="70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" name="Line 61">
              <a:extLst>
                <a:ext uri="{FF2B5EF4-FFF2-40B4-BE49-F238E27FC236}">
                  <a16:creationId xmlns:a16="http://schemas.microsoft.com/office/drawing/2014/main" id="{6C6DA365-8A32-467C-9CFF-B935C879BD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284" cy="13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" name="Line 62">
              <a:extLst>
                <a:ext uri="{FF2B5EF4-FFF2-40B4-BE49-F238E27FC236}">
                  <a16:creationId xmlns:a16="http://schemas.microsoft.com/office/drawing/2014/main" id="{D16E26FB-1C28-43BF-863A-EDF4908763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567" cy="28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" name="Line 63">
              <a:extLst>
                <a:ext uri="{FF2B5EF4-FFF2-40B4-BE49-F238E27FC236}">
                  <a16:creationId xmlns:a16="http://schemas.microsoft.com/office/drawing/2014/main" id="{BBB55F07-BE0B-4054-9AC0-558A71C137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1985" cy="98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" name="Line 64">
              <a:extLst>
                <a:ext uri="{FF2B5EF4-FFF2-40B4-BE49-F238E27FC236}">
                  <a16:creationId xmlns:a16="http://schemas.microsoft.com/office/drawing/2014/main" id="{BA30ABC6-C68E-41D4-9D55-B8FD6C78AB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2268" cy="112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" name="Line 65">
              <a:extLst>
                <a:ext uri="{FF2B5EF4-FFF2-40B4-BE49-F238E27FC236}">
                  <a16:creationId xmlns:a16="http://schemas.microsoft.com/office/drawing/2014/main" id="{5E8AFE7A-F7ED-4D41-93EC-59EB202C6C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2835" cy="1412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" name="Line 66">
              <a:extLst>
                <a:ext uri="{FF2B5EF4-FFF2-40B4-BE49-F238E27FC236}">
                  <a16:creationId xmlns:a16="http://schemas.microsoft.com/office/drawing/2014/main" id="{1C046EB7-584C-402E-A0ED-D839D6DD15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3119" cy="155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" name="Line 67">
              <a:extLst>
                <a:ext uri="{FF2B5EF4-FFF2-40B4-BE49-F238E27FC236}">
                  <a16:creationId xmlns:a16="http://schemas.microsoft.com/office/drawing/2014/main" id="{098B5052-336B-4DD9-A406-5BA6D5B80A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" y="261"/>
              <a:ext cx="3827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" name="Line 68">
              <a:extLst>
                <a:ext uri="{FF2B5EF4-FFF2-40B4-BE49-F238E27FC236}">
                  <a16:creationId xmlns:a16="http://schemas.microsoft.com/office/drawing/2014/main" id="{1BD2E461-F07E-4F7F-BF8E-1EC424A036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" y="261"/>
              <a:ext cx="3828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" name="Line 69">
              <a:extLst>
                <a:ext uri="{FF2B5EF4-FFF2-40B4-BE49-F238E27FC236}">
                  <a16:creationId xmlns:a16="http://schemas.microsoft.com/office/drawing/2014/main" id="{3AE36252-A8BB-4A6A-B5F2-07F7E05234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3" y="261"/>
              <a:ext cx="3827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" name="Line 70">
              <a:extLst>
                <a:ext uri="{FF2B5EF4-FFF2-40B4-BE49-F238E27FC236}">
                  <a16:creationId xmlns:a16="http://schemas.microsoft.com/office/drawing/2014/main" id="{C5567096-B455-4C75-A276-2B829A73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8" y="261"/>
              <a:ext cx="3685" cy="368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" name="Line 71">
              <a:extLst>
                <a:ext uri="{FF2B5EF4-FFF2-40B4-BE49-F238E27FC236}">
                  <a16:creationId xmlns:a16="http://schemas.microsoft.com/office/drawing/2014/main" id="{89774E98-8A36-4891-BBE7-0556D7B265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9" y="261"/>
              <a:ext cx="1984" cy="19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" name="Line 72">
              <a:extLst>
                <a:ext uri="{FF2B5EF4-FFF2-40B4-BE49-F238E27FC236}">
                  <a16:creationId xmlns:a16="http://schemas.microsoft.com/office/drawing/2014/main" id="{6013A0FE-308F-47D2-AEB9-A6B50C3965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3" y="261"/>
              <a:ext cx="3260" cy="326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" name="Line 73">
              <a:extLst>
                <a:ext uri="{FF2B5EF4-FFF2-40B4-BE49-F238E27FC236}">
                  <a16:creationId xmlns:a16="http://schemas.microsoft.com/office/drawing/2014/main" id="{F89DFE91-CD41-4BFE-BE04-64E0C6D990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4" y="261"/>
              <a:ext cx="2411" cy="241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" name="Line 74">
              <a:extLst>
                <a:ext uri="{FF2B5EF4-FFF2-40B4-BE49-F238E27FC236}">
                  <a16:creationId xmlns:a16="http://schemas.microsoft.com/office/drawing/2014/main" id="{68B20F97-1991-4BDE-87DC-EFC3CDB2C3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8" y="261"/>
              <a:ext cx="2835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" name="Line 75">
              <a:extLst>
                <a:ext uri="{FF2B5EF4-FFF2-40B4-BE49-F238E27FC236}">
                  <a16:creationId xmlns:a16="http://schemas.microsoft.com/office/drawing/2014/main" id="{4AB14651-20FB-41A2-BB94-2111D5D60B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24" y="3379"/>
              <a:ext cx="1418" cy="7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" name="Line 76">
              <a:extLst>
                <a:ext uri="{FF2B5EF4-FFF2-40B4-BE49-F238E27FC236}">
                  <a16:creationId xmlns:a16="http://schemas.microsoft.com/office/drawing/2014/main" id="{9BC3E06A-CBE0-40E8-81A0-252B92A198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9" y="3521"/>
              <a:ext cx="1134" cy="56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" name="Line 77">
              <a:extLst>
                <a:ext uri="{FF2B5EF4-FFF2-40B4-BE49-F238E27FC236}">
                  <a16:creationId xmlns:a16="http://schemas.microsoft.com/office/drawing/2014/main" id="{25FD3E00-399D-45F2-B3B4-06D8D89CCD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9" y="3096"/>
              <a:ext cx="1985" cy="992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" name="Line 78">
              <a:extLst>
                <a:ext uri="{FF2B5EF4-FFF2-40B4-BE49-F238E27FC236}">
                  <a16:creationId xmlns:a16="http://schemas.microsoft.com/office/drawing/2014/main" id="{08FF8E58-06E5-4C7F-9EE7-F00AFE88B2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5" y="3804"/>
              <a:ext cx="567" cy="2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7" name="Line 79">
              <a:extLst>
                <a:ext uri="{FF2B5EF4-FFF2-40B4-BE49-F238E27FC236}">
                  <a16:creationId xmlns:a16="http://schemas.microsoft.com/office/drawing/2014/main" id="{D7CC07F6-5658-48A6-BFCD-B96D983B8E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74" y="2954"/>
              <a:ext cx="2268" cy="113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" name="Line 80">
              <a:extLst>
                <a:ext uri="{FF2B5EF4-FFF2-40B4-BE49-F238E27FC236}">
                  <a16:creationId xmlns:a16="http://schemas.microsoft.com/office/drawing/2014/main" id="{ADC7488F-9101-4C0D-B900-2FA83E3D2B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00" y="3946"/>
              <a:ext cx="284" cy="13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7890" name="Text Box 2">
            <a:extLst>
              <a:ext uri="{FF2B5EF4-FFF2-40B4-BE49-F238E27FC236}">
                <a16:creationId xmlns:a16="http://schemas.microsoft.com/office/drawing/2014/main" id="{8D26CDE5-C021-47A9-8942-1AD49BE7B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168275"/>
            <a:ext cx="231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400" b="1">
                <a:ea typeface="メイリオ" panose="020B0604030504040204" pitchFamily="50" charset="-128"/>
              </a:rPr>
              <a:t>配置サンプル①</a:t>
            </a:r>
          </a:p>
        </p:txBody>
      </p:sp>
      <p:grpSp>
        <p:nvGrpSpPr>
          <p:cNvPr id="38024" name="Group 136">
            <a:extLst>
              <a:ext uri="{FF2B5EF4-FFF2-40B4-BE49-F238E27FC236}">
                <a16:creationId xmlns:a16="http://schemas.microsoft.com/office/drawing/2014/main" id="{872ED2AF-BD52-4F4E-8205-3FBD4D1A6B5B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981075"/>
            <a:ext cx="541337" cy="720725"/>
            <a:chOff x="1362" y="1735"/>
            <a:chExt cx="341" cy="454"/>
          </a:xfrm>
        </p:grpSpPr>
        <p:sp>
          <p:nvSpPr>
            <p:cNvPr id="38025" name="Freeform 137">
              <a:extLst>
                <a:ext uri="{FF2B5EF4-FFF2-40B4-BE49-F238E27FC236}">
                  <a16:creationId xmlns:a16="http://schemas.microsoft.com/office/drawing/2014/main" id="{DFDD04F4-7EB9-4D1A-B188-3417DF880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10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26" name="Freeform 138">
              <a:extLst>
                <a:ext uri="{FF2B5EF4-FFF2-40B4-BE49-F238E27FC236}">
                  <a16:creationId xmlns:a16="http://schemas.microsoft.com/office/drawing/2014/main" id="{DE8473DC-A07E-4ACF-B76B-DC19403C2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7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27" name="Freeform 139">
              <a:extLst>
                <a:ext uri="{FF2B5EF4-FFF2-40B4-BE49-F238E27FC236}">
                  <a16:creationId xmlns:a16="http://schemas.microsoft.com/office/drawing/2014/main" id="{50CF554D-C1DE-413C-984F-F5338CCB5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04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028" name="Group 140">
              <a:extLst>
                <a:ext uri="{FF2B5EF4-FFF2-40B4-BE49-F238E27FC236}">
                  <a16:creationId xmlns:a16="http://schemas.microsoft.com/office/drawing/2014/main" id="{45EE2097-40B2-4453-A290-B92F905875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3" y="1735"/>
              <a:ext cx="200" cy="397"/>
              <a:chOff x="1503" y="1735"/>
              <a:chExt cx="200" cy="397"/>
            </a:xfrm>
          </p:grpSpPr>
          <p:sp>
            <p:nvSpPr>
              <p:cNvPr id="38029" name="Freeform 141">
                <a:extLst>
                  <a:ext uri="{FF2B5EF4-FFF2-40B4-BE49-F238E27FC236}">
                    <a16:creationId xmlns:a16="http://schemas.microsoft.com/office/drawing/2014/main" id="{151482DB-A4DE-4228-9F59-5C8875D21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877"/>
                <a:ext cx="57" cy="255"/>
              </a:xfrm>
              <a:custGeom>
                <a:avLst/>
                <a:gdLst>
                  <a:gd name="T0" fmla="*/ 57 w 57"/>
                  <a:gd name="T1" fmla="*/ 227 h 255"/>
                  <a:gd name="T2" fmla="*/ 57 w 57"/>
                  <a:gd name="T3" fmla="*/ 0 h 255"/>
                  <a:gd name="T4" fmla="*/ 0 w 57"/>
                  <a:gd name="T5" fmla="*/ 29 h 255"/>
                  <a:gd name="T6" fmla="*/ 0 w 57"/>
                  <a:gd name="T7" fmla="*/ 255 h 255"/>
                  <a:gd name="T8" fmla="*/ 57 w 57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55">
                    <a:moveTo>
                      <a:pt x="57" y="227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0" y="255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rgbClr val="333333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30" name="Freeform 142">
                <a:extLst>
                  <a:ext uri="{FF2B5EF4-FFF2-40B4-BE49-F238E27FC236}">
                    <a16:creationId xmlns:a16="http://schemas.microsoft.com/office/drawing/2014/main" id="{86229312-BB60-412F-A51E-E4DC040B2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35"/>
                <a:ext cx="199" cy="171"/>
              </a:xfrm>
              <a:custGeom>
                <a:avLst/>
                <a:gdLst>
                  <a:gd name="T0" fmla="*/ 199 w 199"/>
                  <a:gd name="T1" fmla="*/ 142 h 171"/>
                  <a:gd name="T2" fmla="*/ 57 w 199"/>
                  <a:gd name="T3" fmla="*/ 0 h 171"/>
                  <a:gd name="T4" fmla="*/ 0 w 199"/>
                  <a:gd name="T5" fmla="*/ 29 h 171"/>
                  <a:gd name="T6" fmla="*/ 142 w 199"/>
                  <a:gd name="T7" fmla="*/ 171 h 171"/>
                  <a:gd name="T8" fmla="*/ 199 w 199"/>
                  <a:gd name="T9" fmla="*/ 14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71">
                    <a:moveTo>
                      <a:pt x="199" y="142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142" y="171"/>
                    </a:lnTo>
                    <a:lnTo>
                      <a:pt x="199" y="142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31" name="Freeform 143">
                <a:extLst>
                  <a:ext uri="{FF2B5EF4-FFF2-40B4-BE49-F238E27FC236}">
                    <a16:creationId xmlns:a16="http://schemas.microsoft.com/office/drawing/2014/main" id="{2204A86A-D29C-4ED4-B92A-DD323BC98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64"/>
                <a:ext cx="142" cy="368"/>
              </a:xfrm>
              <a:custGeom>
                <a:avLst/>
                <a:gdLst>
                  <a:gd name="T0" fmla="*/ 142 w 142"/>
                  <a:gd name="T1" fmla="*/ 368 h 368"/>
                  <a:gd name="T2" fmla="*/ 0 w 142"/>
                  <a:gd name="T3" fmla="*/ 227 h 368"/>
                  <a:gd name="T4" fmla="*/ 0 w 142"/>
                  <a:gd name="T5" fmla="*/ 0 h 368"/>
                  <a:gd name="T6" fmla="*/ 142 w 142"/>
                  <a:gd name="T7" fmla="*/ 142 h 368"/>
                  <a:gd name="T8" fmla="*/ 142 w 142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68">
                    <a:moveTo>
                      <a:pt x="142" y="368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142" y="142"/>
                    </a:lnTo>
                    <a:lnTo>
                      <a:pt x="142" y="368"/>
                    </a:ln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32" name="Freeform 144">
                <a:extLst>
                  <a:ext uri="{FF2B5EF4-FFF2-40B4-BE49-F238E27FC236}">
                    <a16:creationId xmlns:a16="http://schemas.microsoft.com/office/drawing/2014/main" id="{265415B8-88C4-4433-853A-DC4D6EEFF2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735"/>
                <a:ext cx="199" cy="397"/>
              </a:xfrm>
              <a:custGeom>
                <a:avLst/>
                <a:gdLst>
                  <a:gd name="T0" fmla="*/ 57 w 199"/>
                  <a:gd name="T1" fmla="*/ 0 h 397"/>
                  <a:gd name="T2" fmla="*/ 0 w 199"/>
                  <a:gd name="T3" fmla="*/ 28 h 397"/>
                  <a:gd name="T4" fmla="*/ 0 w 199"/>
                  <a:gd name="T5" fmla="*/ 255 h 397"/>
                  <a:gd name="T6" fmla="*/ 142 w 199"/>
                  <a:gd name="T7" fmla="*/ 397 h 397"/>
                  <a:gd name="T8" fmla="*/ 199 w 199"/>
                  <a:gd name="T9" fmla="*/ 368 h 397"/>
                  <a:gd name="T10" fmla="*/ 199 w 199"/>
                  <a:gd name="T11" fmla="*/ 142 h 397"/>
                  <a:gd name="T12" fmla="*/ 57 w 199"/>
                  <a:gd name="T1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397">
                    <a:moveTo>
                      <a:pt x="57" y="0"/>
                    </a:moveTo>
                    <a:lnTo>
                      <a:pt x="0" y="28"/>
                    </a:lnTo>
                    <a:lnTo>
                      <a:pt x="0" y="255"/>
                    </a:lnTo>
                    <a:lnTo>
                      <a:pt x="142" y="397"/>
                    </a:lnTo>
                    <a:lnTo>
                      <a:pt x="199" y="368"/>
                    </a:lnTo>
                    <a:lnTo>
                      <a:pt x="199" y="1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033" name="Freeform 145">
              <a:extLst>
                <a:ext uri="{FF2B5EF4-FFF2-40B4-BE49-F238E27FC236}">
                  <a16:creationId xmlns:a16="http://schemas.microsoft.com/office/drawing/2014/main" id="{9593F925-CA1C-4D0C-825D-34239444B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1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34" name="Freeform 146">
              <a:extLst>
                <a:ext uri="{FF2B5EF4-FFF2-40B4-BE49-F238E27FC236}">
                  <a16:creationId xmlns:a16="http://schemas.microsoft.com/office/drawing/2014/main" id="{8E2068B0-00FE-4D21-8231-C165CD46D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35" name="Freeform 147">
              <a:extLst>
                <a:ext uri="{FF2B5EF4-FFF2-40B4-BE49-F238E27FC236}">
                  <a16:creationId xmlns:a16="http://schemas.microsoft.com/office/drawing/2014/main" id="{180B3EF8-43B7-4167-B8DB-8EB4D3619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93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36" name="Freeform 148">
              <a:extLst>
                <a:ext uri="{FF2B5EF4-FFF2-40B4-BE49-F238E27FC236}">
                  <a16:creationId xmlns:a16="http://schemas.microsoft.com/office/drawing/2014/main" id="{A5DFABAA-5DA0-4DE8-A460-DA9F03522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185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37" name="Freeform 149">
              <a:extLst>
                <a:ext uri="{FF2B5EF4-FFF2-40B4-BE49-F238E27FC236}">
                  <a16:creationId xmlns:a16="http://schemas.microsoft.com/office/drawing/2014/main" id="{34FAE249-8C5D-4DAA-86CB-2A5522588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" y="1906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38" name="Freeform 150">
              <a:extLst>
                <a:ext uri="{FF2B5EF4-FFF2-40B4-BE49-F238E27FC236}">
                  <a16:creationId xmlns:a16="http://schemas.microsoft.com/office/drawing/2014/main" id="{92ED90AE-3EEB-4E9E-8B0C-EE1BE8C7C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039" name="Group 151">
            <a:extLst>
              <a:ext uri="{FF2B5EF4-FFF2-40B4-BE49-F238E27FC236}">
                <a16:creationId xmlns:a16="http://schemas.microsoft.com/office/drawing/2014/main" id="{CC27F6AA-A1A7-4C7C-86D5-0CABEB04240B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2276475"/>
            <a:ext cx="541337" cy="720725"/>
            <a:chOff x="1362" y="1735"/>
            <a:chExt cx="341" cy="454"/>
          </a:xfrm>
        </p:grpSpPr>
        <p:sp>
          <p:nvSpPr>
            <p:cNvPr id="38040" name="Freeform 152">
              <a:extLst>
                <a:ext uri="{FF2B5EF4-FFF2-40B4-BE49-F238E27FC236}">
                  <a16:creationId xmlns:a16="http://schemas.microsoft.com/office/drawing/2014/main" id="{7504D29D-3C66-44E9-96A4-DD5817712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10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41" name="Freeform 153">
              <a:extLst>
                <a:ext uri="{FF2B5EF4-FFF2-40B4-BE49-F238E27FC236}">
                  <a16:creationId xmlns:a16="http://schemas.microsoft.com/office/drawing/2014/main" id="{9CAFB1FB-03CC-4CC9-80D8-6355655E5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7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42" name="Freeform 154">
              <a:extLst>
                <a:ext uri="{FF2B5EF4-FFF2-40B4-BE49-F238E27FC236}">
                  <a16:creationId xmlns:a16="http://schemas.microsoft.com/office/drawing/2014/main" id="{223B4504-7274-412D-8D2A-F56972DA3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04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043" name="Group 155">
              <a:extLst>
                <a:ext uri="{FF2B5EF4-FFF2-40B4-BE49-F238E27FC236}">
                  <a16:creationId xmlns:a16="http://schemas.microsoft.com/office/drawing/2014/main" id="{B7556FF8-DCA5-48EE-BD1F-9DED92176C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3" y="1735"/>
              <a:ext cx="200" cy="397"/>
              <a:chOff x="1503" y="1735"/>
              <a:chExt cx="200" cy="397"/>
            </a:xfrm>
          </p:grpSpPr>
          <p:sp>
            <p:nvSpPr>
              <p:cNvPr id="38044" name="Freeform 156">
                <a:extLst>
                  <a:ext uri="{FF2B5EF4-FFF2-40B4-BE49-F238E27FC236}">
                    <a16:creationId xmlns:a16="http://schemas.microsoft.com/office/drawing/2014/main" id="{360013FB-D7E2-4052-82DB-8D1919CDD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877"/>
                <a:ext cx="57" cy="255"/>
              </a:xfrm>
              <a:custGeom>
                <a:avLst/>
                <a:gdLst>
                  <a:gd name="T0" fmla="*/ 57 w 57"/>
                  <a:gd name="T1" fmla="*/ 227 h 255"/>
                  <a:gd name="T2" fmla="*/ 57 w 57"/>
                  <a:gd name="T3" fmla="*/ 0 h 255"/>
                  <a:gd name="T4" fmla="*/ 0 w 57"/>
                  <a:gd name="T5" fmla="*/ 29 h 255"/>
                  <a:gd name="T6" fmla="*/ 0 w 57"/>
                  <a:gd name="T7" fmla="*/ 255 h 255"/>
                  <a:gd name="T8" fmla="*/ 57 w 57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55">
                    <a:moveTo>
                      <a:pt x="57" y="227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0" y="255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rgbClr val="333333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45" name="Freeform 157">
                <a:extLst>
                  <a:ext uri="{FF2B5EF4-FFF2-40B4-BE49-F238E27FC236}">
                    <a16:creationId xmlns:a16="http://schemas.microsoft.com/office/drawing/2014/main" id="{A94FD22B-786D-415F-A35C-D82991783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35"/>
                <a:ext cx="199" cy="171"/>
              </a:xfrm>
              <a:custGeom>
                <a:avLst/>
                <a:gdLst>
                  <a:gd name="T0" fmla="*/ 199 w 199"/>
                  <a:gd name="T1" fmla="*/ 142 h 171"/>
                  <a:gd name="T2" fmla="*/ 57 w 199"/>
                  <a:gd name="T3" fmla="*/ 0 h 171"/>
                  <a:gd name="T4" fmla="*/ 0 w 199"/>
                  <a:gd name="T5" fmla="*/ 29 h 171"/>
                  <a:gd name="T6" fmla="*/ 142 w 199"/>
                  <a:gd name="T7" fmla="*/ 171 h 171"/>
                  <a:gd name="T8" fmla="*/ 199 w 199"/>
                  <a:gd name="T9" fmla="*/ 14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71">
                    <a:moveTo>
                      <a:pt x="199" y="142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142" y="171"/>
                    </a:lnTo>
                    <a:lnTo>
                      <a:pt x="199" y="142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46" name="Freeform 158">
                <a:extLst>
                  <a:ext uri="{FF2B5EF4-FFF2-40B4-BE49-F238E27FC236}">
                    <a16:creationId xmlns:a16="http://schemas.microsoft.com/office/drawing/2014/main" id="{F097133C-B244-4167-87F9-A3535F421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64"/>
                <a:ext cx="142" cy="368"/>
              </a:xfrm>
              <a:custGeom>
                <a:avLst/>
                <a:gdLst>
                  <a:gd name="T0" fmla="*/ 142 w 142"/>
                  <a:gd name="T1" fmla="*/ 368 h 368"/>
                  <a:gd name="T2" fmla="*/ 0 w 142"/>
                  <a:gd name="T3" fmla="*/ 227 h 368"/>
                  <a:gd name="T4" fmla="*/ 0 w 142"/>
                  <a:gd name="T5" fmla="*/ 0 h 368"/>
                  <a:gd name="T6" fmla="*/ 142 w 142"/>
                  <a:gd name="T7" fmla="*/ 142 h 368"/>
                  <a:gd name="T8" fmla="*/ 142 w 142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68">
                    <a:moveTo>
                      <a:pt x="142" y="368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142" y="142"/>
                    </a:lnTo>
                    <a:lnTo>
                      <a:pt x="142" y="368"/>
                    </a:ln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47" name="Freeform 159">
                <a:extLst>
                  <a:ext uri="{FF2B5EF4-FFF2-40B4-BE49-F238E27FC236}">
                    <a16:creationId xmlns:a16="http://schemas.microsoft.com/office/drawing/2014/main" id="{DBBD4A6A-1AA7-46DF-92B7-B05A3B732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735"/>
                <a:ext cx="199" cy="397"/>
              </a:xfrm>
              <a:custGeom>
                <a:avLst/>
                <a:gdLst>
                  <a:gd name="T0" fmla="*/ 57 w 199"/>
                  <a:gd name="T1" fmla="*/ 0 h 397"/>
                  <a:gd name="T2" fmla="*/ 0 w 199"/>
                  <a:gd name="T3" fmla="*/ 28 h 397"/>
                  <a:gd name="T4" fmla="*/ 0 w 199"/>
                  <a:gd name="T5" fmla="*/ 255 h 397"/>
                  <a:gd name="T6" fmla="*/ 142 w 199"/>
                  <a:gd name="T7" fmla="*/ 397 h 397"/>
                  <a:gd name="T8" fmla="*/ 199 w 199"/>
                  <a:gd name="T9" fmla="*/ 368 h 397"/>
                  <a:gd name="T10" fmla="*/ 199 w 199"/>
                  <a:gd name="T11" fmla="*/ 142 h 397"/>
                  <a:gd name="T12" fmla="*/ 57 w 199"/>
                  <a:gd name="T1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397">
                    <a:moveTo>
                      <a:pt x="57" y="0"/>
                    </a:moveTo>
                    <a:lnTo>
                      <a:pt x="0" y="28"/>
                    </a:lnTo>
                    <a:lnTo>
                      <a:pt x="0" y="255"/>
                    </a:lnTo>
                    <a:lnTo>
                      <a:pt x="142" y="397"/>
                    </a:lnTo>
                    <a:lnTo>
                      <a:pt x="199" y="368"/>
                    </a:lnTo>
                    <a:lnTo>
                      <a:pt x="199" y="1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048" name="Freeform 160">
              <a:extLst>
                <a:ext uri="{FF2B5EF4-FFF2-40B4-BE49-F238E27FC236}">
                  <a16:creationId xmlns:a16="http://schemas.microsoft.com/office/drawing/2014/main" id="{A6D324EF-1200-481A-98C6-7D43AE146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1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49" name="Freeform 161">
              <a:extLst>
                <a:ext uri="{FF2B5EF4-FFF2-40B4-BE49-F238E27FC236}">
                  <a16:creationId xmlns:a16="http://schemas.microsoft.com/office/drawing/2014/main" id="{AC22F8AC-CFBE-4051-BA16-9F3A9273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50" name="Freeform 162">
              <a:extLst>
                <a:ext uri="{FF2B5EF4-FFF2-40B4-BE49-F238E27FC236}">
                  <a16:creationId xmlns:a16="http://schemas.microsoft.com/office/drawing/2014/main" id="{3B3E600F-145A-4860-A7FE-B36C937E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93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51" name="Freeform 163">
              <a:extLst>
                <a:ext uri="{FF2B5EF4-FFF2-40B4-BE49-F238E27FC236}">
                  <a16:creationId xmlns:a16="http://schemas.microsoft.com/office/drawing/2014/main" id="{AAD67B73-063F-47C2-AB45-478FBE2AA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185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52" name="Freeform 164">
              <a:extLst>
                <a:ext uri="{FF2B5EF4-FFF2-40B4-BE49-F238E27FC236}">
                  <a16:creationId xmlns:a16="http://schemas.microsoft.com/office/drawing/2014/main" id="{B6D57A33-5751-4295-A516-13E85427B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" y="1906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53" name="Freeform 165">
              <a:extLst>
                <a:ext uri="{FF2B5EF4-FFF2-40B4-BE49-F238E27FC236}">
                  <a16:creationId xmlns:a16="http://schemas.microsoft.com/office/drawing/2014/main" id="{29B41C52-26CE-4C35-8AF2-F45D2E074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054" name="Group 166">
            <a:extLst>
              <a:ext uri="{FF2B5EF4-FFF2-40B4-BE49-F238E27FC236}">
                <a16:creationId xmlns:a16="http://schemas.microsoft.com/office/drawing/2014/main" id="{B4304BF0-1D0E-44FB-B5C7-C26ED4D9242F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3644900"/>
            <a:ext cx="541337" cy="720725"/>
            <a:chOff x="1362" y="1735"/>
            <a:chExt cx="341" cy="454"/>
          </a:xfrm>
        </p:grpSpPr>
        <p:sp>
          <p:nvSpPr>
            <p:cNvPr id="38055" name="Freeform 167">
              <a:extLst>
                <a:ext uri="{FF2B5EF4-FFF2-40B4-BE49-F238E27FC236}">
                  <a16:creationId xmlns:a16="http://schemas.microsoft.com/office/drawing/2014/main" id="{4AF9862C-150B-4574-875B-960513016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10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56" name="Freeform 168">
              <a:extLst>
                <a:ext uri="{FF2B5EF4-FFF2-40B4-BE49-F238E27FC236}">
                  <a16:creationId xmlns:a16="http://schemas.microsoft.com/office/drawing/2014/main" id="{F4FF5BE1-17A0-4376-9716-24D88DF2C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7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57" name="Freeform 169">
              <a:extLst>
                <a:ext uri="{FF2B5EF4-FFF2-40B4-BE49-F238E27FC236}">
                  <a16:creationId xmlns:a16="http://schemas.microsoft.com/office/drawing/2014/main" id="{A91A0F29-9613-42DA-A693-AF69017CB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04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058" name="Group 170">
              <a:extLst>
                <a:ext uri="{FF2B5EF4-FFF2-40B4-BE49-F238E27FC236}">
                  <a16:creationId xmlns:a16="http://schemas.microsoft.com/office/drawing/2014/main" id="{FD27B0AD-D251-42D2-878F-D5AFEC32C7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3" y="1735"/>
              <a:ext cx="200" cy="397"/>
              <a:chOff x="1503" y="1735"/>
              <a:chExt cx="200" cy="397"/>
            </a:xfrm>
          </p:grpSpPr>
          <p:sp>
            <p:nvSpPr>
              <p:cNvPr id="38059" name="Freeform 171">
                <a:extLst>
                  <a:ext uri="{FF2B5EF4-FFF2-40B4-BE49-F238E27FC236}">
                    <a16:creationId xmlns:a16="http://schemas.microsoft.com/office/drawing/2014/main" id="{851A9DF8-E00C-441B-9ECE-50154080A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877"/>
                <a:ext cx="57" cy="255"/>
              </a:xfrm>
              <a:custGeom>
                <a:avLst/>
                <a:gdLst>
                  <a:gd name="T0" fmla="*/ 57 w 57"/>
                  <a:gd name="T1" fmla="*/ 227 h 255"/>
                  <a:gd name="T2" fmla="*/ 57 w 57"/>
                  <a:gd name="T3" fmla="*/ 0 h 255"/>
                  <a:gd name="T4" fmla="*/ 0 w 57"/>
                  <a:gd name="T5" fmla="*/ 29 h 255"/>
                  <a:gd name="T6" fmla="*/ 0 w 57"/>
                  <a:gd name="T7" fmla="*/ 255 h 255"/>
                  <a:gd name="T8" fmla="*/ 57 w 57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55">
                    <a:moveTo>
                      <a:pt x="57" y="227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0" y="255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rgbClr val="333333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60" name="Freeform 172">
                <a:extLst>
                  <a:ext uri="{FF2B5EF4-FFF2-40B4-BE49-F238E27FC236}">
                    <a16:creationId xmlns:a16="http://schemas.microsoft.com/office/drawing/2014/main" id="{66736DF8-A0E0-4676-9DD9-641785DAA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35"/>
                <a:ext cx="199" cy="171"/>
              </a:xfrm>
              <a:custGeom>
                <a:avLst/>
                <a:gdLst>
                  <a:gd name="T0" fmla="*/ 199 w 199"/>
                  <a:gd name="T1" fmla="*/ 142 h 171"/>
                  <a:gd name="T2" fmla="*/ 57 w 199"/>
                  <a:gd name="T3" fmla="*/ 0 h 171"/>
                  <a:gd name="T4" fmla="*/ 0 w 199"/>
                  <a:gd name="T5" fmla="*/ 29 h 171"/>
                  <a:gd name="T6" fmla="*/ 142 w 199"/>
                  <a:gd name="T7" fmla="*/ 171 h 171"/>
                  <a:gd name="T8" fmla="*/ 199 w 199"/>
                  <a:gd name="T9" fmla="*/ 14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71">
                    <a:moveTo>
                      <a:pt x="199" y="142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142" y="171"/>
                    </a:lnTo>
                    <a:lnTo>
                      <a:pt x="199" y="142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61" name="Freeform 173">
                <a:extLst>
                  <a:ext uri="{FF2B5EF4-FFF2-40B4-BE49-F238E27FC236}">
                    <a16:creationId xmlns:a16="http://schemas.microsoft.com/office/drawing/2014/main" id="{4DC5A308-8E5C-4649-B8C4-BD50BB06D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64"/>
                <a:ext cx="142" cy="368"/>
              </a:xfrm>
              <a:custGeom>
                <a:avLst/>
                <a:gdLst>
                  <a:gd name="T0" fmla="*/ 142 w 142"/>
                  <a:gd name="T1" fmla="*/ 368 h 368"/>
                  <a:gd name="T2" fmla="*/ 0 w 142"/>
                  <a:gd name="T3" fmla="*/ 227 h 368"/>
                  <a:gd name="T4" fmla="*/ 0 w 142"/>
                  <a:gd name="T5" fmla="*/ 0 h 368"/>
                  <a:gd name="T6" fmla="*/ 142 w 142"/>
                  <a:gd name="T7" fmla="*/ 142 h 368"/>
                  <a:gd name="T8" fmla="*/ 142 w 142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68">
                    <a:moveTo>
                      <a:pt x="142" y="368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142" y="142"/>
                    </a:lnTo>
                    <a:lnTo>
                      <a:pt x="142" y="368"/>
                    </a:ln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62" name="Freeform 174">
                <a:extLst>
                  <a:ext uri="{FF2B5EF4-FFF2-40B4-BE49-F238E27FC236}">
                    <a16:creationId xmlns:a16="http://schemas.microsoft.com/office/drawing/2014/main" id="{CE25C578-C236-437A-BA7E-23311AC5C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735"/>
                <a:ext cx="199" cy="397"/>
              </a:xfrm>
              <a:custGeom>
                <a:avLst/>
                <a:gdLst>
                  <a:gd name="T0" fmla="*/ 57 w 199"/>
                  <a:gd name="T1" fmla="*/ 0 h 397"/>
                  <a:gd name="T2" fmla="*/ 0 w 199"/>
                  <a:gd name="T3" fmla="*/ 28 h 397"/>
                  <a:gd name="T4" fmla="*/ 0 w 199"/>
                  <a:gd name="T5" fmla="*/ 255 h 397"/>
                  <a:gd name="T6" fmla="*/ 142 w 199"/>
                  <a:gd name="T7" fmla="*/ 397 h 397"/>
                  <a:gd name="T8" fmla="*/ 199 w 199"/>
                  <a:gd name="T9" fmla="*/ 368 h 397"/>
                  <a:gd name="T10" fmla="*/ 199 w 199"/>
                  <a:gd name="T11" fmla="*/ 142 h 397"/>
                  <a:gd name="T12" fmla="*/ 57 w 199"/>
                  <a:gd name="T1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397">
                    <a:moveTo>
                      <a:pt x="57" y="0"/>
                    </a:moveTo>
                    <a:lnTo>
                      <a:pt x="0" y="28"/>
                    </a:lnTo>
                    <a:lnTo>
                      <a:pt x="0" y="255"/>
                    </a:lnTo>
                    <a:lnTo>
                      <a:pt x="142" y="397"/>
                    </a:lnTo>
                    <a:lnTo>
                      <a:pt x="199" y="368"/>
                    </a:lnTo>
                    <a:lnTo>
                      <a:pt x="199" y="1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063" name="Freeform 175">
              <a:extLst>
                <a:ext uri="{FF2B5EF4-FFF2-40B4-BE49-F238E27FC236}">
                  <a16:creationId xmlns:a16="http://schemas.microsoft.com/office/drawing/2014/main" id="{46F9084D-286E-497F-9523-174F242CD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1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64" name="Freeform 176">
              <a:extLst>
                <a:ext uri="{FF2B5EF4-FFF2-40B4-BE49-F238E27FC236}">
                  <a16:creationId xmlns:a16="http://schemas.microsoft.com/office/drawing/2014/main" id="{602AB61F-BAAD-489C-B7AE-AF422B498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65" name="Freeform 177">
              <a:extLst>
                <a:ext uri="{FF2B5EF4-FFF2-40B4-BE49-F238E27FC236}">
                  <a16:creationId xmlns:a16="http://schemas.microsoft.com/office/drawing/2014/main" id="{DD6F8555-8913-4E05-82F7-117EBC7B2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93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66" name="Freeform 178">
              <a:extLst>
                <a:ext uri="{FF2B5EF4-FFF2-40B4-BE49-F238E27FC236}">
                  <a16:creationId xmlns:a16="http://schemas.microsoft.com/office/drawing/2014/main" id="{92A06927-ADA5-40D5-B444-BDBE0D527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185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67" name="Freeform 179">
              <a:extLst>
                <a:ext uri="{FF2B5EF4-FFF2-40B4-BE49-F238E27FC236}">
                  <a16:creationId xmlns:a16="http://schemas.microsoft.com/office/drawing/2014/main" id="{A15693E7-DD2D-4131-A5BE-1CF61E3C3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" y="1906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68" name="Freeform 180">
              <a:extLst>
                <a:ext uri="{FF2B5EF4-FFF2-40B4-BE49-F238E27FC236}">
                  <a16:creationId xmlns:a16="http://schemas.microsoft.com/office/drawing/2014/main" id="{6CBD65B1-C53D-4E6E-9FD2-199BAF60A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069" name="Group 181">
            <a:extLst>
              <a:ext uri="{FF2B5EF4-FFF2-40B4-BE49-F238E27FC236}">
                <a16:creationId xmlns:a16="http://schemas.microsoft.com/office/drawing/2014/main" id="{AF30BAA7-7D4B-4F5A-9181-396511573678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4940300"/>
            <a:ext cx="541337" cy="720725"/>
            <a:chOff x="1362" y="1735"/>
            <a:chExt cx="341" cy="454"/>
          </a:xfrm>
        </p:grpSpPr>
        <p:sp>
          <p:nvSpPr>
            <p:cNvPr id="38070" name="Freeform 182">
              <a:extLst>
                <a:ext uri="{FF2B5EF4-FFF2-40B4-BE49-F238E27FC236}">
                  <a16:creationId xmlns:a16="http://schemas.microsoft.com/office/drawing/2014/main" id="{2B9AD1E1-A849-4F80-B29A-BB669A67E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10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71" name="Freeform 183">
              <a:extLst>
                <a:ext uri="{FF2B5EF4-FFF2-40B4-BE49-F238E27FC236}">
                  <a16:creationId xmlns:a16="http://schemas.microsoft.com/office/drawing/2014/main" id="{5B1B5343-B233-42FF-914A-853172B9C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7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72" name="Freeform 184">
              <a:extLst>
                <a:ext uri="{FF2B5EF4-FFF2-40B4-BE49-F238E27FC236}">
                  <a16:creationId xmlns:a16="http://schemas.microsoft.com/office/drawing/2014/main" id="{4AB28D3C-FB1D-44F8-AEDC-AC2F7E97C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04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073" name="Group 185">
              <a:extLst>
                <a:ext uri="{FF2B5EF4-FFF2-40B4-BE49-F238E27FC236}">
                  <a16:creationId xmlns:a16="http://schemas.microsoft.com/office/drawing/2014/main" id="{C0C281E8-D7BB-4E9F-89D5-1CB24AC3C0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3" y="1735"/>
              <a:ext cx="200" cy="397"/>
              <a:chOff x="1503" y="1735"/>
              <a:chExt cx="200" cy="397"/>
            </a:xfrm>
          </p:grpSpPr>
          <p:sp>
            <p:nvSpPr>
              <p:cNvPr id="38074" name="Freeform 186">
                <a:extLst>
                  <a:ext uri="{FF2B5EF4-FFF2-40B4-BE49-F238E27FC236}">
                    <a16:creationId xmlns:a16="http://schemas.microsoft.com/office/drawing/2014/main" id="{B6DAA5E0-DD2F-4FE4-89D6-BDAE353C4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877"/>
                <a:ext cx="57" cy="255"/>
              </a:xfrm>
              <a:custGeom>
                <a:avLst/>
                <a:gdLst>
                  <a:gd name="T0" fmla="*/ 57 w 57"/>
                  <a:gd name="T1" fmla="*/ 227 h 255"/>
                  <a:gd name="T2" fmla="*/ 57 w 57"/>
                  <a:gd name="T3" fmla="*/ 0 h 255"/>
                  <a:gd name="T4" fmla="*/ 0 w 57"/>
                  <a:gd name="T5" fmla="*/ 29 h 255"/>
                  <a:gd name="T6" fmla="*/ 0 w 57"/>
                  <a:gd name="T7" fmla="*/ 255 h 255"/>
                  <a:gd name="T8" fmla="*/ 57 w 57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55">
                    <a:moveTo>
                      <a:pt x="57" y="227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0" y="255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rgbClr val="333333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75" name="Freeform 187">
                <a:extLst>
                  <a:ext uri="{FF2B5EF4-FFF2-40B4-BE49-F238E27FC236}">
                    <a16:creationId xmlns:a16="http://schemas.microsoft.com/office/drawing/2014/main" id="{1AA0676D-03B7-4413-A189-AF98A34A0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35"/>
                <a:ext cx="199" cy="171"/>
              </a:xfrm>
              <a:custGeom>
                <a:avLst/>
                <a:gdLst>
                  <a:gd name="T0" fmla="*/ 199 w 199"/>
                  <a:gd name="T1" fmla="*/ 142 h 171"/>
                  <a:gd name="T2" fmla="*/ 57 w 199"/>
                  <a:gd name="T3" fmla="*/ 0 h 171"/>
                  <a:gd name="T4" fmla="*/ 0 w 199"/>
                  <a:gd name="T5" fmla="*/ 29 h 171"/>
                  <a:gd name="T6" fmla="*/ 142 w 199"/>
                  <a:gd name="T7" fmla="*/ 171 h 171"/>
                  <a:gd name="T8" fmla="*/ 199 w 199"/>
                  <a:gd name="T9" fmla="*/ 14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71">
                    <a:moveTo>
                      <a:pt x="199" y="142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142" y="171"/>
                    </a:lnTo>
                    <a:lnTo>
                      <a:pt x="199" y="142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76" name="Freeform 188">
                <a:extLst>
                  <a:ext uri="{FF2B5EF4-FFF2-40B4-BE49-F238E27FC236}">
                    <a16:creationId xmlns:a16="http://schemas.microsoft.com/office/drawing/2014/main" id="{0B3E63DD-0871-4790-A266-86319B81D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64"/>
                <a:ext cx="142" cy="368"/>
              </a:xfrm>
              <a:custGeom>
                <a:avLst/>
                <a:gdLst>
                  <a:gd name="T0" fmla="*/ 142 w 142"/>
                  <a:gd name="T1" fmla="*/ 368 h 368"/>
                  <a:gd name="T2" fmla="*/ 0 w 142"/>
                  <a:gd name="T3" fmla="*/ 227 h 368"/>
                  <a:gd name="T4" fmla="*/ 0 w 142"/>
                  <a:gd name="T5" fmla="*/ 0 h 368"/>
                  <a:gd name="T6" fmla="*/ 142 w 142"/>
                  <a:gd name="T7" fmla="*/ 142 h 368"/>
                  <a:gd name="T8" fmla="*/ 142 w 142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68">
                    <a:moveTo>
                      <a:pt x="142" y="368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142" y="142"/>
                    </a:lnTo>
                    <a:lnTo>
                      <a:pt x="142" y="368"/>
                    </a:ln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77" name="Freeform 189">
                <a:extLst>
                  <a:ext uri="{FF2B5EF4-FFF2-40B4-BE49-F238E27FC236}">
                    <a16:creationId xmlns:a16="http://schemas.microsoft.com/office/drawing/2014/main" id="{5EE38C0F-E872-4CC5-944C-98ABF4693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735"/>
                <a:ext cx="199" cy="397"/>
              </a:xfrm>
              <a:custGeom>
                <a:avLst/>
                <a:gdLst>
                  <a:gd name="T0" fmla="*/ 57 w 199"/>
                  <a:gd name="T1" fmla="*/ 0 h 397"/>
                  <a:gd name="T2" fmla="*/ 0 w 199"/>
                  <a:gd name="T3" fmla="*/ 28 h 397"/>
                  <a:gd name="T4" fmla="*/ 0 w 199"/>
                  <a:gd name="T5" fmla="*/ 255 h 397"/>
                  <a:gd name="T6" fmla="*/ 142 w 199"/>
                  <a:gd name="T7" fmla="*/ 397 h 397"/>
                  <a:gd name="T8" fmla="*/ 199 w 199"/>
                  <a:gd name="T9" fmla="*/ 368 h 397"/>
                  <a:gd name="T10" fmla="*/ 199 w 199"/>
                  <a:gd name="T11" fmla="*/ 142 h 397"/>
                  <a:gd name="T12" fmla="*/ 57 w 199"/>
                  <a:gd name="T1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397">
                    <a:moveTo>
                      <a:pt x="57" y="0"/>
                    </a:moveTo>
                    <a:lnTo>
                      <a:pt x="0" y="28"/>
                    </a:lnTo>
                    <a:lnTo>
                      <a:pt x="0" y="255"/>
                    </a:lnTo>
                    <a:lnTo>
                      <a:pt x="142" y="397"/>
                    </a:lnTo>
                    <a:lnTo>
                      <a:pt x="199" y="368"/>
                    </a:lnTo>
                    <a:lnTo>
                      <a:pt x="199" y="1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078" name="Freeform 190">
              <a:extLst>
                <a:ext uri="{FF2B5EF4-FFF2-40B4-BE49-F238E27FC236}">
                  <a16:creationId xmlns:a16="http://schemas.microsoft.com/office/drawing/2014/main" id="{1C01E4FC-E7F6-47C3-857E-40B8C7398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1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79" name="Freeform 191">
              <a:extLst>
                <a:ext uri="{FF2B5EF4-FFF2-40B4-BE49-F238E27FC236}">
                  <a16:creationId xmlns:a16="http://schemas.microsoft.com/office/drawing/2014/main" id="{5D341296-FC36-4A2F-AB39-205EFCC93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80" name="Freeform 192">
              <a:extLst>
                <a:ext uri="{FF2B5EF4-FFF2-40B4-BE49-F238E27FC236}">
                  <a16:creationId xmlns:a16="http://schemas.microsoft.com/office/drawing/2014/main" id="{502327E2-E8A4-48CB-A133-FB62330DE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93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81" name="Freeform 193">
              <a:extLst>
                <a:ext uri="{FF2B5EF4-FFF2-40B4-BE49-F238E27FC236}">
                  <a16:creationId xmlns:a16="http://schemas.microsoft.com/office/drawing/2014/main" id="{5D2AEF51-EE7E-4E82-97DB-BAE6C9839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185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82" name="Freeform 194">
              <a:extLst>
                <a:ext uri="{FF2B5EF4-FFF2-40B4-BE49-F238E27FC236}">
                  <a16:creationId xmlns:a16="http://schemas.microsoft.com/office/drawing/2014/main" id="{54BD7BA9-7726-448B-9E92-92F3A7C22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" y="1906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83" name="Freeform 195">
              <a:extLst>
                <a:ext uri="{FF2B5EF4-FFF2-40B4-BE49-F238E27FC236}">
                  <a16:creationId xmlns:a16="http://schemas.microsoft.com/office/drawing/2014/main" id="{CC8157AF-D149-4BD1-AC74-F89AF0FAF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084" name="Group 196">
            <a:extLst>
              <a:ext uri="{FF2B5EF4-FFF2-40B4-BE49-F238E27FC236}">
                <a16:creationId xmlns:a16="http://schemas.microsoft.com/office/drawing/2014/main" id="{65D56FC5-932C-4EFE-AC0C-B2E1D75C3501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836613"/>
            <a:ext cx="406400" cy="722312"/>
            <a:chOff x="2637" y="2925"/>
            <a:chExt cx="256" cy="455"/>
          </a:xfrm>
        </p:grpSpPr>
        <p:sp>
          <p:nvSpPr>
            <p:cNvPr id="38085" name="Freeform 197">
              <a:extLst>
                <a:ext uri="{FF2B5EF4-FFF2-40B4-BE49-F238E27FC236}">
                  <a16:creationId xmlns:a16="http://schemas.microsoft.com/office/drawing/2014/main" id="{135184DD-C145-406A-869C-FF71D0709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96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86" name="Freeform 198">
              <a:extLst>
                <a:ext uri="{FF2B5EF4-FFF2-40B4-BE49-F238E27FC236}">
                  <a16:creationId xmlns:a16="http://schemas.microsoft.com/office/drawing/2014/main" id="{F4A9A028-42B6-45E3-BEFF-6B70F377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3153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87" name="Freeform 199">
              <a:extLst>
                <a:ext uri="{FF2B5EF4-FFF2-40B4-BE49-F238E27FC236}">
                  <a16:creationId xmlns:a16="http://schemas.microsoft.com/office/drawing/2014/main" id="{52FB5E58-DA73-4893-A90C-D0349A9C6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68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088" name="Group 200">
              <a:extLst>
                <a:ext uri="{FF2B5EF4-FFF2-40B4-BE49-F238E27FC236}">
                  <a16:creationId xmlns:a16="http://schemas.microsoft.com/office/drawing/2014/main" id="{C2F09751-FE22-4202-AF47-957355066E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9" y="3210"/>
              <a:ext cx="10" cy="130"/>
              <a:chOff x="1674" y="3237"/>
              <a:chExt cx="57" cy="719"/>
            </a:xfrm>
          </p:grpSpPr>
          <p:sp>
            <p:nvSpPr>
              <p:cNvPr id="38089" name="Freeform 201">
                <a:extLst>
                  <a:ext uri="{FF2B5EF4-FFF2-40B4-BE49-F238E27FC236}">
                    <a16:creationId xmlns:a16="http://schemas.microsoft.com/office/drawing/2014/main" id="{88916A9E-5921-4E39-8779-6FACBF0E3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90" name="Freeform 202">
                <a:extLst>
                  <a:ext uri="{FF2B5EF4-FFF2-40B4-BE49-F238E27FC236}">
                    <a16:creationId xmlns:a16="http://schemas.microsoft.com/office/drawing/2014/main" id="{A9E31420-0C73-44E9-AEAA-78460A004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91" name="Freeform 203">
                <a:extLst>
                  <a:ext uri="{FF2B5EF4-FFF2-40B4-BE49-F238E27FC236}">
                    <a16:creationId xmlns:a16="http://schemas.microsoft.com/office/drawing/2014/main" id="{C3C121E6-3B6E-4233-9131-C3A0BCDB3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92" name="Freeform 204">
                <a:extLst>
                  <a:ext uri="{FF2B5EF4-FFF2-40B4-BE49-F238E27FC236}">
                    <a16:creationId xmlns:a16="http://schemas.microsoft.com/office/drawing/2014/main" id="{8E464B73-6238-48D5-A87F-189FE7DA5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93" name="Freeform 205">
                <a:extLst>
                  <a:ext uri="{FF2B5EF4-FFF2-40B4-BE49-F238E27FC236}">
                    <a16:creationId xmlns:a16="http://schemas.microsoft.com/office/drawing/2014/main" id="{71C2C255-FB0B-4457-A998-C4681527E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094" name="Freeform 206">
              <a:extLst>
                <a:ext uri="{FF2B5EF4-FFF2-40B4-BE49-F238E27FC236}">
                  <a16:creationId xmlns:a16="http://schemas.microsoft.com/office/drawing/2014/main" id="{299ADF0D-64D4-4877-AF2A-D1252D3DA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7" y="2926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95" name="Freeform 207">
              <a:extLst>
                <a:ext uri="{FF2B5EF4-FFF2-40B4-BE49-F238E27FC236}">
                  <a16:creationId xmlns:a16="http://schemas.microsoft.com/office/drawing/2014/main" id="{31022D92-1A89-4764-84D1-67C714A01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7" y="2983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96" name="Freeform 208">
              <a:extLst>
                <a:ext uri="{FF2B5EF4-FFF2-40B4-BE49-F238E27FC236}">
                  <a16:creationId xmlns:a16="http://schemas.microsoft.com/office/drawing/2014/main" id="{3702DFE0-1439-4B3A-ADE3-BD40FDC93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097" name="Group 209">
            <a:extLst>
              <a:ext uri="{FF2B5EF4-FFF2-40B4-BE49-F238E27FC236}">
                <a16:creationId xmlns:a16="http://schemas.microsoft.com/office/drawing/2014/main" id="{D2F3B548-40F2-44CC-964C-99A8607797C8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2205038"/>
            <a:ext cx="406400" cy="722312"/>
            <a:chOff x="2637" y="2925"/>
            <a:chExt cx="256" cy="455"/>
          </a:xfrm>
        </p:grpSpPr>
        <p:sp>
          <p:nvSpPr>
            <p:cNvPr id="38098" name="Freeform 210">
              <a:extLst>
                <a:ext uri="{FF2B5EF4-FFF2-40B4-BE49-F238E27FC236}">
                  <a16:creationId xmlns:a16="http://schemas.microsoft.com/office/drawing/2014/main" id="{78B4E59E-84A3-48D4-A6D4-35B466F43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96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99" name="Freeform 211">
              <a:extLst>
                <a:ext uri="{FF2B5EF4-FFF2-40B4-BE49-F238E27FC236}">
                  <a16:creationId xmlns:a16="http://schemas.microsoft.com/office/drawing/2014/main" id="{7C3CBCEA-A53A-42D2-AD7C-1345FBE3F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3153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00" name="Freeform 212">
              <a:extLst>
                <a:ext uri="{FF2B5EF4-FFF2-40B4-BE49-F238E27FC236}">
                  <a16:creationId xmlns:a16="http://schemas.microsoft.com/office/drawing/2014/main" id="{0FB55A2E-7D4F-45E8-8BAE-616F6E54E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68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101" name="Group 213">
              <a:extLst>
                <a:ext uri="{FF2B5EF4-FFF2-40B4-BE49-F238E27FC236}">
                  <a16:creationId xmlns:a16="http://schemas.microsoft.com/office/drawing/2014/main" id="{AD9EE0B6-2564-416B-8296-84E49D456D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9" y="3210"/>
              <a:ext cx="10" cy="130"/>
              <a:chOff x="1674" y="3237"/>
              <a:chExt cx="57" cy="719"/>
            </a:xfrm>
          </p:grpSpPr>
          <p:sp>
            <p:nvSpPr>
              <p:cNvPr id="38102" name="Freeform 214">
                <a:extLst>
                  <a:ext uri="{FF2B5EF4-FFF2-40B4-BE49-F238E27FC236}">
                    <a16:creationId xmlns:a16="http://schemas.microsoft.com/office/drawing/2014/main" id="{13F20AD6-89D7-4FF2-B817-3FD64FC76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03" name="Freeform 215">
                <a:extLst>
                  <a:ext uri="{FF2B5EF4-FFF2-40B4-BE49-F238E27FC236}">
                    <a16:creationId xmlns:a16="http://schemas.microsoft.com/office/drawing/2014/main" id="{EF70737B-1255-4343-83D6-E420AB2D8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04" name="Freeform 216">
                <a:extLst>
                  <a:ext uri="{FF2B5EF4-FFF2-40B4-BE49-F238E27FC236}">
                    <a16:creationId xmlns:a16="http://schemas.microsoft.com/office/drawing/2014/main" id="{1C2452FF-68FD-4698-A3CC-A31FA6487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05" name="Freeform 217">
                <a:extLst>
                  <a:ext uri="{FF2B5EF4-FFF2-40B4-BE49-F238E27FC236}">
                    <a16:creationId xmlns:a16="http://schemas.microsoft.com/office/drawing/2014/main" id="{22377651-4A73-488F-8B61-7CB406092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06" name="Freeform 218">
                <a:extLst>
                  <a:ext uri="{FF2B5EF4-FFF2-40B4-BE49-F238E27FC236}">
                    <a16:creationId xmlns:a16="http://schemas.microsoft.com/office/drawing/2014/main" id="{27B1BEF1-9B96-4C20-8C0C-FE3879F03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107" name="Freeform 219">
              <a:extLst>
                <a:ext uri="{FF2B5EF4-FFF2-40B4-BE49-F238E27FC236}">
                  <a16:creationId xmlns:a16="http://schemas.microsoft.com/office/drawing/2014/main" id="{4670B655-3C81-4E92-A12D-972116140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7" y="2926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08" name="Freeform 220">
              <a:extLst>
                <a:ext uri="{FF2B5EF4-FFF2-40B4-BE49-F238E27FC236}">
                  <a16:creationId xmlns:a16="http://schemas.microsoft.com/office/drawing/2014/main" id="{02F418F6-2663-47F8-8058-AE848F7DC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7" y="2983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09" name="Freeform 221">
              <a:extLst>
                <a:ext uri="{FF2B5EF4-FFF2-40B4-BE49-F238E27FC236}">
                  <a16:creationId xmlns:a16="http://schemas.microsoft.com/office/drawing/2014/main" id="{C1AB18EA-7496-4DF7-8AF5-9FFBC756B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110" name="Group 222">
            <a:extLst>
              <a:ext uri="{FF2B5EF4-FFF2-40B4-BE49-F238E27FC236}">
                <a16:creationId xmlns:a16="http://schemas.microsoft.com/office/drawing/2014/main" id="{DF32FD29-9B9A-4EA0-8377-CA2C7F359152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3573463"/>
            <a:ext cx="406400" cy="722312"/>
            <a:chOff x="2637" y="2925"/>
            <a:chExt cx="256" cy="455"/>
          </a:xfrm>
        </p:grpSpPr>
        <p:sp>
          <p:nvSpPr>
            <p:cNvPr id="38111" name="Freeform 223">
              <a:extLst>
                <a:ext uri="{FF2B5EF4-FFF2-40B4-BE49-F238E27FC236}">
                  <a16:creationId xmlns:a16="http://schemas.microsoft.com/office/drawing/2014/main" id="{6421E1D8-CE6F-49F1-8200-4F0687F55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96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12" name="Freeform 224">
              <a:extLst>
                <a:ext uri="{FF2B5EF4-FFF2-40B4-BE49-F238E27FC236}">
                  <a16:creationId xmlns:a16="http://schemas.microsoft.com/office/drawing/2014/main" id="{9121B461-6004-4F14-A793-537F7503E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3153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13" name="Freeform 225">
              <a:extLst>
                <a:ext uri="{FF2B5EF4-FFF2-40B4-BE49-F238E27FC236}">
                  <a16:creationId xmlns:a16="http://schemas.microsoft.com/office/drawing/2014/main" id="{096CFE38-C925-4497-AF6C-502047C81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68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114" name="Group 226">
              <a:extLst>
                <a:ext uri="{FF2B5EF4-FFF2-40B4-BE49-F238E27FC236}">
                  <a16:creationId xmlns:a16="http://schemas.microsoft.com/office/drawing/2014/main" id="{CE2D156D-ABD7-48EB-A770-956A116CD6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9" y="3210"/>
              <a:ext cx="10" cy="130"/>
              <a:chOff x="1674" y="3237"/>
              <a:chExt cx="57" cy="719"/>
            </a:xfrm>
          </p:grpSpPr>
          <p:sp>
            <p:nvSpPr>
              <p:cNvPr id="38115" name="Freeform 227">
                <a:extLst>
                  <a:ext uri="{FF2B5EF4-FFF2-40B4-BE49-F238E27FC236}">
                    <a16:creationId xmlns:a16="http://schemas.microsoft.com/office/drawing/2014/main" id="{C649B2F6-25EB-4C39-9AAE-002F816A3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16" name="Freeform 228">
                <a:extLst>
                  <a:ext uri="{FF2B5EF4-FFF2-40B4-BE49-F238E27FC236}">
                    <a16:creationId xmlns:a16="http://schemas.microsoft.com/office/drawing/2014/main" id="{CA18687E-9A0D-42C4-9909-811C877C7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17" name="Freeform 229">
                <a:extLst>
                  <a:ext uri="{FF2B5EF4-FFF2-40B4-BE49-F238E27FC236}">
                    <a16:creationId xmlns:a16="http://schemas.microsoft.com/office/drawing/2014/main" id="{4EF5BB30-751E-4C12-B944-1A2E9D4F8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18" name="Freeform 230">
                <a:extLst>
                  <a:ext uri="{FF2B5EF4-FFF2-40B4-BE49-F238E27FC236}">
                    <a16:creationId xmlns:a16="http://schemas.microsoft.com/office/drawing/2014/main" id="{90C841B4-1790-480D-9888-F4F8819DF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19" name="Freeform 231">
                <a:extLst>
                  <a:ext uri="{FF2B5EF4-FFF2-40B4-BE49-F238E27FC236}">
                    <a16:creationId xmlns:a16="http://schemas.microsoft.com/office/drawing/2014/main" id="{00FD3313-D420-4739-8F6E-0CD3C6ED5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120" name="Freeform 232">
              <a:extLst>
                <a:ext uri="{FF2B5EF4-FFF2-40B4-BE49-F238E27FC236}">
                  <a16:creationId xmlns:a16="http://schemas.microsoft.com/office/drawing/2014/main" id="{33C33F69-4DC4-480B-881F-BD327AFBA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7" y="2926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21" name="Freeform 233">
              <a:extLst>
                <a:ext uri="{FF2B5EF4-FFF2-40B4-BE49-F238E27FC236}">
                  <a16:creationId xmlns:a16="http://schemas.microsoft.com/office/drawing/2014/main" id="{2C6E650E-3411-4B4C-A9D3-13F10E503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7" y="2983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22" name="Freeform 234">
              <a:extLst>
                <a:ext uri="{FF2B5EF4-FFF2-40B4-BE49-F238E27FC236}">
                  <a16:creationId xmlns:a16="http://schemas.microsoft.com/office/drawing/2014/main" id="{F51D79A7-848E-4675-AE20-EB456796F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123" name="Group 235">
            <a:extLst>
              <a:ext uri="{FF2B5EF4-FFF2-40B4-BE49-F238E27FC236}">
                <a16:creationId xmlns:a16="http://schemas.microsoft.com/office/drawing/2014/main" id="{24BAE8B0-0DD7-4E69-9810-DC953102CE8A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4941888"/>
            <a:ext cx="406400" cy="722312"/>
            <a:chOff x="2637" y="2925"/>
            <a:chExt cx="256" cy="455"/>
          </a:xfrm>
        </p:grpSpPr>
        <p:sp>
          <p:nvSpPr>
            <p:cNvPr id="38124" name="Freeform 236">
              <a:extLst>
                <a:ext uri="{FF2B5EF4-FFF2-40B4-BE49-F238E27FC236}">
                  <a16:creationId xmlns:a16="http://schemas.microsoft.com/office/drawing/2014/main" id="{C583C52B-C94A-442A-9EB4-618DD078B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96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25" name="Freeform 237">
              <a:extLst>
                <a:ext uri="{FF2B5EF4-FFF2-40B4-BE49-F238E27FC236}">
                  <a16:creationId xmlns:a16="http://schemas.microsoft.com/office/drawing/2014/main" id="{384019E8-E65A-49D6-A1F0-98D02541F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3153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26" name="Freeform 238">
              <a:extLst>
                <a:ext uri="{FF2B5EF4-FFF2-40B4-BE49-F238E27FC236}">
                  <a16:creationId xmlns:a16="http://schemas.microsoft.com/office/drawing/2014/main" id="{5545FC9C-146B-4357-AB6A-914000B20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68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127" name="Group 239">
              <a:extLst>
                <a:ext uri="{FF2B5EF4-FFF2-40B4-BE49-F238E27FC236}">
                  <a16:creationId xmlns:a16="http://schemas.microsoft.com/office/drawing/2014/main" id="{65D65E8A-1D84-4B04-B4C2-58035AB9C3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9" y="3210"/>
              <a:ext cx="10" cy="130"/>
              <a:chOff x="1674" y="3237"/>
              <a:chExt cx="57" cy="719"/>
            </a:xfrm>
          </p:grpSpPr>
          <p:sp>
            <p:nvSpPr>
              <p:cNvPr id="38128" name="Freeform 240">
                <a:extLst>
                  <a:ext uri="{FF2B5EF4-FFF2-40B4-BE49-F238E27FC236}">
                    <a16:creationId xmlns:a16="http://schemas.microsoft.com/office/drawing/2014/main" id="{3C311F88-1158-48AE-80CB-3C21A3D95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29" name="Freeform 241">
                <a:extLst>
                  <a:ext uri="{FF2B5EF4-FFF2-40B4-BE49-F238E27FC236}">
                    <a16:creationId xmlns:a16="http://schemas.microsoft.com/office/drawing/2014/main" id="{005EF1F5-E4B7-4611-8502-CD2F8461D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30" name="Freeform 242">
                <a:extLst>
                  <a:ext uri="{FF2B5EF4-FFF2-40B4-BE49-F238E27FC236}">
                    <a16:creationId xmlns:a16="http://schemas.microsoft.com/office/drawing/2014/main" id="{880A59F0-F1E8-439C-B1CA-CC5788631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31" name="Freeform 243">
                <a:extLst>
                  <a:ext uri="{FF2B5EF4-FFF2-40B4-BE49-F238E27FC236}">
                    <a16:creationId xmlns:a16="http://schemas.microsoft.com/office/drawing/2014/main" id="{36B79502-33F8-4826-977E-BE0C4C33B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32" name="Freeform 244">
                <a:extLst>
                  <a:ext uri="{FF2B5EF4-FFF2-40B4-BE49-F238E27FC236}">
                    <a16:creationId xmlns:a16="http://schemas.microsoft.com/office/drawing/2014/main" id="{56F00048-479B-47CD-976E-015A88853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133" name="Freeform 245">
              <a:extLst>
                <a:ext uri="{FF2B5EF4-FFF2-40B4-BE49-F238E27FC236}">
                  <a16:creationId xmlns:a16="http://schemas.microsoft.com/office/drawing/2014/main" id="{AAB17F29-733D-4E96-8C60-FA71185DD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7" y="2926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34" name="Freeform 246">
              <a:extLst>
                <a:ext uri="{FF2B5EF4-FFF2-40B4-BE49-F238E27FC236}">
                  <a16:creationId xmlns:a16="http://schemas.microsoft.com/office/drawing/2014/main" id="{D3F5A8A9-F422-4A44-857A-AEBB5F35F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7" y="2983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35" name="Freeform 247">
              <a:extLst>
                <a:ext uri="{FF2B5EF4-FFF2-40B4-BE49-F238E27FC236}">
                  <a16:creationId xmlns:a16="http://schemas.microsoft.com/office/drawing/2014/main" id="{1A44BB1C-DCC2-465E-9D4A-E8B6E8483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277" name="Group 389">
            <a:extLst>
              <a:ext uri="{FF2B5EF4-FFF2-40B4-BE49-F238E27FC236}">
                <a16:creationId xmlns:a16="http://schemas.microsoft.com/office/drawing/2014/main" id="{FE7F2747-B903-4150-8AA0-51CD69B13568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3933825"/>
            <a:ext cx="271463" cy="604838"/>
            <a:chOff x="5842" y="757"/>
            <a:chExt cx="171" cy="381"/>
          </a:xfrm>
        </p:grpSpPr>
        <p:grpSp>
          <p:nvGrpSpPr>
            <p:cNvPr id="38174" name="Group 286">
              <a:extLst>
                <a:ext uri="{FF2B5EF4-FFF2-40B4-BE49-F238E27FC236}">
                  <a16:creationId xmlns:a16="http://schemas.microsoft.com/office/drawing/2014/main" id="{EB295F47-74DB-4870-9B08-A2F77CF16A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43" y="757"/>
              <a:ext cx="170" cy="381"/>
              <a:chOff x="2950" y="3867"/>
              <a:chExt cx="170" cy="381"/>
            </a:xfrm>
          </p:grpSpPr>
          <p:sp>
            <p:nvSpPr>
              <p:cNvPr id="38175" name="AutoShape 287">
                <a:extLst>
                  <a:ext uri="{FF2B5EF4-FFF2-40B4-BE49-F238E27FC236}">
                    <a16:creationId xmlns:a16="http://schemas.microsoft.com/office/drawing/2014/main" id="{B818E1E9-0656-478D-8532-ED043F00F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43" y="3882"/>
                <a:ext cx="19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176" name="Group 288">
                <a:extLst>
                  <a:ext uri="{FF2B5EF4-FFF2-40B4-BE49-F238E27FC236}">
                    <a16:creationId xmlns:a16="http://schemas.microsoft.com/office/drawing/2014/main" id="{A3C35963-F298-4C46-8D60-91213DCB96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0" y="4005"/>
                <a:ext cx="170" cy="243"/>
                <a:chOff x="2950" y="4005"/>
                <a:chExt cx="198" cy="243"/>
              </a:xfrm>
            </p:grpSpPr>
            <p:sp>
              <p:nvSpPr>
                <p:cNvPr id="38177" name="AutoShape 289">
                  <a:extLst>
                    <a:ext uri="{FF2B5EF4-FFF2-40B4-BE49-F238E27FC236}">
                      <a16:creationId xmlns:a16="http://schemas.microsoft.com/office/drawing/2014/main" id="{C7991952-094F-40B2-BAA6-066F757FDA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178" name="Oval 290">
                  <a:extLst>
                    <a:ext uri="{FF2B5EF4-FFF2-40B4-BE49-F238E27FC236}">
                      <a16:creationId xmlns:a16="http://schemas.microsoft.com/office/drawing/2014/main" id="{22587BF9-3B05-4978-B5BC-FEFB4A0206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179" name="Freeform 291">
                <a:extLst>
                  <a:ext uri="{FF2B5EF4-FFF2-40B4-BE49-F238E27FC236}">
                    <a16:creationId xmlns:a16="http://schemas.microsoft.com/office/drawing/2014/main" id="{31819473-B892-47E1-86F2-0E08CC0E6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80" name="Oval 292">
                <a:extLst>
                  <a:ext uri="{FF2B5EF4-FFF2-40B4-BE49-F238E27FC236}">
                    <a16:creationId xmlns:a16="http://schemas.microsoft.com/office/drawing/2014/main" id="{C213C901-85B7-4695-BB55-D0B2BE59C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81" name="Oval 293">
                <a:extLst>
                  <a:ext uri="{FF2B5EF4-FFF2-40B4-BE49-F238E27FC236}">
                    <a16:creationId xmlns:a16="http://schemas.microsoft.com/office/drawing/2014/main" id="{36E5C6F7-9D46-4951-8429-1CAA8F5BD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82" name="Oval 294">
                <a:extLst>
                  <a:ext uri="{FF2B5EF4-FFF2-40B4-BE49-F238E27FC236}">
                    <a16:creationId xmlns:a16="http://schemas.microsoft.com/office/drawing/2014/main" id="{62CFB5AB-6196-405C-AC1D-B5AC0ED0A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83" name="Oval 295">
                <a:extLst>
                  <a:ext uri="{FF2B5EF4-FFF2-40B4-BE49-F238E27FC236}">
                    <a16:creationId xmlns:a16="http://schemas.microsoft.com/office/drawing/2014/main" id="{EC3BA6D6-14A0-45F4-A46E-B7DBF47E2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84" name="AutoShape 296">
                <a:extLst>
                  <a:ext uri="{FF2B5EF4-FFF2-40B4-BE49-F238E27FC236}">
                    <a16:creationId xmlns:a16="http://schemas.microsoft.com/office/drawing/2014/main" id="{4CC66F4B-8F69-4585-AD4A-0C9393260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08" y="3931"/>
                <a:ext cx="170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8185" name="Group 297">
              <a:extLst>
                <a:ext uri="{FF2B5EF4-FFF2-40B4-BE49-F238E27FC236}">
                  <a16:creationId xmlns:a16="http://schemas.microsoft.com/office/drawing/2014/main" id="{40F5652E-BA3D-4159-A295-C6A667DE43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42" y="757"/>
              <a:ext cx="170" cy="381"/>
              <a:chOff x="2950" y="3867"/>
              <a:chExt cx="170" cy="381"/>
            </a:xfrm>
          </p:grpSpPr>
          <p:sp>
            <p:nvSpPr>
              <p:cNvPr id="38186" name="AutoShape 298">
                <a:extLst>
                  <a:ext uri="{FF2B5EF4-FFF2-40B4-BE49-F238E27FC236}">
                    <a16:creationId xmlns:a16="http://schemas.microsoft.com/office/drawing/2014/main" id="{C06BF362-C23F-4BD8-B70F-C06B04B1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43" y="3882"/>
                <a:ext cx="192" cy="162"/>
              </a:xfrm>
              <a:prstGeom prst="flowChartDelay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187" name="Group 299">
                <a:extLst>
                  <a:ext uri="{FF2B5EF4-FFF2-40B4-BE49-F238E27FC236}">
                    <a16:creationId xmlns:a16="http://schemas.microsoft.com/office/drawing/2014/main" id="{04282FDB-578A-4D7C-9A9A-F3D14C8F11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0" y="4005"/>
                <a:ext cx="170" cy="243"/>
                <a:chOff x="2950" y="4005"/>
                <a:chExt cx="198" cy="243"/>
              </a:xfrm>
            </p:grpSpPr>
            <p:sp>
              <p:nvSpPr>
                <p:cNvPr id="38188" name="AutoShape 300">
                  <a:extLst>
                    <a:ext uri="{FF2B5EF4-FFF2-40B4-BE49-F238E27FC236}">
                      <a16:creationId xmlns:a16="http://schemas.microsoft.com/office/drawing/2014/main" id="{84DEE85E-A859-45A7-9EC8-0B7EE77847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CC">
                        <a:gamma/>
                        <a:shade val="46275"/>
                        <a:invGamma/>
                      </a:srgbClr>
                    </a:gs>
                    <a:gs pos="50000">
                      <a:srgbClr val="FF99CC"/>
                    </a:gs>
                    <a:gs pos="100000">
                      <a:srgbClr val="FF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189" name="Oval 301">
                  <a:extLst>
                    <a:ext uri="{FF2B5EF4-FFF2-40B4-BE49-F238E27FC236}">
                      <a16:creationId xmlns:a16="http://schemas.microsoft.com/office/drawing/2014/main" id="{5082902A-3079-4F1A-A32C-4AE0A3482E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CC">
                        <a:gamma/>
                        <a:shade val="46275"/>
                        <a:invGamma/>
                      </a:srgbClr>
                    </a:gs>
                    <a:gs pos="50000">
                      <a:srgbClr val="FF99CC"/>
                    </a:gs>
                    <a:gs pos="100000">
                      <a:srgbClr val="FF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190" name="Freeform 302">
                <a:extLst>
                  <a:ext uri="{FF2B5EF4-FFF2-40B4-BE49-F238E27FC236}">
                    <a16:creationId xmlns:a16="http://schemas.microsoft.com/office/drawing/2014/main" id="{961DA825-6A0A-49AF-AECA-EDCAFA8BD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91" name="Oval 303">
                <a:extLst>
                  <a:ext uri="{FF2B5EF4-FFF2-40B4-BE49-F238E27FC236}">
                    <a16:creationId xmlns:a16="http://schemas.microsoft.com/office/drawing/2014/main" id="{07BCCED8-5B75-46E2-A146-14D9A6778D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92" name="Oval 304">
                <a:extLst>
                  <a:ext uri="{FF2B5EF4-FFF2-40B4-BE49-F238E27FC236}">
                    <a16:creationId xmlns:a16="http://schemas.microsoft.com/office/drawing/2014/main" id="{DB65ACE4-DA1D-4129-90FA-BD8193CC0A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93" name="Oval 305">
                <a:extLst>
                  <a:ext uri="{FF2B5EF4-FFF2-40B4-BE49-F238E27FC236}">
                    <a16:creationId xmlns:a16="http://schemas.microsoft.com/office/drawing/2014/main" id="{A39BFAA8-D6E9-40B3-B38D-028B70D75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94" name="Oval 306">
                <a:extLst>
                  <a:ext uri="{FF2B5EF4-FFF2-40B4-BE49-F238E27FC236}">
                    <a16:creationId xmlns:a16="http://schemas.microsoft.com/office/drawing/2014/main" id="{B332882F-3D6C-4387-B21D-36B0F6C80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95" name="AutoShape 307">
                <a:extLst>
                  <a:ext uri="{FF2B5EF4-FFF2-40B4-BE49-F238E27FC236}">
                    <a16:creationId xmlns:a16="http://schemas.microsoft.com/office/drawing/2014/main" id="{2EC8B2F3-E936-42B8-9304-E6D2FEFF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08" y="3931"/>
                <a:ext cx="170" cy="85"/>
              </a:xfrm>
              <a:prstGeom prst="flowChartDelay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8196" name="Group 308">
            <a:extLst>
              <a:ext uri="{FF2B5EF4-FFF2-40B4-BE49-F238E27FC236}">
                <a16:creationId xmlns:a16="http://schemas.microsoft.com/office/drawing/2014/main" id="{626EB87E-05E6-4F7C-B68F-F5C6AF4C3D86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1201738"/>
            <a:ext cx="271463" cy="604837"/>
            <a:chOff x="3914" y="2358"/>
            <a:chExt cx="171" cy="381"/>
          </a:xfrm>
        </p:grpSpPr>
        <p:grpSp>
          <p:nvGrpSpPr>
            <p:cNvPr id="38197" name="Group 309">
              <a:extLst>
                <a:ext uri="{FF2B5EF4-FFF2-40B4-BE49-F238E27FC236}">
                  <a16:creationId xmlns:a16="http://schemas.microsoft.com/office/drawing/2014/main" id="{E93055A9-0333-4310-9DB9-0AC73594A6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5" y="2358"/>
              <a:ext cx="170" cy="381"/>
              <a:chOff x="2496" y="3867"/>
              <a:chExt cx="170" cy="381"/>
            </a:xfrm>
          </p:grpSpPr>
          <p:sp>
            <p:nvSpPr>
              <p:cNvPr id="38198" name="AutoShape 310">
                <a:extLst>
                  <a:ext uri="{FF2B5EF4-FFF2-40B4-BE49-F238E27FC236}">
                    <a16:creationId xmlns:a16="http://schemas.microsoft.com/office/drawing/2014/main" id="{0EED1EE3-1E29-4ECC-A0A1-B52F49D85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89" y="3882"/>
                <a:ext cx="19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199" name="Group 311">
                <a:extLst>
                  <a:ext uri="{FF2B5EF4-FFF2-40B4-BE49-F238E27FC236}">
                    <a16:creationId xmlns:a16="http://schemas.microsoft.com/office/drawing/2014/main" id="{6D10FF1B-36D1-42F2-A496-7EE5A05746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4005"/>
                <a:ext cx="169" cy="243"/>
                <a:chOff x="2496" y="4005"/>
                <a:chExt cx="198" cy="243"/>
              </a:xfrm>
            </p:grpSpPr>
            <p:sp>
              <p:nvSpPr>
                <p:cNvPr id="38200" name="AutoShape 312">
                  <a:extLst>
                    <a:ext uri="{FF2B5EF4-FFF2-40B4-BE49-F238E27FC236}">
                      <a16:creationId xmlns:a16="http://schemas.microsoft.com/office/drawing/2014/main" id="{1E6E448C-4253-4D3B-B36C-A1178F46C7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201" name="Oval 313">
                  <a:extLst>
                    <a:ext uri="{FF2B5EF4-FFF2-40B4-BE49-F238E27FC236}">
                      <a16:creationId xmlns:a16="http://schemas.microsoft.com/office/drawing/2014/main" id="{1A0FE87B-BAD4-4B33-9AB4-EF46A06569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202" name="Freeform 314">
                <a:extLst>
                  <a:ext uri="{FF2B5EF4-FFF2-40B4-BE49-F238E27FC236}">
                    <a16:creationId xmlns:a16="http://schemas.microsoft.com/office/drawing/2014/main" id="{6A3A9372-9A1D-4BA3-AF8E-DD3470F3B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203" name="Oval 315">
                <a:extLst>
                  <a:ext uri="{FF2B5EF4-FFF2-40B4-BE49-F238E27FC236}">
                    <a16:creationId xmlns:a16="http://schemas.microsoft.com/office/drawing/2014/main" id="{4FE76EA1-A5F3-4AF2-B15D-8A75E7B592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04" name="Oval 316">
                <a:extLst>
                  <a:ext uri="{FF2B5EF4-FFF2-40B4-BE49-F238E27FC236}">
                    <a16:creationId xmlns:a16="http://schemas.microsoft.com/office/drawing/2014/main" id="{407DB61D-A233-40E6-B6B0-E52AAFF37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05" name="Oval 317">
                <a:extLst>
                  <a:ext uri="{FF2B5EF4-FFF2-40B4-BE49-F238E27FC236}">
                    <a16:creationId xmlns:a16="http://schemas.microsoft.com/office/drawing/2014/main" id="{78FF8F25-E5C8-40EF-BF33-C39D78338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06" name="Oval 318">
                <a:extLst>
                  <a:ext uri="{FF2B5EF4-FFF2-40B4-BE49-F238E27FC236}">
                    <a16:creationId xmlns:a16="http://schemas.microsoft.com/office/drawing/2014/main" id="{2010339B-5426-4448-B384-46AFD1026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07" name="AutoShape 319">
                <a:extLst>
                  <a:ext uri="{FF2B5EF4-FFF2-40B4-BE49-F238E27FC236}">
                    <a16:creationId xmlns:a16="http://schemas.microsoft.com/office/drawing/2014/main" id="{B9A4B14E-9F04-4EAD-A317-2CEBD451B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54" y="3931"/>
                <a:ext cx="170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08" name="AutoShape 320">
                <a:extLst>
                  <a:ext uri="{FF2B5EF4-FFF2-40B4-BE49-F238E27FC236}">
                    <a16:creationId xmlns:a16="http://schemas.microsoft.com/office/drawing/2014/main" id="{E28E8645-C489-47AC-BF80-6F50440B9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578" y="3870"/>
                <a:ext cx="43" cy="77"/>
              </a:xfrm>
              <a:prstGeom prst="moon">
                <a:avLst>
                  <a:gd name="adj" fmla="val 77528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8209" name="Group 321">
              <a:extLst>
                <a:ext uri="{FF2B5EF4-FFF2-40B4-BE49-F238E27FC236}">
                  <a16:creationId xmlns:a16="http://schemas.microsoft.com/office/drawing/2014/main" id="{1D286945-2F0C-436D-942B-799F9DC3E2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4" y="2358"/>
              <a:ext cx="170" cy="381"/>
              <a:chOff x="2496" y="3867"/>
              <a:chExt cx="170" cy="381"/>
            </a:xfrm>
          </p:grpSpPr>
          <p:sp>
            <p:nvSpPr>
              <p:cNvPr id="38210" name="AutoShape 322">
                <a:extLst>
                  <a:ext uri="{FF2B5EF4-FFF2-40B4-BE49-F238E27FC236}">
                    <a16:creationId xmlns:a16="http://schemas.microsoft.com/office/drawing/2014/main" id="{D7C65637-A085-4A86-905C-823E2C3C2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89" y="3882"/>
                <a:ext cx="192" cy="162"/>
              </a:xfrm>
              <a:prstGeom prst="flowChartDelay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211" name="Group 323">
                <a:extLst>
                  <a:ext uri="{FF2B5EF4-FFF2-40B4-BE49-F238E27FC236}">
                    <a16:creationId xmlns:a16="http://schemas.microsoft.com/office/drawing/2014/main" id="{A67F331F-9833-4CFB-AB53-43DC6C7781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4005"/>
                <a:ext cx="169" cy="243"/>
                <a:chOff x="2496" y="4005"/>
                <a:chExt cx="198" cy="243"/>
              </a:xfrm>
            </p:grpSpPr>
            <p:sp>
              <p:nvSpPr>
                <p:cNvPr id="38212" name="AutoShape 324">
                  <a:extLst>
                    <a:ext uri="{FF2B5EF4-FFF2-40B4-BE49-F238E27FC236}">
                      <a16:creationId xmlns:a16="http://schemas.microsoft.com/office/drawing/2014/main" id="{8C5ABD0D-5D6D-42B0-B4ED-16C2888D8E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213" name="Oval 325">
                  <a:extLst>
                    <a:ext uri="{FF2B5EF4-FFF2-40B4-BE49-F238E27FC236}">
                      <a16:creationId xmlns:a16="http://schemas.microsoft.com/office/drawing/2014/main" id="{3EFF9ABD-86EF-450F-A192-06D679CE2A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214" name="Freeform 326">
                <a:extLst>
                  <a:ext uri="{FF2B5EF4-FFF2-40B4-BE49-F238E27FC236}">
                    <a16:creationId xmlns:a16="http://schemas.microsoft.com/office/drawing/2014/main" id="{C2857347-A566-43E8-BBF3-D96FE2EB9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215" name="Oval 327">
                <a:extLst>
                  <a:ext uri="{FF2B5EF4-FFF2-40B4-BE49-F238E27FC236}">
                    <a16:creationId xmlns:a16="http://schemas.microsoft.com/office/drawing/2014/main" id="{DE0FD30E-5D63-4D00-A658-0B320C066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16" name="Oval 328">
                <a:extLst>
                  <a:ext uri="{FF2B5EF4-FFF2-40B4-BE49-F238E27FC236}">
                    <a16:creationId xmlns:a16="http://schemas.microsoft.com/office/drawing/2014/main" id="{41E552D1-8FE6-46E2-B6C3-B43EA5826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17" name="Oval 329">
                <a:extLst>
                  <a:ext uri="{FF2B5EF4-FFF2-40B4-BE49-F238E27FC236}">
                    <a16:creationId xmlns:a16="http://schemas.microsoft.com/office/drawing/2014/main" id="{1FE9C1AA-9F45-464F-99A8-18DA3105A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18" name="Oval 330">
                <a:extLst>
                  <a:ext uri="{FF2B5EF4-FFF2-40B4-BE49-F238E27FC236}">
                    <a16:creationId xmlns:a16="http://schemas.microsoft.com/office/drawing/2014/main" id="{A90DCADE-1B83-4501-A254-F234118FFD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19" name="AutoShape 331">
                <a:extLst>
                  <a:ext uri="{FF2B5EF4-FFF2-40B4-BE49-F238E27FC236}">
                    <a16:creationId xmlns:a16="http://schemas.microsoft.com/office/drawing/2014/main" id="{47DC7722-52F7-4EC6-9658-604BD7544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54" y="3931"/>
                <a:ext cx="170" cy="85"/>
              </a:xfrm>
              <a:prstGeom prst="flowChartDelay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20" name="AutoShape 332">
                <a:extLst>
                  <a:ext uri="{FF2B5EF4-FFF2-40B4-BE49-F238E27FC236}">
                    <a16:creationId xmlns:a16="http://schemas.microsoft.com/office/drawing/2014/main" id="{4E7914CE-D812-416F-97F1-A7D442721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578" y="3870"/>
                <a:ext cx="43" cy="77"/>
              </a:xfrm>
              <a:prstGeom prst="moon">
                <a:avLst>
                  <a:gd name="adj" fmla="val 77528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8221" name="Group 333">
            <a:extLst>
              <a:ext uri="{FF2B5EF4-FFF2-40B4-BE49-F238E27FC236}">
                <a16:creationId xmlns:a16="http://schemas.microsoft.com/office/drawing/2014/main" id="{1112A435-BEC8-459F-B9BB-163C99F1CED7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2565400"/>
            <a:ext cx="271463" cy="614363"/>
            <a:chOff x="4141" y="2355"/>
            <a:chExt cx="171" cy="387"/>
          </a:xfrm>
        </p:grpSpPr>
        <p:grpSp>
          <p:nvGrpSpPr>
            <p:cNvPr id="38222" name="Group 334">
              <a:extLst>
                <a:ext uri="{FF2B5EF4-FFF2-40B4-BE49-F238E27FC236}">
                  <a16:creationId xmlns:a16="http://schemas.microsoft.com/office/drawing/2014/main" id="{589E56C7-269E-488C-B633-6EEA0420E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2" y="2355"/>
              <a:ext cx="170" cy="387"/>
              <a:chOff x="2723" y="3861"/>
              <a:chExt cx="170" cy="387"/>
            </a:xfrm>
          </p:grpSpPr>
          <p:sp>
            <p:nvSpPr>
              <p:cNvPr id="38223" name="AutoShape 335">
                <a:extLst>
                  <a:ext uri="{FF2B5EF4-FFF2-40B4-BE49-F238E27FC236}">
                    <a16:creationId xmlns:a16="http://schemas.microsoft.com/office/drawing/2014/main" id="{16F0669F-9E2E-4C9B-819A-0FB63F84F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716" y="3882"/>
                <a:ext cx="19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224" name="Group 336">
                <a:extLst>
                  <a:ext uri="{FF2B5EF4-FFF2-40B4-BE49-F238E27FC236}">
                    <a16:creationId xmlns:a16="http://schemas.microsoft.com/office/drawing/2014/main" id="{50AB51F3-8098-4469-A2B4-66EBF60066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4005"/>
                <a:ext cx="170" cy="243"/>
                <a:chOff x="2723" y="4005"/>
                <a:chExt cx="198" cy="243"/>
              </a:xfrm>
            </p:grpSpPr>
            <p:sp>
              <p:nvSpPr>
                <p:cNvPr id="38225" name="AutoShape 337">
                  <a:extLst>
                    <a:ext uri="{FF2B5EF4-FFF2-40B4-BE49-F238E27FC236}">
                      <a16:creationId xmlns:a16="http://schemas.microsoft.com/office/drawing/2014/main" id="{06BC22E0-AE37-40A5-892D-07DE2868EF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226" name="Oval 338">
                  <a:extLst>
                    <a:ext uri="{FF2B5EF4-FFF2-40B4-BE49-F238E27FC236}">
                      <a16:creationId xmlns:a16="http://schemas.microsoft.com/office/drawing/2014/main" id="{61391194-2638-4897-A8A6-F1D8898CF3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227" name="Freeform 339">
                <a:extLst>
                  <a:ext uri="{FF2B5EF4-FFF2-40B4-BE49-F238E27FC236}">
                    <a16:creationId xmlns:a16="http://schemas.microsoft.com/office/drawing/2014/main" id="{E3CB260D-6C11-47F2-9D41-67A30A1D2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7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228" name="Oval 340">
                <a:extLst>
                  <a:ext uri="{FF2B5EF4-FFF2-40B4-BE49-F238E27FC236}">
                    <a16:creationId xmlns:a16="http://schemas.microsoft.com/office/drawing/2014/main" id="{E0FB0631-A86B-4B17-80D7-1E9A1D079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29" name="Oval 341">
                <a:extLst>
                  <a:ext uri="{FF2B5EF4-FFF2-40B4-BE49-F238E27FC236}">
                    <a16:creationId xmlns:a16="http://schemas.microsoft.com/office/drawing/2014/main" id="{8441C0A4-03B7-4653-9E38-B7E54B41D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8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30" name="Oval 342">
                <a:extLst>
                  <a:ext uri="{FF2B5EF4-FFF2-40B4-BE49-F238E27FC236}">
                    <a16:creationId xmlns:a16="http://schemas.microsoft.com/office/drawing/2014/main" id="{7A89944E-26EC-444B-BA80-AD38302698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5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31" name="Oval 343">
                <a:extLst>
                  <a:ext uri="{FF2B5EF4-FFF2-40B4-BE49-F238E27FC236}">
                    <a16:creationId xmlns:a16="http://schemas.microsoft.com/office/drawing/2014/main" id="{B4DBC165-22F0-4979-ACB3-6FC982713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32" name="AutoShape 344">
                <a:extLst>
                  <a:ext uri="{FF2B5EF4-FFF2-40B4-BE49-F238E27FC236}">
                    <a16:creationId xmlns:a16="http://schemas.microsoft.com/office/drawing/2014/main" id="{3C201C61-6795-4543-AE39-E527FA87C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681" y="3931"/>
                <a:ext cx="170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233" name="Group 345">
                <a:extLst>
                  <a:ext uri="{FF2B5EF4-FFF2-40B4-BE49-F238E27FC236}">
                    <a16:creationId xmlns:a16="http://schemas.microsoft.com/office/drawing/2014/main" id="{DFF3E8FB-19B6-49BB-9A06-6BD119A1EE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0" y="3861"/>
                <a:ext cx="71" cy="82"/>
                <a:chOff x="2780" y="3861"/>
                <a:chExt cx="71" cy="82"/>
              </a:xfrm>
            </p:grpSpPr>
            <p:sp>
              <p:nvSpPr>
                <p:cNvPr id="38234" name="AutoShape 346">
                  <a:extLst>
                    <a:ext uri="{FF2B5EF4-FFF2-40B4-BE49-F238E27FC236}">
                      <a16:creationId xmlns:a16="http://schemas.microsoft.com/office/drawing/2014/main" id="{77DF2F7E-B0B0-41C4-A92D-00063658C1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235" name="AutoShape 347">
                  <a:extLst>
                    <a:ext uri="{FF2B5EF4-FFF2-40B4-BE49-F238E27FC236}">
                      <a16:creationId xmlns:a16="http://schemas.microsoft.com/office/drawing/2014/main" id="{FC942730-9F79-42CB-88FF-EFA3AE8BCB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8236" name="Group 348">
              <a:extLst>
                <a:ext uri="{FF2B5EF4-FFF2-40B4-BE49-F238E27FC236}">
                  <a16:creationId xmlns:a16="http://schemas.microsoft.com/office/drawing/2014/main" id="{BF963537-F6CE-49D9-BB54-9F9341A0D9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2355"/>
              <a:ext cx="170" cy="387"/>
              <a:chOff x="2723" y="3861"/>
              <a:chExt cx="170" cy="387"/>
            </a:xfrm>
          </p:grpSpPr>
          <p:sp>
            <p:nvSpPr>
              <p:cNvPr id="38237" name="AutoShape 349">
                <a:extLst>
                  <a:ext uri="{FF2B5EF4-FFF2-40B4-BE49-F238E27FC236}">
                    <a16:creationId xmlns:a16="http://schemas.microsoft.com/office/drawing/2014/main" id="{A3286154-8317-47E4-8A25-8450F190E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716" y="3882"/>
                <a:ext cx="192" cy="162"/>
              </a:xfrm>
              <a:prstGeom prst="flowChartDelay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238" name="Group 350">
                <a:extLst>
                  <a:ext uri="{FF2B5EF4-FFF2-40B4-BE49-F238E27FC236}">
                    <a16:creationId xmlns:a16="http://schemas.microsoft.com/office/drawing/2014/main" id="{1D6E2C4F-7892-4BB6-B7DC-C5FD9BBB35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4005"/>
                <a:ext cx="170" cy="243"/>
                <a:chOff x="2723" y="4005"/>
                <a:chExt cx="198" cy="243"/>
              </a:xfrm>
            </p:grpSpPr>
            <p:sp>
              <p:nvSpPr>
                <p:cNvPr id="38239" name="AutoShape 351">
                  <a:extLst>
                    <a:ext uri="{FF2B5EF4-FFF2-40B4-BE49-F238E27FC236}">
                      <a16:creationId xmlns:a16="http://schemas.microsoft.com/office/drawing/2014/main" id="{3E49B94D-36B3-4433-BC91-FC4D04587E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66FF">
                        <a:gamma/>
                        <a:shade val="46275"/>
                        <a:invGamma/>
                      </a:srgbClr>
                    </a:gs>
                    <a:gs pos="50000">
                      <a:srgbClr val="FF66FF"/>
                    </a:gs>
                    <a:gs pos="100000">
                      <a:srgbClr val="FF66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240" name="Oval 352">
                  <a:extLst>
                    <a:ext uri="{FF2B5EF4-FFF2-40B4-BE49-F238E27FC236}">
                      <a16:creationId xmlns:a16="http://schemas.microsoft.com/office/drawing/2014/main" id="{BE7CC414-C7A3-4DBE-8950-23FA009797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FF">
                        <a:gamma/>
                        <a:shade val="46275"/>
                        <a:invGamma/>
                      </a:srgbClr>
                    </a:gs>
                    <a:gs pos="50000">
                      <a:srgbClr val="FF66FF"/>
                    </a:gs>
                    <a:gs pos="100000">
                      <a:srgbClr val="FF66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241" name="Freeform 353">
                <a:extLst>
                  <a:ext uri="{FF2B5EF4-FFF2-40B4-BE49-F238E27FC236}">
                    <a16:creationId xmlns:a16="http://schemas.microsoft.com/office/drawing/2014/main" id="{17A9A9F5-2943-4729-8C6C-EEC4CFF86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7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242" name="Oval 354">
                <a:extLst>
                  <a:ext uri="{FF2B5EF4-FFF2-40B4-BE49-F238E27FC236}">
                    <a16:creationId xmlns:a16="http://schemas.microsoft.com/office/drawing/2014/main" id="{0D52CC0F-411C-41F1-B202-1645247A8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43" name="Oval 355">
                <a:extLst>
                  <a:ext uri="{FF2B5EF4-FFF2-40B4-BE49-F238E27FC236}">
                    <a16:creationId xmlns:a16="http://schemas.microsoft.com/office/drawing/2014/main" id="{E3E88DD0-CAD7-4478-96BB-31E1EA7BC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8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44" name="Oval 356">
                <a:extLst>
                  <a:ext uri="{FF2B5EF4-FFF2-40B4-BE49-F238E27FC236}">
                    <a16:creationId xmlns:a16="http://schemas.microsoft.com/office/drawing/2014/main" id="{6A35ABF0-AE08-43E1-8986-BB6212B31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5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45" name="Oval 357">
                <a:extLst>
                  <a:ext uri="{FF2B5EF4-FFF2-40B4-BE49-F238E27FC236}">
                    <a16:creationId xmlns:a16="http://schemas.microsoft.com/office/drawing/2014/main" id="{76787FCE-DAF6-4B25-A77B-40A41A9BA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46" name="AutoShape 358">
                <a:extLst>
                  <a:ext uri="{FF2B5EF4-FFF2-40B4-BE49-F238E27FC236}">
                    <a16:creationId xmlns:a16="http://schemas.microsoft.com/office/drawing/2014/main" id="{A979EEFE-8B8A-46A5-B437-DC614B161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681" y="3931"/>
                <a:ext cx="170" cy="85"/>
              </a:xfrm>
              <a:prstGeom prst="flowChartDelay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247" name="Group 359">
                <a:extLst>
                  <a:ext uri="{FF2B5EF4-FFF2-40B4-BE49-F238E27FC236}">
                    <a16:creationId xmlns:a16="http://schemas.microsoft.com/office/drawing/2014/main" id="{5349CBF2-5402-48AB-820E-7C2C1C2026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0" y="3861"/>
                <a:ext cx="71" cy="82"/>
                <a:chOff x="2780" y="3861"/>
                <a:chExt cx="71" cy="82"/>
              </a:xfrm>
            </p:grpSpPr>
            <p:sp>
              <p:nvSpPr>
                <p:cNvPr id="38248" name="AutoShape 360">
                  <a:extLst>
                    <a:ext uri="{FF2B5EF4-FFF2-40B4-BE49-F238E27FC236}">
                      <a16:creationId xmlns:a16="http://schemas.microsoft.com/office/drawing/2014/main" id="{C829D898-2E34-4EE9-B715-5A369FD22F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249" name="AutoShape 361">
                  <a:extLst>
                    <a:ext uri="{FF2B5EF4-FFF2-40B4-BE49-F238E27FC236}">
                      <a16:creationId xmlns:a16="http://schemas.microsoft.com/office/drawing/2014/main" id="{184110DE-82C7-4D43-AED1-0B02A56A35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8250" name="Group 362">
            <a:extLst>
              <a:ext uri="{FF2B5EF4-FFF2-40B4-BE49-F238E27FC236}">
                <a16:creationId xmlns:a16="http://schemas.microsoft.com/office/drawing/2014/main" id="{D0C1A0FB-9BA6-4960-9568-1D3C63BF2DB4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5373688"/>
            <a:ext cx="271463" cy="614362"/>
            <a:chOff x="4595" y="2355"/>
            <a:chExt cx="171" cy="387"/>
          </a:xfrm>
        </p:grpSpPr>
        <p:grpSp>
          <p:nvGrpSpPr>
            <p:cNvPr id="38251" name="Group 363">
              <a:extLst>
                <a:ext uri="{FF2B5EF4-FFF2-40B4-BE49-F238E27FC236}">
                  <a16:creationId xmlns:a16="http://schemas.microsoft.com/office/drawing/2014/main" id="{BBD04AAB-21CA-448B-BBF4-52EA61183F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6" y="2355"/>
              <a:ext cx="170" cy="387"/>
              <a:chOff x="3177" y="3861"/>
              <a:chExt cx="170" cy="387"/>
            </a:xfrm>
          </p:grpSpPr>
          <p:sp>
            <p:nvSpPr>
              <p:cNvPr id="38252" name="AutoShape 364">
                <a:extLst>
                  <a:ext uri="{FF2B5EF4-FFF2-40B4-BE49-F238E27FC236}">
                    <a16:creationId xmlns:a16="http://schemas.microsoft.com/office/drawing/2014/main" id="{0C24542F-ECDC-4685-987E-01E95B7889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52" y="3886"/>
                <a:ext cx="192" cy="141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53" name="AutoShape 365">
                <a:extLst>
                  <a:ext uri="{FF2B5EF4-FFF2-40B4-BE49-F238E27FC236}">
                    <a16:creationId xmlns:a16="http://schemas.microsoft.com/office/drawing/2014/main" id="{1B24BFDF-B77D-476E-B77F-0917B6370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94" y="3900"/>
                <a:ext cx="192" cy="114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254" name="Group 366">
                <a:extLst>
                  <a:ext uri="{FF2B5EF4-FFF2-40B4-BE49-F238E27FC236}">
                    <a16:creationId xmlns:a16="http://schemas.microsoft.com/office/drawing/2014/main" id="{FDB8FB16-EB3F-4541-9816-C99E283603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4005"/>
                <a:ext cx="170" cy="243"/>
                <a:chOff x="3177" y="4005"/>
                <a:chExt cx="198" cy="243"/>
              </a:xfrm>
            </p:grpSpPr>
            <p:sp>
              <p:nvSpPr>
                <p:cNvPr id="38255" name="AutoShape 367">
                  <a:extLst>
                    <a:ext uri="{FF2B5EF4-FFF2-40B4-BE49-F238E27FC236}">
                      <a16:creationId xmlns:a16="http://schemas.microsoft.com/office/drawing/2014/main" id="{D91936D5-7B0F-4347-AF50-D708BE3AFB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256" name="Oval 368">
                  <a:extLst>
                    <a:ext uri="{FF2B5EF4-FFF2-40B4-BE49-F238E27FC236}">
                      <a16:creationId xmlns:a16="http://schemas.microsoft.com/office/drawing/2014/main" id="{3B612E56-0811-4104-BA95-67B4279EE2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257" name="Freeform 369">
                <a:extLst>
                  <a:ext uri="{FF2B5EF4-FFF2-40B4-BE49-F238E27FC236}">
                    <a16:creationId xmlns:a16="http://schemas.microsoft.com/office/drawing/2014/main" id="{BD613512-4564-4C9E-A5CD-EF556E80B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258" name="Oval 370">
                <a:extLst>
                  <a:ext uri="{FF2B5EF4-FFF2-40B4-BE49-F238E27FC236}">
                    <a16:creationId xmlns:a16="http://schemas.microsoft.com/office/drawing/2014/main" id="{304B0567-9A75-4F31-AB05-E018EC39B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59" name="Oval 371">
                <a:extLst>
                  <a:ext uri="{FF2B5EF4-FFF2-40B4-BE49-F238E27FC236}">
                    <a16:creationId xmlns:a16="http://schemas.microsoft.com/office/drawing/2014/main" id="{BFFF7D22-643A-4BDA-AEF9-394C2FC81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60" name="Oval 372">
                <a:extLst>
                  <a:ext uri="{FF2B5EF4-FFF2-40B4-BE49-F238E27FC236}">
                    <a16:creationId xmlns:a16="http://schemas.microsoft.com/office/drawing/2014/main" id="{598F804D-A29E-4949-BA46-FEE0392C6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61" name="Oval 373">
                <a:extLst>
                  <a:ext uri="{FF2B5EF4-FFF2-40B4-BE49-F238E27FC236}">
                    <a16:creationId xmlns:a16="http://schemas.microsoft.com/office/drawing/2014/main" id="{293E21B5-043D-4362-A339-C97A69B23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62" name="AutoShape 374">
                <a:extLst>
                  <a:ext uri="{FF2B5EF4-FFF2-40B4-BE49-F238E27FC236}">
                    <a16:creationId xmlns:a16="http://schemas.microsoft.com/office/drawing/2014/main" id="{5712221B-1FF5-4CC3-A20C-403BF0B4D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205" y="3861"/>
                <a:ext cx="57" cy="133"/>
              </a:xfrm>
              <a:prstGeom prst="moon">
                <a:avLst>
                  <a:gd name="adj" fmla="val 77528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63" name="Oval 375">
                <a:extLst>
                  <a:ext uri="{FF2B5EF4-FFF2-40B4-BE49-F238E27FC236}">
                    <a16:creationId xmlns:a16="http://schemas.microsoft.com/office/drawing/2014/main" id="{03A6A4D8-A0BC-4B98-8032-8A2D40A20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946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8264" name="Group 376">
              <a:extLst>
                <a:ext uri="{FF2B5EF4-FFF2-40B4-BE49-F238E27FC236}">
                  <a16:creationId xmlns:a16="http://schemas.microsoft.com/office/drawing/2014/main" id="{E3392360-D268-4683-8549-3C1F60CACE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5" y="2355"/>
              <a:ext cx="170" cy="387"/>
              <a:chOff x="3177" y="3861"/>
              <a:chExt cx="170" cy="387"/>
            </a:xfrm>
          </p:grpSpPr>
          <p:sp>
            <p:nvSpPr>
              <p:cNvPr id="38265" name="AutoShape 377">
                <a:extLst>
                  <a:ext uri="{FF2B5EF4-FFF2-40B4-BE49-F238E27FC236}">
                    <a16:creationId xmlns:a16="http://schemas.microsoft.com/office/drawing/2014/main" id="{BF05CF7D-6D48-4C92-B097-C680225C4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52" y="3886"/>
                <a:ext cx="192" cy="141"/>
              </a:xfrm>
              <a:prstGeom prst="flowChartDelay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66" name="AutoShape 378">
                <a:extLst>
                  <a:ext uri="{FF2B5EF4-FFF2-40B4-BE49-F238E27FC236}">
                    <a16:creationId xmlns:a16="http://schemas.microsoft.com/office/drawing/2014/main" id="{1C8BC076-0189-42CD-85BF-548A53F8A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94" y="3900"/>
                <a:ext cx="192" cy="114"/>
              </a:xfrm>
              <a:prstGeom prst="flowChartDelay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267" name="Group 379">
                <a:extLst>
                  <a:ext uri="{FF2B5EF4-FFF2-40B4-BE49-F238E27FC236}">
                    <a16:creationId xmlns:a16="http://schemas.microsoft.com/office/drawing/2014/main" id="{4BC098D7-0D3A-4108-A975-B558C115B1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4005"/>
                <a:ext cx="170" cy="243"/>
                <a:chOff x="3177" y="4005"/>
                <a:chExt cx="198" cy="243"/>
              </a:xfrm>
            </p:grpSpPr>
            <p:sp>
              <p:nvSpPr>
                <p:cNvPr id="38268" name="AutoShape 380">
                  <a:extLst>
                    <a:ext uri="{FF2B5EF4-FFF2-40B4-BE49-F238E27FC236}">
                      <a16:creationId xmlns:a16="http://schemas.microsoft.com/office/drawing/2014/main" id="{696C4424-2ED8-4EDA-B992-3ED9D6917E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FF33">
                        <a:gamma/>
                        <a:shade val="46275"/>
                        <a:invGamma/>
                      </a:srgbClr>
                    </a:gs>
                    <a:gs pos="50000">
                      <a:srgbClr val="CCFF33"/>
                    </a:gs>
                    <a:gs pos="100000">
                      <a:srgbClr val="CCFF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269" name="Oval 381">
                  <a:extLst>
                    <a:ext uri="{FF2B5EF4-FFF2-40B4-BE49-F238E27FC236}">
                      <a16:creationId xmlns:a16="http://schemas.microsoft.com/office/drawing/2014/main" id="{E8B137D3-5E1C-41AA-8E22-9EE1AC50A4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FF33">
                        <a:gamma/>
                        <a:shade val="46275"/>
                        <a:invGamma/>
                      </a:srgbClr>
                    </a:gs>
                    <a:gs pos="50000">
                      <a:srgbClr val="CCFF33"/>
                    </a:gs>
                    <a:gs pos="100000">
                      <a:srgbClr val="CCFF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270" name="Freeform 382">
                <a:extLst>
                  <a:ext uri="{FF2B5EF4-FFF2-40B4-BE49-F238E27FC236}">
                    <a16:creationId xmlns:a16="http://schemas.microsoft.com/office/drawing/2014/main" id="{CB4E2682-9CF0-4CEC-814C-A411AF761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271" name="Oval 383">
                <a:extLst>
                  <a:ext uri="{FF2B5EF4-FFF2-40B4-BE49-F238E27FC236}">
                    <a16:creationId xmlns:a16="http://schemas.microsoft.com/office/drawing/2014/main" id="{98995831-94A5-4CEE-AE44-1857B1281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72" name="Oval 384">
                <a:extLst>
                  <a:ext uri="{FF2B5EF4-FFF2-40B4-BE49-F238E27FC236}">
                    <a16:creationId xmlns:a16="http://schemas.microsoft.com/office/drawing/2014/main" id="{9655EB0B-C9E9-424D-8972-AD2B838CB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73" name="Oval 385">
                <a:extLst>
                  <a:ext uri="{FF2B5EF4-FFF2-40B4-BE49-F238E27FC236}">
                    <a16:creationId xmlns:a16="http://schemas.microsoft.com/office/drawing/2014/main" id="{DF39C74E-7275-4635-9E4D-FE58DC4A4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74" name="Oval 386">
                <a:extLst>
                  <a:ext uri="{FF2B5EF4-FFF2-40B4-BE49-F238E27FC236}">
                    <a16:creationId xmlns:a16="http://schemas.microsoft.com/office/drawing/2014/main" id="{0DE89066-80FC-4AEC-BD3B-03A5CFECF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75" name="AutoShape 387">
                <a:extLst>
                  <a:ext uri="{FF2B5EF4-FFF2-40B4-BE49-F238E27FC236}">
                    <a16:creationId xmlns:a16="http://schemas.microsoft.com/office/drawing/2014/main" id="{118B60A8-A6BA-4EE4-84A7-C2FDCA42F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205" y="3861"/>
                <a:ext cx="57" cy="133"/>
              </a:xfrm>
              <a:prstGeom prst="moon">
                <a:avLst>
                  <a:gd name="adj" fmla="val 77528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76" name="Oval 388">
                <a:extLst>
                  <a:ext uri="{FF2B5EF4-FFF2-40B4-BE49-F238E27FC236}">
                    <a16:creationId xmlns:a16="http://schemas.microsoft.com/office/drawing/2014/main" id="{57E049CB-6BEC-4123-9CF3-779169025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946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8280" name="Text Box 392">
            <a:extLst>
              <a:ext uri="{FF2B5EF4-FFF2-40B4-BE49-F238E27FC236}">
                <a16:creationId xmlns:a16="http://schemas.microsoft.com/office/drawing/2014/main" id="{6DAA639E-9CA7-46C3-BEC3-5C2D84369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788" y="908050"/>
            <a:ext cx="584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Ａさん</a:t>
            </a:r>
          </a:p>
        </p:txBody>
      </p:sp>
      <p:sp>
        <p:nvSpPr>
          <p:cNvPr id="38281" name="Text Box 393">
            <a:extLst>
              <a:ext uri="{FF2B5EF4-FFF2-40B4-BE49-F238E27FC236}">
                <a16:creationId xmlns:a16="http://schemas.microsoft.com/office/drawing/2014/main" id="{80408CE5-5AA4-44FB-A622-077FB6BCA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788" y="2420938"/>
            <a:ext cx="584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Ｂさん</a:t>
            </a:r>
          </a:p>
        </p:txBody>
      </p:sp>
      <p:sp>
        <p:nvSpPr>
          <p:cNvPr id="38282" name="Text Box 394">
            <a:extLst>
              <a:ext uri="{FF2B5EF4-FFF2-40B4-BE49-F238E27FC236}">
                <a16:creationId xmlns:a16="http://schemas.microsoft.com/office/drawing/2014/main" id="{6DB49298-30E6-48E2-BB2A-EB05B6B34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788" y="3716338"/>
            <a:ext cx="584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Ｃさん</a:t>
            </a:r>
          </a:p>
        </p:txBody>
      </p:sp>
      <p:sp>
        <p:nvSpPr>
          <p:cNvPr id="38283" name="Text Box 395">
            <a:extLst>
              <a:ext uri="{FF2B5EF4-FFF2-40B4-BE49-F238E27FC236}">
                <a16:creationId xmlns:a16="http://schemas.microsoft.com/office/drawing/2014/main" id="{6A74C5EC-F025-4A23-8183-881B04063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788" y="5229225"/>
            <a:ext cx="584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Ｄさん</a:t>
            </a:r>
          </a:p>
        </p:txBody>
      </p:sp>
      <p:sp>
        <p:nvSpPr>
          <p:cNvPr id="38284" name="Text Box 396">
            <a:extLst>
              <a:ext uri="{FF2B5EF4-FFF2-40B4-BE49-F238E27FC236}">
                <a16:creationId xmlns:a16="http://schemas.microsoft.com/office/drawing/2014/main" id="{CE564B66-DFB3-4BFD-A348-3029BD6BF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113" y="620713"/>
            <a:ext cx="457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ＰＣ</a:t>
            </a:r>
          </a:p>
        </p:txBody>
      </p:sp>
      <p:sp>
        <p:nvSpPr>
          <p:cNvPr id="38285" name="Text Box 397">
            <a:extLst>
              <a:ext uri="{FF2B5EF4-FFF2-40B4-BE49-F238E27FC236}">
                <a16:creationId xmlns:a16="http://schemas.microsoft.com/office/drawing/2014/main" id="{6A907B61-0A20-4E70-98B5-8A838DF6C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388" y="549275"/>
            <a:ext cx="584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ルータ</a:t>
            </a:r>
          </a:p>
        </p:txBody>
      </p:sp>
      <p:sp>
        <p:nvSpPr>
          <p:cNvPr id="38290" name="Freeform 402">
            <a:extLst>
              <a:ext uri="{FF2B5EF4-FFF2-40B4-BE49-F238E27FC236}">
                <a16:creationId xmlns:a16="http://schemas.microsoft.com/office/drawing/2014/main" id="{7467DB11-0CED-45D3-A837-88A4794EC265}"/>
              </a:ext>
            </a:extLst>
          </p:cNvPr>
          <p:cNvSpPr>
            <a:spLocks/>
          </p:cNvSpPr>
          <p:nvPr/>
        </p:nvSpPr>
        <p:spPr bwMode="auto">
          <a:xfrm>
            <a:off x="4232275" y="1484313"/>
            <a:ext cx="3241675" cy="1800225"/>
          </a:xfrm>
          <a:custGeom>
            <a:avLst/>
            <a:gdLst>
              <a:gd name="T0" fmla="*/ 0 w 2042"/>
              <a:gd name="T1" fmla="*/ 1134 h 1134"/>
              <a:gd name="T2" fmla="*/ 2042 w 2042"/>
              <a:gd name="T3" fmla="*/ 136 h 1134"/>
              <a:gd name="T4" fmla="*/ 1860 w 2042"/>
              <a:gd name="T5" fmla="*/ 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2" h="1134">
                <a:moveTo>
                  <a:pt x="0" y="1134"/>
                </a:moveTo>
                <a:lnTo>
                  <a:pt x="2042" y="136"/>
                </a:lnTo>
                <a:lnTo>
                  <a:pt x="1860" y="0"/>
                </a:lnTo>
              </a:path>
            </a:pathLst>
          </a:custGeom>
          <a:noFill/>
          <a:ln w="3810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8291" name="Freeform 403">
            <a:extLst>
              <a:ext uri="{FF2B5EF4-FFF2-40B4-BE49-F238E27FC236}">
                <a16:creationId xmlns:a16="http://schemas.microsoft.com/office/drawing/2014/main" id="{D450E4CE-B42B-44AF-94B1-0CA0E1636143}"/>
              </a:ext>
            </a:extLst>
          </p:cNvPr>
          <p:cNvSpPr>
            <a:spLocks/>
          </p:cNvSpPr>
          <p:nvPr/>
        </p:nvSpPr>
        <p:spPr bwMode="auto">
          <a:xfrm>
            <a:off x="4232275" y="3284538"/>
            <a:ext cx="2881313" cy="2520950"/>
          </a:xfrm>
          <a:custGeom>
            <a:avLst/>
            <a:gdLst>
              <a:gd name="T0" fmla="*/ 0 w 1815"/>
              <a:gd name="T1" fmla="*/ 0 h 1588"/>
              <a:gd name="T2" fmla="*/ 1543 w 1815"/>
              <a:gd name="T3" fmla="*/ 1588 h 1588"/>
              <a:gd name="T4" fmla="*/ 1815 w 1815"/>
              <a:gd name="T5" fmla="*/ 1452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5" h="1588">
                <a:moveTo>
                  <a:pt x="0" y="0"/>
                </a:moveTo>
                <a:lnTo>
                  <a:pt x="1543" y="1588"/>
                </a:lnTo>
                <a:lnTo>
                  <a:pt x="1815" y="1452"/>
                </a:lnTo>
              </a:path>
            </a:pathLst>
          </a:custGeom>
          <a:noFill/>
          <a:ln w="3810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8292" name="Line 404">
            <a:extLst>
              <a:ext uri="{FF2B5EF4-FFF2-40B4-BE49-F238E27FC236}">
                <a16:creationId xmlns:a16="http://schemas.microsoft.com/office/drawing/2014/main" id="{215CDE13-1930-4BA1-9C3E-127BA3FAD7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81563" y="2852738"/>
            <a:ext cx="2232025" cy="1152525"/>
          </a:xfrm>
          <a:prstGeom prst="line">
            <a:avLst/>
          </a:prstGeom>
          <a:noFill/>
          <a:ln w="38100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8294" name="Line 406">
            <a:extLst>
              <a:ext uri="{FF2B5EF4-FFF2-40B4-BE49-F238E27FC236}">
                <a16:creationId xmlns:a16="http://schemas.microsoft.com/office/drawing/2014/main" id="{103B89B8-E004-4821-814A-21372C2EFD9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16600" y="4221163"/>
            <a:ext cx="1296988" cy="647700"/>
          </a:xfrm>
          <a:prstGeom prst="line">
            <a:avLst/>
          </a:prstGeom>
          <a:noFill/>
          <a:ln w="38100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8311" name="Group 423">
            <a:extLst>
              <a:ext uri="{FF2B5EF4-FFF2-40B4-BE49-F238E27FC236}">
                <a16:creationId xmlns:a16="http://schemas.microsoft.com/office/drawing/2014/main" id="{5B8008CE-C996-480F-973E-018B14BEB8D2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4941888"/>
            <a:ext cx="676275" cy="855662"/>
            <a:chOff x="3715" y="1593"/>
            <a:chExt cx="426" cy="539"/>
          </a:xfrm>
        </p:grpSpPr>
        <p:sp>
          <p:nvSpPr>
            <p:cNvPr id="38312" name="Freeform 424">
              <a:extLst>
                <a:ext uri="{FF2B5EF4-FFF2-40B4-BE49-F238E27FC236}">
                  <a16:creationId xmlns:a16="http://schemas.microsoft.com/office/drawing/2014/main" id="{66887875-ACC6-4639-B32F-841955299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791"/>
              <a:ext cx="142" cy="341"/>
            </a:xfrm>
            <a:custGeom>
              <a:avLst/>
              <a:gdLst>
                <a:gd name="T0" fmla="*/ 0 w 142"/>
                <a:gd name="T1" fmla="*/ 0 h 341"/>
                <a:gd name="T2" fmla="*/ 0 w 142"/>
                <a:gd name="T3" fmla="*/ 199 h 341"/>
                <a:gd name="T4" fmla="*/ 142 w 142"/>
                <a:gd name="T5" fmla="*/ 341 h 341"/>
                <a:gd name="T6" fmla="*/ 142 w 142"/>
                <a:gd name="T7" fmla="*/ 142 h 341"/>
                <a:gd name="T8" fmla="*/ 0 w 142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41">
                  <a:moveTo>
                    <a:pt x="0" y="0"/>
                  </a:moveTo>
                  <a:lnTo>
                    <a:pt x="0" y="199"/>
                  </a:lnTo>
                  <a:lnTo>
                    <a:pt x="142" y="341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13" name="Freeform 425">
              <a:extLst>
                <a:ext uri="{FF2B5EF4-FFF2-40B4-BE49-F238E27FC236}">
                  <a16:creationId xmlns:a16="http://schemas.microsoft.com/office/drawing/2014/main" id="{71BFAF46-D2F3-4796-98AF-9D3ADC9A4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" y="1735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0 w 284"/>
                <a:gd name="T3" fmla="*/ 198 h 397"/>
                <a:gd name="T4" fmla="*/ 170 w 284"/>
                <a:gd name="T5" fmla="*/ 0 h 397"/>
                <a:gd name="T6" fmla="*/ 284 w 284"/>
                <a:gd name="T7" fmla="*/ 56 h 397"/>
                <a:gd name="T8" fmla="*/ 284 w 284"/>
                <a:gd name="T9" fmla="*/ 255 h 397"/>
                <a:gd name="T10" fmla="*/ 0 w 284"/>
                <a:gd name="T1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0" y="198"/>
                  </a:lnTo>
                  <a:lnTo>
                    <a:pt x="170" y="0"/>
                  </a:lnTo>
                  <a:lnTo>
                    <a:pt x="284" y="56"/>
                  </a:lnTo>
                  <a:lnTo>
                    <a:pt x="284" y="25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14" name="Freeform 426">
              <a:extLst>
                <a:ext uri="{FF2B5EF4-FFF2-40B4-BE49-F238E27FC236}">
                  <a16:creationId xmlns:a16="http://schemas.microsoft.com/office/drawing/2014/main" id="{BAE2CF8E-5580-4E1C-B2F1-62C63A282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593"/>
              <a:ext cx="256" cy="198"/>
            </a:xfrm>
            <a:custGeom>
              <a:avLst/>
              <a:gdLst>
                <a:gd name="T0" fmla="*/ 0 w 256"/>
                <a:gd name="T1" fmla="*/ 0 h 198"/>
                <a:gd name="T2" fmla="*/ 114 w 256"/>
                <a:gd name="T3" fmla="*/ 57 h 198"/>
                <a:gd name="T4" fmla="*/ 256 w 256"/>
                <a:gd name="T5" fmla="*/ 198 h 198"/>
                <a:gd name="T6" fmla="*/ 142 w 256"/>
                <a:gd name="T7" fmla="*/ 142 h 198"/>
                <a:gd name="T8" fmla="*/ 0 w 25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8">
                  <a:moveTo>
                    <a:pt x="0" y="0"/>
                  </a:moveTo>
                  <a:lnTo>
                    <a:pt x="114" y="57"/>
                  </a:lnTo>
                  <a:lnTo>
                    <a:pt x="256" y="198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15" name="Freeform 427">
              <a:extLst>
                <a:ext uri="{FF2B5EF4-FFF2-40B4-BE49-F238E27FC236}">
                  <a16:creationId xmlns:a16="http://schemas.microsoft.com/office/drawing/2014/main" id="{AAA1CE80-D4AE-40E1-8DFE-01C2177CF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593"/>
              <a:ext cx="312" cy="340"/>
            </a:xfrm>
            <a:custGeom>
              <a:avLst/>
              <a:gdLst>
                <a:gd name="T0" fmla="*/ 142 w 312"/>
                <a:gd name="T1" fmla="*/ 340 h 340"/>
                <a:gd name="T2" fmla="*/ 312 w 312"/>
                <a:gd name="T3" fmla="*/ 142 h 340"/>
                <a:gd name="T4" fmla="*/ 170 w 312"/>
                <a:gd name="T5" fmla="*/ 0 h 340"/>
                <a:gd name="T6" fmla="*/ 0 w 312"/>
                <a:gd name="T7" fmla="*/ 198 h 340"/>
                <a:gd name="T8" fmla="*/ 142 w 31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0">
                  <a:moveTo>
                    <a:pt x="142" y="340"/>
                  </a:moveTo>
                  <a:lnTo>
                    <a:pt x="312" y="142"/>
                  </a:lnTo>
                  <a:lnTo>
                    <a:pt x="170" y="0"/>
                  </a:lnTo>
                  <a:lnTo>
                    <a:pt x="0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3366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16" name="Freeform 428">
              <a:extLst>
                <a:ext uri="{FF2B5EF4-FFF2-40B4-BE49-F238E27FC236}">
                  <a16:creationId xmlns:a16="http://schemas.microsoft.com/office/drawing/2014/main" id="{55CD845F-8C1B-4D17-A106-A66B7FA1B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" y="1848"/>
              <a:ext cx="114" cy="171"/>
            </a:xfrm>
            <a:custGeom>
              <a:avLst/>
              <a:gdLst>
                <a:gd name="T0" fmla="*/ 0 w 114"/>
                <a:gd name="T1" fmla="*/ 171 h 171"/>
                <a:gd name="T2" fmla="*/ 114 w 114"/>
                <a:gd name="T3" fmla="*/ 114 h 171"/>
                <a:gd name="T4" fmla="*/ 114 w 114"/>
                <a:gd name="T5" fmla="*/ 0 h 171"/>
                <a:gd name="T6" fmla="*/ 0 w 114"/>
                <a:gd name="T7" fmla="*/ 57 h 171"/>
                <a:gd name="T8" fmla="*/ 0 w 11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1">
                  <a:moveTo>
                    <a:pt x="0" y="171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17" name="Freeform 429">
              <a:extLst>
                <a:ext uri="{FF2B5EF4-FFF2-40B4-BE49-F238E27FC236}">
                  <a16:creationId xmlns:a16="http://schemas.microsoft.com/office/drawing/2014/main" id="{E7EFC485-AB95-4143-A34D-BE413E5DA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593"/>
              <a:ext cx="426" cy="539"/>
            </a:xfrm>
            <a:custGeom>
              <a:avLst/>
              <a:gdLst>
                <a:gd name="T0" fmla="*/ 0 w 426"/>
                <a:gd name="T1" fmla="*/ 198 h 539"/>
                <a:gd name="T2" fmla="*/ 170 w 426"/>
                <a:gd name="T3" fmla="*/ 0 h 539"/>
                <a:gd name="T4" fmla="*/ 284 w 426"/>
                <a:gd name="T5" fmla="*/ 57 h 539"/>
                <a:gd name="T6" fmla="*/ 426 w 426"/>
                <a:gd name="T7" fmla="*/ 198 h 539"/>
                <a:gd name="T8" fmla="*/ 426 w 426"/>
                <a:gd name="T9" fmla="*/ 397 h 539"/>
                <a:gd name="T10" fmla="*/ 142 w 426"/>
                <a:gd name="T11" fmla="*/ 539 h 539"/>
                <a:gd name="T12" fmla="*/ 0 w 426"/>
                <a:gd name="T13" fmla="*/ 397 h 539"/>
                <a:gd name="T14" fmla="*/ 0 w 426"/>
                <a:gd name="T15" fmla="*/ 19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539">
                  <a:moveTo>
                    <a:pt x="0" y="198"/>
                  </a:moveTo>
                  <a:lnTo>
                    <a:pt x="170" y="0"/>
                  </a:lnTo>
                  <a:lnTo>
                    <a:pt x="284" y="57"/>
                  </a:lnTo>
                  <a:lnTo>
                    <a:pt x="426" y="198"/>
                  </a:lnTo>
                  <a:lnTo>
                    <a:pt x="426" y="397"/>
                  </a:lnTo>
                  <a:lnTo>
                    <a:pt x="142" y="539"/>
                  </a:lnTo>
                  <a:lnTo>
                    <a:pt x="0" y="397"/>
                  </a:lnTo>
                  <a:lnTo>
                    <a:pt x="0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318" name="Group 430">
            <a:extLst>
              <a:ext uri="{FF2B5EF4-FFF2-40B4-BE49-F238E27FC236}">
                <a16:creationId xmlns:a16="http://schemas.microsoft.com/office/drawing/2014/main" id="{077AC9C3-90DD-4DF5-8A99-7DB2A2764951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3573463"/>
            <a:ext cx="676275" cy="855662"/>
            <a:chOff x="4197" y="1622"/>
            <a:chExt cx="426" cy="539"/>
          </a:xfrm>
        </p:grpSpPr>
        <p:sp>
          <p:nvSpPr>
            <p:cNvPr id="38319" name="Freeform 431">
              <a:extLst>
                <a:ext uri="{FF2B5EF4-FFF2-40B4-BE49-F238E27FC236}">
                  <a16:creationId xmlns:a16="http://schemas.microsoft.com/office/drawing/2014/main" id="{88A91015-0CCE-4DFE-80C7-6BDBF1C06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1820"/>
              <a:ext cx="142" cy="341"/>
            </a:xfrm>
            <a:custGeom>
              <a:avLst/>
              <a:gdLst>
                <a:gd name="T0" fmla="*/ 0 w 142"/>
                <a:gd name="T1" fmla="*/ 0 h 341"/>
                <a:gd name="T2" fmla="*/ 0 w 142"/>
                <a:gd name="T3" fmla="*/ 199 h 341"/>
                <a:gd name="T4" fmla="*/ 142 w 142"/>
                <a:gd name="T5" fmla="*/ 341 h 341"/>
                <a:gd name="T6" fmla="*/ 142 w 142"/>
                <a:gd name="T7" fmla="*/ 142 h 341"/>
                <a:gd name="T8" fmla="*/ 0 w 142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41">
                  <a:moveTo>
                    <a:pt x="0" y="0"/>
                  </a:moveTo>
                  <a:lnTo>
                    <a:pt x="0" y="199"/>
                  </a:lnTo>
                  <a:lnTo>
                    <a:pt x="142" y="341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20" name="Freeform 432">
              <a:extLst>
                <a:ext uri="{FF2B5EF4-FFF2-40B4-BE49-F238E27FC236}">
                  <a16:creationId xmlns:a16="http://schemas.microsoft.com/office/drawing/2014/main" id="{AFC1D3BE-C710-45F8-A619-2482320B1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1764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0 w 284"/>
                <a:gd name="T3" fmla="*/ 198 h 397"/>
                <a:gd name="T4" fmla="*/ 170 w 284"/>
                <a:gd name="T5" fmla="*/ 0 h 397"/>
                <a:gd name="T6" fmla="*/ 284 w 284"/>
                <a:gd name="T7" fmla="*/ 56 h 397"/>
                <a:gd name="T8" fmla="*/ 284 w 284"/>
                <a:gd name="T9" fmla="*/ 255 h 397"/>
                <a:gd name="T10" fmla="*/ 0 w 284"/>
                <a:gd name="T1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0" y="198"/>
                  </a:lnTo>
                  <a:lnTo>
                    <a:pt x="170" y="0"/>
                  </a:lnTo>
                  <a:lnTo>
                    <a:pt x="284" y="56"/>
                  </a:lnTo>
                  <a:lnTo>
                    <a:pt x="284" y="25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21" name="Freeform 433">
              <a:extLst>
                <a:ext uri="{FF2B5EF4-FFF2-40B4-BE49-F238E27FC236}">
                  <a16:creationId xmlns:a16="http://schemas.microsoft.com/office/drawing/2014/main" id="{48625B3E-AA91-4889-AE59-5B7CB9960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7" y="1622"/>
              <a:ext cx="256" cy="198"/>
            </a:xfrm>
            <a:custGeom>
              <a:avLst/>
              <a:gdLst>
                <a:gd name="T0" fmla="*/ 0 w 256"/>
                <a:gd name="T1" fmla="*/ 0 h 198"/>
                <a:gd name="T2" fmla="*/ 114 w 256"/>
                <a:gd name="T3" fmla="*/ 57 h 198"/>
                <a:gd name="T4" fmla="*/ 256 w 256"/>
                <a:gd name="T5" fmla="*/ 198 h 198"/>
                <a:gd name="T6" fmla="*/ 142 w 256"/>
                <a:gd name="T7" fmla="*/ 142 h 198"/>
                <a:gd name="T8" fmla="*/ 0 w 25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8">
                  <a:moveTo>
                    <a:pt x="0" y="0"/>
                  </a:moveTo>
                  <a:lnTo>
                    <a:pt x="114" y="57"/>
                  </a:lnTo>
                  <a:lnTo>
                    <a:pt x="256" y="198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22" name="Freeform 434">
              <a:extLst>
                <a:ext uri="{FF2B5EF4-FFF2-40B4-BE49-F238E27FC236}">
                  <a16:creationId xmlns:a16="http://schemas.microsoft.com/office/drawing/2014/main" id="{F67FA07B-7C89-483B-944C-B84A7B974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1622"/>
              <a:ext cx="312" cy="340"/>
            </a:xfrm>
            <a:custGeom>
              <a:avLst/>
              <a:gdLst>
                <a:gd name="T0" fmla="*/ 142 w 312"/>
                <a:gd name="T1" fmla="*/ 340 h 340"/>
                <a:gd name="T2" fmla="*/ 312 w 312"/>
                <a:gd name="T3" fmla="*/ 142 h 340"/>
                <a:gd name="T4" fmla="*/ 170 w 312"/>
                <a:gd name="T5" fmla="*/ 0 h 340"/>
                <a:gd name="T6" fmla="*/ 0 w 312"/>
                <a:gd name="T7" fmla="*/ 198 h 340"/>
                <a:gd name="T8" fmla="*/ 142 w 31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0">
                  <a:moveTo>
                    <a:pt x="142" y="340"/>
                  </a:moveTo>
                  <a:lnTo>
                    <a:pt x="312" y="142"/>
                  </a:lnTo>
                  <a:lnTo>
                    <a:pt x="170" y="0"/>
                  </a:lnTo>
                  <a:lnTo>
                    <a:pt x="0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FF66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23" name="Freeform 435">
              <a:extLst>
                <a:ext uri="{FF2B5EF4-FFF2-40B4-BE49-F238E27FC236}">
                  <a16:creationId xmlns:a16="http://schemas.microsoft.com/office/drawing/2014/main" id="{0A178366-8328-4695-9DE5-A5322210E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877"/>
              <a:ext cx="114" cy="171"/>
            </a:xfrm>
            <a:custGeom>
              <a:avLst/>
              <a:gdLst>
                <a:gd name="T0" fmla="*/ 0 w 114"/>
                <a:gd name="T1" fmla="*/ 171 h 171"/>
                <a:gd name="T2" fmla="*/ 114 w 114"/>
                <a:gd name="T3" fmla="*/ 114 h 171"/>
                <a:gd name="T4" fmla="*/ 114 w 114"/>
                <a:gd name="T5" fmla="*/ 0 h 171"/>
                <a:gd name="T6" fmla="*/ 0 w 114"/>
                <a:gd name="T7" fmla="*/ 57 h 171"/>
                <a:gd name="T8" fmla="*/ 0 w 11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1">
                  <a:moveTo>
                    <a:pt x="0" y="171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24" name="Freeform 436">
              <a:extLst>
                <a:ext uri="{FF2B5EF4-FFF2-40B4-BE49-F238E27FC236}">
                  <a16:creationId xmlns:a16="http://schemas.microsoft.com/office/drawing/2014/main" id="{44FA1F91-D667-44FD-A6E4-5ACB5741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1622"/>
              <a:ext cx="426" cy="539"/>
            </a:xfrm>
            <a:custGeom>
              <a:avLst/>
              <a:gdLst>
                <a:gd name="T0" fmla="*/ 0 w 426"/>
                <a:gd name="T1" fmla="*/ 198 h 539"/>
                <a:gd name="T2" fmla="*/ 170 w 426"/>
                <a:gd name="T3" fmla="*/ 0 h 539"/>
                <a:gd name="T4" fmla="*/ 284 w 426"/>
                <a:gd name="T5" fmla="*/ 57 h 539"/>
                <a:gd name="T6" fmla="*/ 426 w 426"/>
                <a:gd name="T7" fmla="*/ 198 h 539"/>
                <a:gd name="T8" fmla="*/ 426 w 426"/>
                <a:gd name="T9" fmla="*/ 397 h 539"/>
                <a:gd name="T10" fmla="*/ 142 w 426"/>
                <a:gd name="T11" fmla="*/ 539 h 539"/>
                <a:gd name="T12" fmla="*/ 0 w 426"/>
                <a:gd name="T13" fmla="*/ 397 h 539"/>
                <a:gd name="T14" fmla="*/ 0 w 426"/>
                <a:gd name="T15" fmla="*/ 19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539">
                  <a:moveTo>
                    <a:pt x="0" y="198"/>
                  </a:moveTo>
                  <a:lnTo>
                    <a:pt x="170" y="0"/>
                  </a:lnTo>
                  <a:lnTo>
                    <a:pt x="284" y="57"/>
                  </a:lnTo>
                  <a:lnTo>
                    <a:pt x="426" y="198"/>
                  </a:lnTo>
                  <a:lnTo>
                    <a:pt x="426" y="397"/>
                  </a:lnTo>
                  <a:lnTo>
                    <a:pt x="142" y="539"/>
                  </a:lnTo>
                  <a:lnTo>
                    <a:pt x="0" y="397"/>
                  </a:lnTo>
                  <a:lnTo>
                    <a:pt x="0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325" name="Group 437">
            <a:extLst>
              <a:ext uri="{FF2B5EF4-FFF2-40B4-BE49-F238E27FC236}">
                <a16:creationId xmlns:a16="http://schemas.microsoft.com/office/drawing/2014/main" id="{07D8F183-919E-4578-BFF4-D55D863E2774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908050"/>
            <a:ext cx="676275" cy="855663"/>
            <a:chOff x="5161" y="1621"/>
            <a:chExt cx="426" cy="539"/>
          </a:xfrm>
        </p:grpSpPr>
        <p:sp>
          <p:nvSpPr>
            <p:cNvPr id="38326" name="Freeform 438">
              <a:extLst>
                <a:ext uri="{FF2B5EF4-FFF2-40B4-BE49-F238E27FC236}">
                  <a16:creationId xmlns:a16="http://schemas.microsoft.com/office/drawing/2014/main" id="{F2FC49ED-62F1-445A-B9DE-AB885C29F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819"/>
              <a:ext cx="142" cy="341"/>
            </a:xfrm>
            <a:custGeom>
              <a:avLst/>
              <a:gdLst>
                <a:gd name="T0" fmla="*/ 0 w 142"/>
                <a:gd name="T1" fmla="*/ 0 h 341"/>
                <a:gd name="T2" fmla="*/ 0 w 142"/>
                <a:gd name="T3" fmla="*/ 199 h 341"/>
                <a:gd name="T4" fmla="*/ 142 w 142"/>
                <a:gd name="T5" fmla="*/ 341 h 341"/>
                <a:gd name="T6" fmla="*/ 142 w 142"/>
                <a:gd name="T7" fmla="*/ 142 h 341"/>
                <a:gd name="T8" fmla="*/ 0 w 142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41">
                  <a:moveTo>
                    <a:pt x="0" y="0"/>
                  </a:moveTo>
                  <a:lnTo>
                    <a:pt x="0" y="199"/>
                  </a:lnTo>
                  <a:lnTo>
                    <a:pt x="142" y="341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27" name="Freeform 439">
              <a:extLst>
                <a:ext uri="{FF2B5EF4-FFF2-40B4-BE49-F238E27FC236}">
                  <a16:creationId xmlns:a16="http://schemas.microsoft.com/office/drawing/2014/main" id="{FBC27479-8DD5-4D5A-A24C-1075DD2AE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763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0 w 284"/>
                <a:gd name="T3" fmla="*/ 198 h 397"/>
                <a:gd name="T4" fmla="*/ 170 w 284"/>
                <a:gd name="T5" fmla="*/ 0 h 397"/>
                <a:gd name="T6" fmla="*/ 284 w 284"/>
                <a:gd name="T7" fmla="*/ 56 h 397"/>
                <a:gd name="T8" fmla="*/ 284 w 284"/>
                <a:gd name="T9" fmla="*/ 255 h 397"/>
                <a:gd name="T10" fmla="*/ 0 w 284"/>
                <a:gd name="T1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0" y="198"/>
                  </a:lnTo>
                  <a:lnTo>
                    <a:pt x="170" y="0"/>
                  </a:lnTo>
                  <a:lnTo>
                    <a:pt x="284" y="56"/>
                  </a:lnTo>
                  <a:lnTo>
                    <a:pt x="284" y="25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28" name="Freeform 440">
              <a:extLst>
                <a:ext uri="{FF2B5EF4-FFF2-40B4-BE49-F238E27FC236}">
                  <a16:creationId xmlns:a16="http://schemas.microsoft.com/office/drawing/2014/main" id="{4D0E29A4-19AF-4A4B-8119-E978F1759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1" y="1621"/>
              <a:ext cx="256" cy="198"/>
            </a:xfrm>
            <a:custGeom>
              <a:avLst/>
              <a:gdLst>
                <a:gd name="T0" fmla="*/ 0 w 256"/>
                <a:gd name="T1" fmla="*/ 0 h 198"/>
                <a:gd name="T2" fmla="*/ 114 w 256"/>
                <a:gd name="T3" fmla="*/ 57 h 198"/>
                <a:gd name="T4" fmla="*/ 256 w 256"/>
                <a:gd name="T5" fmla="*/ 198 h 198"/>
                <a:gd name="T6" fmla="*/ 142 w 256"/>
                <a:gd name="T7" fmla="*/ 142 h 198"/>
                <a:gd name="T8" fmla="*/ 0 w 25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8">
                  <a:moveTo>
                    <a:pt x="0" y="0"/>
                  </a:moveTo>
                  <a:lnTo>
                    <a:pt x="114" y="57"/>
                  </a:lnTo>
                  <a:lnTo>
                    <a:pt x="256" y="198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29" name="Freeform 441">
              <a:extLst>
                <a:ext uri="{FF2B5EF4-FFF2-40B4-BE49-F238E27FC236}">
                  <a16:creationId xmlns:a16="http://schemas.microsoft.com/office/drawing/2014/main" id="{0F81FD9E-45CF-4B81-B6E7-06EBF1886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621"/>
              <a:ext cx="312" cy="340"/>
            </a:xfrm>
            <a:custGeom>
              <a:avLst/>
              <a:gdLst>
                <a:gd name="T0" fmla="*/ 142 w 312"/>
                <a:gd name="T1" fmla="*/ 340 h 340"/>
                <a:gd name="T2" fmla="*/ 312 w 312"/>
                <a:gd name="T3" fmla="*/ 142 h 340"/>
                <a:gd name="T4" fmla="*/ 170 w 312"/>
                <a:gd name="T5" fmla="*/ 0 h 340"/>
                <a:gd name="T6" fmla="*/ 0 w 312"/>
                <a:gd name="T7" fmla="*/ 198 h 340"/>
                <a:gd name="T8" fmla="*/ 142 w 31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0">
                  <a:moveTo>
                    <a:pt x="142" y="340"/>
                  </a:moveTo>
                  <a:lnTo>
                    <a:pt x="312" y="142"/>
                  </a:lnTo>
                  <a:lnTo>
                    <a:pt x="170" y="0"/>
                  </a:lnTo>
                  <a:lnTo>
                    <a:pt x="0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9966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30" name="Freeform 442">
              <a:extLst>
                <a:ext uri="{FF2B5EF4-FFF2-40B4-BE49-F238E27FC236}">
                  <a16:creationId xmlns:a16="http://schemas.microsoft.com/office/drawing/2014/main" id="{8D0F9F4A-2CDC-4F66-B7C0-C2FC814FA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876"/>
              <a:ext cx="114" cy="171"/>
            </a:xfrm>
            <a:custGeom>
              <a:avLst/>
              <a:gdLst>
                <a:gd name="T0" fmla="*/ 0 w 114"/>
                <a:gd name="T1" fmla="*/ 171 h 171"/>
                <a:gd name="T2" fmla="*/ 114 w 114"/>
                <a:gd name="T3" fmla="*/ 114 h 171"/>
                <a:gd name="T4" fmla="*/ 114 w 114"/>
                <a:gd name="T5" fmla="*/ 0 h 171"/>
                <a:gd name="T6" fmla="*/ 0 w 114"/>
                <a:gd name="T7" fmla="*/ 57 h 171"/>
                <a:gd name="T8" fmla="*/ 0 w 11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1">
                  <a:moveTo>
                    <a:pt x="0" y="171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31" name="Freeform 443">
              <a:extLst>
                <a:ext uri="{FF2B5EF4-FFF2-40B4-BE49-F238E27FC236}">
                  <a16:creationId xmlns:a16="http://schemas.microsoft.com/office/drawing/2014/main" id="{46534E4E-B395-4CA0-BDB7-06189D593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621"/>
              <a:ext cx="426" cy="539"/>
            </a:xfrm>
            <a:custGeom>
              <a:avLst/>
              <a:gdLst>
                <a:gd name="T0" fmla="*/ 0 w 426"/>
                <a:gd name="T1" fmla="*/ 198 h 539"/>
                <a:gd name="T2" fmla="*/ 170 w 426"/>
                <a:gd name="T3" fmla="*/ 0 h 539"/>
                <a:gd name="T4" fmla="*/ 284 w 426"/>
                <a:gd name="T5" fmla="*/ 57 h 539"/>
                <a:gd name="T6" fmla="*/ 426 w 426"/>
                <a:gd name="T7" fmla="*/ 198 h 539"/>
                <a:gd name="T8" fmla="*/ 426 w 426"/>
                <a:gd name="T9" fmla="*/ 397 h 539"/>
                <a:gd name="T10" fmla="*/ 142 w 426"/>
                <a:gd name="T11" fmla="*/ 539 h 539"/>
                <a:gd name="T12" fmla="*/ 0 w 426"/>
                <a:gd name="T13" fmla="*/ 397 h 539"/>
                <a:gd name="T14" fmla="*/ 0 w 426"/>
                <a:gd name="T15" fmla="*/ 19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539">
                  <a:moveTo>
                    <a:pt x="0" y="198"/>
                  </a:moveTo>
                  <a:lnTo>
                    <a:pt x="170" y="0"/>
                  </a:lnTo>
                  <a:lnTo>
                    <a:pt x="284" y="57"/>
                  </a:lnTo>
                  <a:lnTo>
                    <a:pt x="426" y="198"/>
                  </a:lnTo>
                  <a:lnTo>
                    <a:pt x="426" y="397"/>
                  </a:lnTo>
                  <a:lnTo>
                    <a:pt x="142" y="539"/>
                  </a:lnTo>
                  <a:lnTo>
                    <a:pt x="0" y="397"/>
                  </a:lnTo>
                  <a:lnTo>
                    <a:pt x="0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332" name="Group 444">
            <a:extLst>
              <a:ext uri="{FF2B5EF4-FFF2-40B4-BE49-F238E27FC236}">
                <a16:creationId xmlns:a16="http://schemas.microsoft.com/office/drawing/2014/main" id="{8C3116E8-FF73-4283-805D-A577CADFD36B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2276475"/>
            <a:ext cx="676275" cy="855663"/>
            <a:chOff x="4679" y="1622"/>
            <a:chExt cx="426" cy="539"/>
          </a:xfrm>
        </p:grpSpPr>
        <p:sp>
          <p:nvSpPr>
            <p:cNvPr id="38333" name="Freeform 445">
              <a:extLst>
                <a:ext uri="{FF2B5EF4-FFF2-40B4-BE49-F238E27FC236}">
                  <a16:creationId xmlns:a16="http://schemas.microsoft.com/office/drawing/2014/main" id="{8BB87EDE-5925-4DDE-AE29-FDB06BA33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" y="1820"/>
              <a:ext cx="142" cy="341"/>
            </a:xfrm>
            <a:custGeom>
              <a:avLst/>
              <a:gdLst>
                <a:gd name="T0" fmla="*/ 0 w 142"/>
                <a:gd name="T1" fmla="*/ 0 h 341"/>
                <a:gd name="T2" fmla="*/ 0 w 142"/>
                <a:gd name="T3" fmla="*/ 199 h 341"/>
                <a:gd name="T4" fmla="*/ 142 w 142"/>
                <a:gd name="T5" fmla="*/ 341 h 341"/>
                <a:gd name="T6" fmla="*/ 142 w 142"/>
                <a:gd name="T7" fmla="*/ 142 h 341"/>
                <a:gd name="T8" fmla="*/ 0 w 142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41">
                  <a:moveTo>
                    <a:pt x="0" y="0"/>
                  </a:moveTo>
                  <a:lnTo>
                    <a:pt x="0" y="199"/>
                  </a:lnTo>
                  <a:lnTo>
                    <a:pt x="142" y="341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34" name="Freeform 446">
              <a:extLst>
                <a:ext uri="{FF2B5EF4-FFF2-40B4-BE49-F238E27FC236}">
                  <a16:creationId xmlns:a16="http://schemas.microsoft.com/office/drawing/2014/main" id="{AA8F6D40-3422-4957-A124-E85A0527D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" y="1764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0 w 284"/>
                <a:gd name="T3" fmla="*/ 198 h 397"/>
                <a:gd name="T4" fmla="*/ 170 w 284"/>
                <a:gd name="T5" fmla="*/ 0 h 397"/>
                <a:gd name="T6" fmla="*/ 284 w 284"/>
                <a:gd name="T7" fmla="*/ 56 h 397"/>
                <a:gd name="T8" fmla="*/ 284 w 284"/>
                <a:gd name="T9" fmla="*/ 255 h 397"/>
                <a:gd name="T10" fmla="*/ 0 w 284"/>
                <a:gd name="T1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0" y="198"/>
                  </a:lnTo>
                  <a:lnTo>
                    <a:pt x="170" y="0"/>
                  </a:lnTo>
                  <a:lnTo>
                    <a:pt x="284" y="56"/>
                  </a:lnTo>
                  <a:lnTo>
                    <a:pt x="284" y="25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35" name="Freeform 447">
              <a:extLst>
                <a:ext uri="{FF2B5EF4-FFF2-40B4-BE49-F238E27FC236}">
                  <a16:creationId xmlns:a16="http://schemas.microsoft.com/office/drawing/2014/main" id="{71CABD46-1623-4FB4-B1A6-C44F6D340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1622"/>
              <a:ext cx="256" cy="198"/>
            </a:xfrm>
            <a:custGeom>
              <a:avLst/>
              <a:gdLst>
                <a:gd name="T0" fmla="*/ 0 w 256"/>
                <a:gd name="T1" fmla="*/ 0 h 198"/>
                <a:gd name="T2" fmla="*/ 114 w 256"/>
                <a:gd name="T3" fmla="*/ 57 h 198"/>
                <a:gd name="T4" fmla="*/ 256 w 256"/>
                <a:gd name="T5" fmla="*/ 198 h 198"/>
                <a:gd name="T6" fmla="*/ 142 w 256"/>
                <a:gd name="T7" fmla="*/ 142 h 198"/>
                <a:gd name="T8" fmla="*/ 0 w 25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8">
                  <a:moveTo>
                    <a:pt x="0" y="0"/>
                  </a:moveTo>
                  <a:lnTo>
                    <a:pt x="114" y="57"/>
                  </a:lnTo>
                  <a:lnTo>
                    <a:pt x="256" y="198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36" name="Freeform 448">
              <a:extLst>
                <a:ext uri="{FF2B5EF4-FFF2-40B4-BE49-F238E27FC236}">
                  <a16:creationId xmlns:a16="http://schemas.microsoft.com/office/drawing/2014/main" id="{29F91AA9-A390-423B-8AF2-05422C60B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" y="1622"/>
              <a:ext cx="312" cy="340"/>
            </a:xfrm>
            <a:custGeom>
              <a:avLst/>
              <a:gdLst>
                <a:gd name="T0" fmla="*/ 142 w 312"/>
                <a:gd name="T1" fmla="*/ 340 h 340"/>
                <a:gd name="T2" fmla="*/ 312 w 312"/>
                <a:gd name="T3" fmla="*/ 142 h 340"/>
                <a:gd name="T4" fmla="*/ 170 w 312"/>
                <a:gd name="T5" fmla="*/ 0 h 340"/>
                <a:gd name="T6" fmla="*/ 0 w 312"/>
                <a:gd name="T7" fmla="*/ 198 h 340"/>
                <a:gd name="T8" fmla="*/ 142 w 31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0">
                  <a:moveTo>
                    <a:pt x="142" y="340"/>
                  </a:moveTo>
                  <a:lnTo>
                    <a:pt x="312" y="142"/>
                  </a:lnTo>
                  <a:lnTo>
                    <a:pt x="170" y="0"/>
                  </a:lnTo>
                  <a:lnTo>
                    <a:pt x="0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008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37" name="Freeform 449">
              <a:extLst>
                <a:ext uri="{FF2B5EF4-FFF2-40B4-BE49-F238E27FC236}">
                  <a16:creationId xmlns:a16="http://schemas.microsoft.com/office/drawing/2014/main" id="{0953AD26-A2D2-4FDF-8A90-76C1B6CE0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" y="1877"/>
              <a:ext cx="114" cy="171"/>
            </a:xfrm>
            <a:custGeom>
              <a:avLst/>
              <a:gdLst>
                <a:gd name="T0" fmla="*/ 0 w 114"/>
                <a:gd name="T1" fmla="*/ 171 h 171"/>
                <a:gd name="T2" fmla="*/ 114 w 114"/>
                <a:gd name="T3" fmla="*/ 114 h 171"/>
                <a:gd name="T4" fmla="*/ 114 w 114"/>
                <a:gd name="T5" fmla="*/ 0 h 171"/>
                <a:gd name="T6" fmla="*/ 0 w 114"/>
                <a:gd name="T7" fmla="*/ 57 h 171"/>
                <a:gd name="T8" fmla="*/ 0 w 11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1">
                  <a:moveTo>
                    <a:pt x="0" y="171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38" name="Freeform 450">
              <a:extLst>
                <a:ext uri="{FF2B5EF4-FFF2-40B4-BE49-F238E27FC236}">
                  <a16:creationId xmlns:a16="http://schemas.microsoft.com/office/drawing/2014/main" id="{16704CDC-C0B6-44EC-866F-9766E497D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" y="1622"/>
              <a:ext cx="426" cy="539"/>
            </a:xfrm>
            <a:custGeom>
              <a:avLst/>
              <a:gdLst>
                <a:gd name="T0" fmla="*/ 0 w 426"/>
                <a:gd name="T1" fmla="*/ 198 h 539"/>
                <a:gd name="T2" fmla="*/ 170 w 426"/>
                <a:gd name="T3" fmla="*/ 0 h 539"/>
                <a:gd name="T4" fmla="*/ 284 w 426"/>
                <a:gd name="T5" fmla="*/ 57 h 539"/>
                <a:gd name="T6" fmla="*/ 426 w 426"/>
                <a:gd name="T7" fmla="*/ 198 h 539"/>
                <a:gd name="T8" fmla="*/ 426 w 426"/>
                <a:gd name="T9" fmla="*/ 397 h 539"/>
                <a:gd name="T10" fmla="*/ 142 w 426"/>
                <a:gd name="T11" fmla="*/ 539 h 539"/>
                <a:gd name="T12" fmla="*/ 0 w 426"/>
                <a:gd name="T13" fmla="*/ 397 h 539"/>
                <a:gd name="T14" fmla="*/ 0 w 426"/>
                <a:gd name="T15" fmla="*/ 19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539">
                  <a:moveTo>
                    <a:pt x="0" y="198"/>
                  </a:moveTo>
                  <a:lnTo>
                    <a:pt x="170" y="0"/>
                  </a:lnTo>
                  <a:lnTo>
                    <a:pt x="284" y="57"/>
                  </a:lnTo>
                  <a:lnTo>
                    <a:pt x="426" y="198"/>
                  </a:lnTo>
                  <a:lnTo>
                    <a:pt x="426" y="397"/>
                  </a:lnTo>
                  <a:lnTo>
                    <a:pt x="142" y="539"/>
                  </a:lnTo>
                  <a:lnTo>
                    <a:pt x="0" y="397"/>
                  </a:lnTo>
                  <a:lnTo>
                    <a:pt x="0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8339" name="Freeform 451">
            <a:extLst>
              <a:ext uri="{FF2B5EF4-FFF2-40B4-BE49-F238E27FC236}">
                <a16:creationId xmlns:a16="http://schemas.microsoft.com/office/drawing/2014/main" id="{192729B0-0215-4814-B3BB-B8B2FBD13CAD}"/>
              </a:ext>
            </a:extLst>
          </p:cNvPr>
          <p:cNvSpPr>
            <a:spLocks/>
          </p:cNvSpPr>
          <p:nvPr/>
        </p:nvSpPr>
        <p:spPr bwMode="auto">
          <a:xfrm>
            <a:off x="1497013" y="3284538"/>
            <a:ext cx="2735262" cy="935037"/>
          </a:xfrm>
          <a:custGeom>
            <a:avLst/>
            <a:gdLst>
              <a:gd name="T0" fmla="*/ 0 w 1723"/>
              <a:gd name="T1" fmla="*/ 0 h 589"/>
              <a:gd name="T2" fmla="*/ 589 w 1723"/>
              <a:gd name="T3" fmla="*/ 589 h 589"/>
              <a:gd name="T4" fmla="*/ 1723 w 1723"/>
              <a:gd name="T5" fmla="*/ 46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3" h="589">
                <a:moveTo>
                  <a:pt x="0" y="0"/>
                </a:moveTo>
                <a:lnTo>
                  <a:pt x="589" y="589"/>
                </a:lnTo>
                <a:lnTo>
                  <a:pt x="1723" y="46"/>
                </a:lnTo>
              </a:path>
            </a:pathLst>
          </a:custGeom>
          <a:noFill/>
          <a:ln w="38100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8348" name="Group 460">
            <a:extLst>
              <a:ext uri="{FF2B5EF4-FFF2-40B4-BE49-F238E27FC236}">
                <a16:creationId xmlns:a16="http://schemas.microsoft.com/office/drawing/2014/main" id="{D75B9C72-44D5-4011-BCA2-CB0F368B0FF0}"/>
              </a:ext>
            </a:extLst>
          </p:cNvPr>
          <p:cNvGrpSpPr>
            <a:grpSpLocks/>
          </p:cNvGrpSpPr>
          <p:nvPr/>
        </p:nvGrpSpPr>
        <p:grpSpPr bwMode="auto">
          <a:xfrm>
            <a:off x="3860800" y="2573338"/>
            <a:ext cx="855663" cy="855662"/>
            <a:chOff x="3007" y="2273"/>
            <a:chExt cx="311" cy="311"/>
          </a:xfrm>
        </p:grpSpPr>
        <p:sp>
          <p:nvSpPr>
            <p:cNvPr id="38349" name="Oval 461">
              <a:extLst>
                <a:ext uri="{FF2B5EF4-FFF2-40B4-BE49-F238E27FC236}">
                  <a16:creationId xmlns:a16="http://schemas.microsoft.com/office/drawing/2014/main" id="{329E7B92-9DB0-4EAF-9641-9FA98909E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2273"/>
              <a:ext cx="311" cy="311"/>
            </a:xfrm>
            <a:prstGeom prst="ellipse">
              <a:avLst/>
            </a:prstGeom>
            <a:gradFill rotWithShape="1">
              <a:gsLst>
                <a:gs pos="0">
                  <a:srgbClr val="00CCFF">
                    <a:gamma/>
                    <a:tint val="0"/>
                    <a:invGamma/>
                  </a:srgbClr>
                </a:gs>
                <a:gs pos="100000">
                  <a:srgbClr val="00CC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50" name="Oval 462">
              <a:extLst>
                <a:ext uri="{FF2B5EF4-FFF2-40B4-BE49-F238E27FC236}">
                  <a16:creationId xmlns:a16="http://schemas.microsoft.com/office/drawing/2014/main" id="{16677A27-E433-41F7-ADA8-E0B7EAE968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07" y="2273"/>
              <a:ext cx="311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51" name="Oval 463">
              <a:extLst>
                <a:ext uri="{FF2B5EF4-FFF2-40B4-BE49-F238E27FC236}">
                  <a16:creationId xmlns:a16="http://schemas.microsoft.com/office/drawing/2014/main" id="{AE1BD6AB-9869-4A36-B807-4EF0F72695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52" name="Oval 464">
              <a:extLst>
                <a:ext uri="{FF2B5EF4-FFF2-40B4-BE49-F238E27FC236}">
                  <a16:creationId xmlns:a16="http://schemas.microsoft.com/office/drawing/2014/main" id="{692D0EE6-CA17-4E60-BA4F-9ED05F4318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53" name="Oval 465">
              <a:extLst>
                <a:ext uri="{FF2B5EF4-FFF2-40B4-BE49-F238E27FC236}">
                  <a16:creationId xmlns:a16="http://schemas.microsoft.com/office/drawing/2014/main" id="{996D5F7B-7954-4A9B-B8C9-5B33A3B8C5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54" name="Oval 466">
              <a:extLst>
                <a:ext uri="{FF2B5EF4-FFF2-40B4-BE49-F238E27FC236}">
                  <a16:creationId xmlns:a16="http://schemas.microsoft.com/office/drawing/2014/main" id="{6F6C9141-4ED0-4920-A17B-1AC33DC21A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8355" name="Text Box 467">
            <a:extLst>
              <a:ext uri="{FF2B5EF4-FFF2-40B4-BE49-F238E27FC236}">
                <a16:creationId xmlns:a16="http://schemas.microsoft.com/office/drawing/2014/main" id="{AC77B12E-404E-40F4-8FD2-D8507211C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363" y="2357438"/>
            <a:ext cx="1092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インターネット</a:t>
            </a:r>
          </a:p>
        </p:txBody>
      </p:sp>
      <p:grpSp>
        <p:nvGrpSpPr>
          <p:cNvPr id="38356" name="Group 468">
            <a:extLst>
              <a:ext uri="{FF2B5EF4-FFF2-40B4-BE49-F238E27FC236}">
                <a16:creationId xmlns:a16="http://schemas.microsoft.com/office/drawing/2014/main" id="{CF958008-0C05-4605-A4A1-7F0207639C7F}"/>
              </a:ext>
            </a:extLst>
          </p:cNvPr>
          <p:cNvGrpSpPr>
            <a:grpSpLocks/>
          </p:cNvGrpSpPr>
          <p:nvPr/>
        </p:nvGrpSpPr>
        <p:grpSpPr bwMode="auto">
          <a:xfrm>
            <a:off x="1136650" y="2565400"/>
            <a:ext cx="676275" cy="990600"/>
            <a:chOff x="3318" y="176"/>
            <a:chExt cx="426" cy="624"/>
          </a:xfrm>
        </p:grpSpPr>
        <p:sp>
          <p:nvSpPr>
            <p:cNvPr id="38357" name="Freeform 469">
              <a:extLst>
                <a:ext uri="{FF2B5EF4-FFF2-40B4-BE49-F238E27FC236}">
                  <a16:creationId xmlns:a16="http://schemas.microsoft.com/office/drawing/2014/main" id="{856E92BB-D706-4802-8324-4BC37649A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58" name="Freeform 470">
              <a:extLst>
                <a:ext uri="{FF2B5EF4-FFF2-40B4-BE49-F238E27FC236}">
                  <a16:creationId xmlns:a16="http://schemas.microsoft.com/office/drawing/2014/main" id="{D50953CE-6473-49E7-9552-413A31647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317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59" name="Freeform 471">
              <a:extLst>
                <a:ext uri="{FF2B5EF4-FFF2-40B4-BE49-F238E27FC236}">
                  <a16:creationId xmlns:a16="http://schemas.microsoft.com/office/drawing/2014/main" id="{8F89A0E5-FA99-4793-B73D-5ADC3E483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31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60" name="Freeform 472">
              <a:extLst>
                <a:ext uri="{FF2B5EF4-FFF2-40B4-BE49-F238E27FC236}">
                  <a16:creationId xmlns:a16="http://schemas.microsoft.com/office/drawing/2014/main" id="{88A9D4B9-F63D-49B9-A6E7-D8B82C9E1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361" name="Group 473">
              <a:extLst>
                <a:ext uri="{FF2B5EF4-FFF2-40B4-BE49-F238E27FC236}">
                  <a16:creationId xmlns:a16="http://schemas.microsoft.com/office/drawing/2014/main" id="{EA24FFFF-C38D-4716-8985-EF4A690DF5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374"/>
              <a:ext cx="212" cy="300"/>
              <a:chOff x="5120" y="487"/>
              <a:chExt cx="212" cy="300"/>
            </a:xfrm>
          </p:grpSpPr>
          <p:sp>
            <p:nvSpPr>
              <p:cNvPr id="38362" name="Freeform 474">
                <a:extLst>
                  <a:ext uri="{FF2B5EF4-FFF2-40B4-BE49-F238E27FC236}">
                    <a16:creationId xmlns:a16="http://schemas.microsoft.com/office/drawing/2014/main" id="{BCE7B58E-8A44-41A2-9F37-922A371BC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625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63" name="Freeform 475">
                <a:extLst>
                  <a:ext uri="{FF2B5EF4-FFF2-40B4-BE49-F238E27FC236}">
                    <a16:creationId xmlns:a16="http://schemas.microsoft.com/office/drawing/2014/main" id="{A471562D-4B59-46E3-A6FA-BA078C716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653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64" name="Freeform 476">
                <a:extLst>
                  <a:ext uri="{FF2B5EF4-FFF2-40B4-BE49-F238E27FC236}">
                    <a16:creationId xmlns:a16="http://schemas.microsoft.com/office/drawing/2014/main" id="{AA3681D4-1170-4EF0-92C6-53871843C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81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65" name="Freeform 477">
                <a:extLst>
                  <a:ext uri="{FF2B5EF4-FFF2-40B4-BE49-F238E27FC236}">
                    <a16:creationId xmlns:a16="http://schemas.microsoft.com/office/drawing/2014/main" id="{2C869A72-8982-497E-B7F7-318E193C28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708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66" name="Freeform 478">
                <a:extLst>
                  <a:ext uri="{FF2B5EF4-FFF2-40B4-BE49-F238E27FC236}">
                    <a16:creationId xmlns:a16="http://schemas.microsoft.com/office/drawing/2014/main" id="{712E3758-D7AB-4D54-9594-50AA4A44E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556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67" name="Freeform 479">
                <a:extLst>
                  <a:ext uri="{FF2B5EF4-FFF2-40B4-BE49-F238E27FC236}">
                    <a16:creationId xmlns:a16="http://schemas.microsoft.com/office/drawing/2014/main" id="{8F214200-B949-4F98-813E-949733125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84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68" name="Freeform 480">
                <a:extLst>
                  <a:ext uri="{FF2B5EF4-FFF2-40B4-BE49-F238E27FC236}">
                    <a16:creationId xmlns:a16="http://schemas.microsoft.com/office/drawing/2014/main" id="{900A4B89-AF01-4CDD-8329-967D34492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11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69" name="Freeform 481">
                <a:extLst>
                  <a:ext uri="{FF2B5EF4-FFF2-40B4-BE49-F238E27FC236}">
                    <a16:creationId xmlns:a16="http://schemas.microsoft.com/office/drawing/2014/main" id="{6111A199-DF76-4D46-8FC7-91E3795BA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639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70" name="Freeform 482">
                <a:extLst>
                  <a:ext uri="{FF2B5EF4-FFF2-40B4-BE49-F238E27FC236}">
                    <a16:creationId xmlns:a16="http://schemas.microsoft.com/office/drawing/2014/main" id="{3DADF567-1FD9-4C68-898E-EA1970438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487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71" name="Freeform 483">
                <a:extLst>
                  <a:ext uri="{FF2B5EF4-FFF2-40B4-BE49-F238E27FC236}">
                    <a16:creationId xmlns:a16="http://schemas.microsoft.com/office/drawing/2014/main" id="{B4A49454-F319-4027-AAB5-9C3E899F0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15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72" name="Freeform 484">
                <a:extLst>
                  <a:ext uri="{FF2B5EF4-FFF2-40B4-BE49-F238E27FC236}">
                    <a16:creationId xmlns:a16="http://schemas.microsoft.com/office/drawing/2014/main" id="{AE4E9997-1A26-4639-9C53-859DF472E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542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73" name="Freeform 485">
                <a:extLst>
                  <a:ext uri="{FF2B5EF4-FFF2-40B4-BE49-F238E27FC236}">
                    <a16:creationId xmlns:a16="http://schemas.microsoft.com/office/drawing/2014/main" id="{212DE8D3-6C8F-4858-885B-A58265B7B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570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38374" name="Text Box 486">
            <a:extLst>
              <a:ext uri="{FF2B5EF4-FFF2-40B4-BE49-F238E27FC236}">
                <a16:creationId xmlns:a16="http://schemas.microsoft.com/office/drawing/2014/main" id="{C54A4006-E399-4DAE-9CE0-3F6B786B3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2370138"/>
            <a:ext cx="1473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サービスプロバイダー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roup 27">
            <a:extLst>
              <a:ext uri="{FF2B5EF4-FFF2-40B4-BE49-F238E27FC236}">
                <a16:creationId xmlns:a16="http://schemas.microsoft.com/office/drawing/2014/main" id="{09FDD666-B551-4DB0-99A8-6DD0599034F1}"/>
              </a:ext>
            </a:extLst>
          </p:cNvPr>
          <p:cNvGrpSpPr>
            <a:grpSpLocks/>
          </p:cNvGrpSpPr>
          <p:nvPr/>
        </p:nvGrpSpPr>
        <p:grpSpPr bwMode="auto">
          <a:xfrm>
            <a:off x="496888" y="414338"/>
            <a:ext cx="9004300" cy="6075362"/>
            <a:chOff x="313" y="261"/>
            <a:chExt cx="5672" cy="3827"/>
          </a:xfrm>
        </p:grpSpPr>
        <p:sp>
          <p:nvSpPr>
            <p:cNvPr id="233" name="Line 28">
              <a:extLst>
                <a:ext uri="{FF2B5EF4-FFF2-40B4-BE49-F238E27FC236}">
                  <a16:creationId xmlns:a16="http://schemas.microsoft.com/office/drawing/2014/main" id="{E50B51AD-6C85-4133-912A-337DBFE792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6" y="1394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" name="Line 29">
              <a:extLst>
                <a:ext uri="{FF2B5EF4-FFF2-40B4-BE49-F238E27FC236}">
                  <a16:creationId xmlns:a16="http://schemas.microsoft.com/office/drawing/2014/main" id="{83028051-427B-4590-A611-56FF3470A7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1253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" name="Line 30">
              <a:extLst>
                <a:ext uri="{FF2B5EF4-FFF2-40B4-BE49-F238E27FC236}">
                  <a16:creationId xmlns:a16="http://schemas.microsoft.com/office/drawing/2014/main" id="{C00557F8-6746-4EAB-A833-BA215DF776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969"/>
              <a:ext cx="5670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" name="Line 31">
              <a:extLst>
                <a:ext uri="{FF2B5EF4-FFF2-40B4-BE49-F238E27FC236}">
                  <a16:creationId xmlns:a16="http://schemas.microsoft.com/office/drawing/2014/main" id="{419E31DB-7AD7-48B9-9907-16F4FD5084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544"/>
              <a:ext cx="5670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7" name="Line 32">
              <a:extLst>
                <a:ext uri="{FF2B5EF4-FFF2-40B4-BE49-F238E27FC236}">
                  <a16:creationId xmlns:a16="http://schemas.microsoft.com/office/drawing/2014/main" id="{5EE3203B-1130-4E72-8902-48948B3281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" y="403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8" name="Line 33">
              <a:extLst>
                <a:ext uri="{FF2B5EF4-FFF2-40B4-BE49-F238E27FC236}">
                  <a16:creationId xmlns:a16="http://schemas.microsoft.com/office/drawing/2014/main" id="{8602444F-034F-44E7-9572-A28FC456B6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4" y="261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9" name="Line 34">
              <a:extLst>
                <a:ext uri="{FF2B5EF4-FFF2-40B4-BE49-F238E27FC236}">
                  <a16:creationId xmlns:a16="http://schemas.microsoft.com/office/drawing/2014/main" id="{60C76984-5635-4611-88FD-AB27033D55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828"/>
              <a:ext cx="5386" cy="269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0" name="Line 35">
              <a:extLst>
                <a:ext uri="{FF2B5EF4-FFF2-40B4-BE49-F238E27FC236}">
                  <a16:creationId xmlns:a16="http://schemas.microsoft.com/office/drawing/2014/main" id="{3E47C1F5-4D60-4D94-B12A-83D083FE8C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4819" cy="24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" name="Line 36">
              <a:extLst>
                <a:ext uri="{FF2B5EF4-FFF2-40B4-BE49-F238E27FC236}">
                  <a16:creationId xmlns:a16="http://schemas.microsoft.com/office/drawing/2014/main" id="{7A856892-6CA8-4E4F-8D60-E082CEB71D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3804"/>
              <a:ext cx="284" cy="2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" name="Line 37">
              <a:extLst>
                <a:ext uri="{FF2B5EF4-FFF2-40B4-BE49-F238E27FC236}">
                  <a16:creationId xmlns:a16="http://schemas.microsoft.com/office/drawing/2014/main" id="{8BFD69E5-EC1A-4785-A5B4-1284B1A9C3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3379"/>
              <a:ext cx="709" cy="7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" name="Line 38">
              <a:extLst>
                <a:ext uri="{FF2B5EF4-FFF2-40B4-BE49-F238E27FC236}">
                  <a16:creationId xmlns:a16="http://schemas.microsoft.com/office/drawing/2014/main" id="{60E6D4BE-8BE9-4472-B510-DD186ACB35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2" y="1678"/>
              <a:ext cx="4820" cy="241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4" name="Line 39">
              <a:extLst>
                <a:ext uri="{FF2B5EF4-FFF2-40B4-BE49-F238E27FC236}">
                  <a16:creationId xmlns:a16="http://schemas.microsoft.com/office/drawing/2014/main" id="{7CC462F3-BEDD-40F6-B676-A4103600A1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7" y="1820"/>
              <a:ext cx="4536" cy="226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" name="Line 40">
              <a:extLst>
                <a:ext uri="{FF2B5EF4-FFF2-40B4-BE49-F238E27FC236}">
                  <a16:creationId xmlns:a16="http://schemas.microsoft.com/office/drawing/2014/main" id="{FF0CB783-1BC1-4E06-B821-3C6B57336D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954"/>
              <a:ext cx="1134" cy="113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" name="Line 41">
              <a:extLst>
                <a:ext uri="{FF2B5EF4-FFF2-40B4-BE49-F238E27FC236}">
                  <a16:creationId xmlns:a16="http://schemas.microsoft.com/office/drawing/2014/main" id="{35A562D8-87E0-412B-A0FD-E2AD223CE6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529"/>
              <a:ext cx="1560" cy="155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" name="Line 42">
              <a:extLst>
                <a:ext uri="{FF2B5EF4-FFF2-40B4-BE49-F238E27FC236}">
                  <a16:creationId xmlns:a16="http://schemas.microsoft.com/office/drawing/2014/main" id="{29A4F6E0-DA0F-40E4-845F-99D785B3CC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4536" cy="226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" name="Line 43">
              <a:extLst>
                <a:ext uri="{FF2B5EF4-FFF2-40B4-BE49-F238E27FC236}">
                  <a16:creationId xmlns:a16="http://schemas.microsoft.com/office/drawing/2014/main" id="{2B8721F6-C72D-4731-8B67-25F6B0E01F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0" y="261"/>
              <a:ext cx="284" cy="2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" name="Line 44">
              <a:extLst>
                <a:ext uri="{FF2B5EF4-FFF2-40B4-BE49-F238E27FC236}">
                  <a16:creationId xmlns:a16="http://schemas.microsoft.com/office/drawing/2014/main" id="{E0E5EF2E-D720-4C4B-93F0-FDBAEEDA47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5" y="261"/>
              <a:ext cx="709" cy="7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" name="Line 45">
              <a:extLst>
                <a:ext uri="{FF2B5EF4-FFF2-40B4-BE49-F238E27FC236}">
                  <a16:creationId xmlns:a16="http://schemas.microsoft.com/office/drawing/2014/main" id="{F3050E3A-0523-4DCB-B791-DDCF732550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9" y="261"/>
              <a:ext cx="1134" cy="113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1" name="Line 46">
              <a:extLst>
                <a:ext uri="{FF2B5EF4-FFF2-40B4-BE49-F238E27FC236}">
                  <a16:creationId xmlns:a16="http://schemas.microsoft.com/office/drawing/2014/main" id="{ED79906F-2C4B-4045-BFD4-B381CEEA07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4" y="261"/>
              <a:ext cx="1560" cy="155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" name="Line 47">
              <a:extLst>
                <a:ext uri="{FF2B5EF4-FFF2-40B4-BE49-F238E27FC236}">
                  <a16:creationId xmlns:a16="http://schemas.microsoft.com/office/drawing/2014/main" id="{E0F843EA-1ABF-4FA3-8FFE-F228542765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402"/>
              <a:ext cx="3686" cy="3686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3" name="Line 48">
              <a:extLst>
                <a:ext uri="{FF2B5EF4-FFF2-40B4-BE49-F238E27FC236}">
                  <a16:creationId xmlns:a16="http://schemas.microsoft.com/office/drawing/2014/main" id="{B27DF7A6-B112-4437-8920-E1B075B361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2103"/>
              <a:ext cx="1985" cy="198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" name="Line 49">
              <a:extLst>
                <a:ext uri="{FF2B5EF4-FFF2-40B4-BE49-F238E27FC236}">
                  <a16:creationId xmlns:a16="http://schemas.microsoft.com/office/drawing/2014/main" id="{923B9106-276E-4B94-B83D-59DCCCCB92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73" y="2103"/>
              <a:ext cx="3969" cy="198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" name="Line 50">
              <a:extLst>
                <a:ext uri="{FF2B5EF4-FFF2-40B4-BE49-F238E27FC236}">
                  <a16:creationId xmlns:a16="http://schemas.microsoft.com/office/drawing/2014/main" id="{5CD29312-4172-4205-8062-C5BBB39BDD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261"/>
              <a:ext cx="3827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" name="Line 51">
              <a:extLst>
                <a:ext uri="{FF2B5EF4-FFF2-40B4-BE49-F238E27FC236}">
                  <a16:creationId xmlns:a16="http://schemas.microsoft.com/office/drawing/2014/main" id="{E48BC3C4-2142-4217-A32D-369678FAA5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98" y="2245"/>
              <a:ext cx="3685" cy="184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" name="Line 52">
              <a:extLst>
                <a:ext uri="{FF2B5EF4-FFF2-40B4-BE49-F238E27FC236}">
                  <a16:creationId xmlns:a16="http://schemas.microsoft.com/office/drawing/2014/main" id="{CB633B56-DB17-41DD-B8D2-B03DC099C1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828"/>
              <a:ext cx="3261" cy="326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" name="Line 53">
              <a:extLst>
                <a:ext uri="{FF2B5EF4-FFF2-40B4-BE49-F238E27FC236}">
                  <a16:creationId xmlns:a16="http://schemas.microsoft.com/office/drawing/2014/main" id="{3AF8DD50-E48D-4968-8460-2019D5A0EC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1253"/>
              <a:ext cx="2836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9" name="Line 54">
              <a:extLst>
                <a:ext uri="{FF2B5EF4-FFF2-40B4-BE49-F238E27FC236}">
                  <a16:creationId xmlns:a16="http://schemas.microsoft.com/office/drawing/2014/main" id="{44EE59DB-CAF6-4FA8-B0A4-FFAB96E8F5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" y="1678"/>
              <a:ext cx="2411" cy="241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0" name="Line 55">
              <a:extLst>
                <a:ext uri="{FF2B5EF4-FFF2-40B4-BE49-F238E27FC236}">
                  <a16:creationId xmlns:a16="http://schemas.microsoft.com/office/drawing/2014/main" id="{E3FE23D2-D8EC-44E6-9F7F-F52ED8A142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23" y="2529"/>
              <a:ext cx="3119" cy="155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1" name="Line 56">
              <a:extLst>
                <a:ext uri="{FF2B5EF4-FFF2-40B4-BE49-F238E27FC236}">
                  <a16:creationId xmlns:a16="http://schemas.microsoft.com/office/drawing/2014/main" id="{9F7D3A41-1CCF-477B-BDC6-78FD94C217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48" y="2670"/>
              <a:ext cx="2835" cy="141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" name="Line 57">
              <a:extLst>
                <a:ext uri="{FF2B5EF4-FFF2-40B4-BE49-F238E27FC236}">
                  <a16:creationId xmlns:a16="http://schemas.microsoft.com/office/drawing/2014/main" id="{9BC1EA82-56CD-4976-B50B-354C2648AD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3969" cy="19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3" name="Line 58">
              <a:extLst>
                <a:ext uri="{FF2B5EF4-FFF2-40B4-BE49-F238E27FC236}">
                  <a16:creationId xmlns:a16="http://schemas.microsoft.com/office/drawing/2014/main" id="{35D47023-B8DB-48B6-969F-D7A003F4F5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3686" cy="1842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4" name="Line 59">
              <a:extLst>
                <a:ext uri="{FF2B5EF4-FFF2-40B4-BE49-F238E27FC236}">
                  <a16:creationId xmlns:a16="http://schemas.microsoft.com/office/drawing/2014/main" id="{B813F93A-C323-45CF-8B2D-7606DD2692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1134" cy="566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5" name="Line 60">
              <a:extLst>
                <a:ext uri="{FF2B5EF4-FFF2-40B4-BE49-F238E27FC236}">
                  <a16:creationId xmlns:a16="http://schemas.microsoft.com/office/drawing/2014/main" id="{BA235655-3B67-43AC-A34A-8E15B8C92A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1418" cy="70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" name="Line 61">
              <a:extLst>
                <a:ext uri="{FF2B5EF4-FFF2-40B4-BE49-F238E27FC236}">
                  <a16:creationId xmlns:a16="http://schemas.microsoft.com/office/drawing/2014/main" id="{7CBE62EC-71BD-4CD7-82D5-35685D7FFB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284" cy="13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" name="Line 62">
              <a:extLst>
                <a:ext uri="{FF2B5EF4-FFF2-40B4-BE49-F238E27FC236}">
                  <a16:creationId xmlns:a16="http://schemas.microsoft.com/office/drawing/2014/main" id="{A1B9659E-E729-4D11-9E28-FFE8DA26BE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567" cy="28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Line 63">
              <a:extLst>
                <a:ext uri="{FF2B5EF4-FFF2-40B4-BE49-F238E27FC236}">
                  <a16:creationId xmlns:a16="http://schemas.microsoft.com/office/drawing/2014/main" id="{22D66CA9-CCBC-45F9-99A7-DF6DDB2C66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1985" cy="988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9" name="Line 64">
              <a:extLst>
                <a:ext uri="{FF2B5EF4-FFF2-40B4-BE49-F238E27FC236}">
                  <a16:creationId xmlns:a16="http://schemas.microsoft.com/office/drawing/2014/main" id="{2DF5D917-052B-4299-8212-7C571B01FF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2268" cy="112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0" name="Line 65">
              <a:extLst>
                <a:ext uri="{FF2B5EF4-FFF2-40B4-BE49-F238E27FC236}">
                  <a16:creationId xmlns:a16="http://schemas.microsoft.com/office/drawing/2014/main" id="{B2EB8CAC-872B-424F-BDCC-9FC6ED95A2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" y="261"/>
              <a:ext cx="2835" cy="1412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1" name="Line 66">
              <a:extLst>
                <a:ext uri="{FF2B5EF4-FFF2-40B4-BE49-F238E27FC236}">
                  <a16:creationId xmlns:a16="http://schemas.microsoft.com/office/drawing/2014/main" id="{986ABCAE-5B87-40D3-A482-3A3C0E3DCF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" y="261"/>
              <a:ext cx="3119" cy="1553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2" name="Line 67">
              <a:extLst>
                <a:ext uri="{FF2B5EF4-FFF2-40B4-BE49-F238E27FC236}">
                  <a16:creationId xmlns:a16="http://schemas.microsoft.com/office/drawing/2014/main" id="{9DA8784E-247C-4682-BD26-EF0793CA68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" y="261"/>
              <a:ext cx="3827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3" name="Line 68">
              <a:extLst>
                <a:ext uri="{FF2B5EF4-FFF2-40B4-BE49-F238E27FC236}">
                  <a16:creationId xmlns:a16="http://schemas.microsoft.com/office/drawing/2014/main" id="{F7DD72BB-2E3F-4A41-B8C7-72AD45FC0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" y="261"/>
              <a:ext cx="3828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4" name="Line 69">
              <a:extLst>
                <a:ext uri="{FF2B5EF4-FFF2-40B4-BE49-F238E27FC236}">
                  <a16:creationId xmlns:a16="http://schemas.microsoft.com/office/drawing/2014/main" id="{445E9825-9361-4040-8BF0-5F888A3EC2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3" y="261"/>
              <a:ext cx="3827" cy="382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5" name="Line 70">
              <a:extLst>
                <a:ext uri="{FF2B5EF4-FFF2-40B4-BE49-F238E27FC236}">
                  <a16:creationId xmlns:a16="http://schemas.microsoft.com/office/drawing/2014/main" id="{BDB555AD-917E-4CC3-AC94-5372CB967E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8" y="261"/>
              <a:ext cx="3685" cy="368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" name="Line 71">
              <a:extLst>
                <a:ext uri="{FF2B5EF4-FFF2-40B4-BE49-F238E27FC236}">
                  <a16:creationId xmlns:a16="http://schemas.microsoft.com/office/drawing/2014/main" id="{03E1D48A-8532-4290-8EA5-5B98274A5D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9" y="261"/>
              <a:ext cx="1984" cy="19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" name="Line 72">
              <a:extLst>
                <a:ext uri="{FF2B5EF4-FFF2-40B4-BE49-F238E27FC236}">
                  <a16:creationId xmlns:a16="http://schemas.microsoft.com/office/drawing/2014/main" id="{40310B9F-E50D-4A18-B41C-88463937EE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3" y="261"/>
              <a:ext cx="3260" cy="326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8" name="Line 73">
              <a:extLst>
                <a:ext uri="{FF2B5EF4-FFF2-40B4-BE49-F238E27FC236}">
                  <a16:creationId xmlns:a16="http://schemas.microsoft.com/office/drawing/2014/main" id="{3B381A0E-AF1A-4A6F-8F9F-B10AA6704E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4" y="261"/>
              <a:ext cx="2411" cy="241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" name="Line 74">
              <a:extLst>
                <a:ext uri="{FF2B5EF4-FFF2-40B4-BE49-F238E27FC236}">
                  <a16:creationId xmlns:a16="http://schemas.microsoft.com/office/drawing/2014/main" id="{3D0F035D-BFFC-452B-8A20-4112650365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8" y="261"/>
              <a:ext cx="2835" cy="2835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" name="Line 75">
              <a:extLst>
                <a:ext uri="{FF2B5EF4-FFF2-40B4-BE49-F238E27FC236}">
                  <a16:creationId xmlns:a16="http://schemas.microsoft.com/office/drawing/2014/main" id="{C94744E8-7561-4630-8EDA-179DE16F28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24" y="3379"/>
              <a:ext cx="1418" cy="70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1" name="Line 76">
              <a:extLst>
                <a:ext uri="{FF2B5EF4-FFF2-40B4-BE49-F238E27FC236}">
                  <a16:creationId xmlns:a16="http://schemas.microsoft.com/office/drawing/2014/main" id="{5D08D14F-B2A4-4652-8BC8-ACCE5C2F15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9" y="3521"/>
              <a:ext cx="1134" cy="567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2" name="Line 77">
              <a:extLst>
                <a:ext uri="{FF2B5EF4-FFF2-40B4-BE49-F238E27FC236}">
                  <a16:creationId xmlns:a16="http://schemas.microsoft.com/office/drawing/2014/main" id="{0A5518CF-D925-43BD-9CEB-9373CE9D1A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9" y="3096"/>
              <a:ext cx="1985" cy="992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3" name="Line 78">
              <a:extLst>
                <a:ext uri="{FF2B5EF4-FFF2-40B4-BE49-F238E27FC236}">
                  <a16:creationId xmlns:a16="http://schemas.microsoft.com/office/drawing/2014/main" id="{DD1F8F2C-0804-4C60-9310-CDF80D0213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5" y="3804"/>
              <a:ext cx="567" cy="28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4" name="Line 79">
              <a:extLst>
                <a:ext uri="{FF2B5EF4-FFF2-40B4-BE49-F238E27FC236}">
                  <a16:creationId xmlns:a16="http://schemas.microsoft.com/office/drawing/2014/main" id="{99099581-6084-4EEB-9DC6-06BB3E7D22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74" y="2954"/>
              <a:ext cx="2268" cy="1134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5" name="Line 80">
              <a:extLst>
                <a:ext uri="{FF2B5EF4-FFF2-40B4-BE49-F238E27FC236}">
                  <a16:creationId xmlns:a16="http://schemas.microsoft.com/office/drawing/2014/main" id="{71E0F848-B3A6-4958-877A-BF61EBAD4B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00" y="3946"/>
              <a:ext cx="284" cy="139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8914" name="Text Box 2">
            <a:extLst>
              <a:ext uri="{FF2B5EF4-FFF2-40B4-BE49-F238E27FC236}">
                <a16:creationId xmlns:a16="http://schemas.microsoft.com/office/drawing/2014/main" id="{F259F7CC-44A7-425A-BFFC-BCB79FFCB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168275"/>
            <a:ext cx="231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400" b="1">
                <a:ea typeface="メイリオ" panose="020B0604030504040204" pitchFamily="50" charset="-128"/>
              </a:rPr>
              <a:t>配置サンプル②</a:t>
            </a:r>
          </a:p>
        </p:txBody>
      </p:sp>
      <p:sp>
        <p:nvSpPr>
          <p:cNvPr id="39122" name="Line 210">
            <a:extLst>
              <a:ext uri="{FF2B5EF4-FFF2-40B4-BE49-F238E27FC236}">
                <a16:creationId xmlns:a16="http://schemas.microsoft.com/office/drawing/2014/main" id="{B7D1191A-F272-4EBA-B67B-007CA38BF0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97013" y="1341438"/>
            <a:ext cx="4679950" cy="2303462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123" name="Freeform 211">
            <a:extLst>
              <a:ext uri="{FF2B5EF4-FFF2-40B4-BE49-F238E27FC236}">
                <a16:creationId xmlns:a16="http://schemas.microsoft.com/office/drawing/2014/main" id="{1488BAE1-12ED-4859-BC57-7A52FC1839AF}"/>
              </a:ext>
            </a:extLst>
          </p:cNvPr>
          <p:cNvSpPr>
            <a:spLocks/>
          </p:cNvSpPr>
          <p:nvPr/>
        </p:nvSpPr>
        <p:spPr bwMode="auto">
          <a:xfrm>
            <a:off x="4376738" y="2205038"/>
            <a:ext cx="3816350" cy="2016125"/>
          </a:xfrm>
          <a:custGeom>
            <a:avLst/>
            <a:gdLst>
              <a:gd name="T0" fmla="*/ 0 w 2404"/>
              <a:gd name="T1" fmla="*/ 0 h 1270"/>
              <a:gd name="T2" fmla="*/ 1270 w 2404"/>
              <a:gd name="T3" fmla="*/ 1270 h 1270"/>
              <a:gd name="T4" fmla="*/ 2404 w 2404"/>
              <a:gd name="T5" fmla="*/ 726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4" h="1270">
                <a:moveTo>
                  <a:pt x="0" y="0"/>
                </a:moveTo>
                <a:lnTo>
                  <a:pt x="1270" y="1270"/>
                </a:lnTo>
                <a:lnTo>
                  <a:pt x="2404" y="726"/>
                </a:lnTo>
              </a:path>
            </a:pathLst>
          </a:custGeom>
          <a:noFill/>
          <a:ln w="57150" cap="flat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124" name="Line 212">
            <a:extLst>
              <a:ext uri="{FF2B5EF4-FFF2-40B4-BE49-F238E27FC236}">
                <a16:creationId xmlns:a16="http://schemas.microsoft.com/office/drawing/2014/main" id="{81891EDC-306B-496D-ABE7-7F0FDB137E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45163" y="2636838"/>
            <a:ext cx="1871662" cy="936625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125" name="Line 213">
            <a:extLst>
              <a:ext uri="{FF2B5EF4-FFF2-40B4-BE49-F238E27FC236}">
                <a16:creationId xmlns:a16="http://schemas.microsoft.com/office/drawing/2014/main" id="{4BE6C0AA-228D-460E-AB4B-F6285F7EA8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95875" y="2420938"/>
            <a:ext cx="865188" cy="433387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9126" name="Group 214">
            <a:extLst>
              <a:ext uri="{FF2B5EF4-FFF2-40B4-BE49-F238E27FC236}">
                <a16:creationId xmlns:a16="http://schemas.microsoft.com/office/drawing/2014/main" id="{BA83E8FC-F757-4C49-B093-C543236E2673}"/>
              </a:ext>
            </a:extLst>
          </p:cNvPr>
          <p:cNvGrpSpPr>
            <a:grpSpLocks/>
          </p:cNvGrpSpPr>
          <p:nvPr/>
        </p:nvGrpSpPr>
        <p:grpSpPr bwMode="auto">
          <a:xfrm>
            <a:off x="2217738" y="2781300"/>
            <a:ext cx="674687" cy="539750"/>
            <a:chOff x="1192" y="941"/>
            <a:chExt cx="425" cy="340"/>
          </a:xfrm>
        </p:grpSpPr>
        <p:sp>
          <p:nvSpPr>
            <p:cNvPr id="39127" name="Freeform 215">
              <a:extLst>
                <a:ext uri="{FF2B5EF4-FFF2-40B4-BE49-F238E27FC236}">
                  <a16:creationId xmlns:a16="http://schemas.microsoft.com/office/drawing/2014/main" id="{3560E292-C4E0-46EC-A49C-2113AE4B5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108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28" name="Freeform 216">
              <a:extLst>
                <a:ext uri="{FF2B5EF4-FFF2-40B4-BE49-F238E27FC236}">
                  <a16:creationId xmlns:a16="http://schemas.microsoft.com/office/drawing/2014/main" id="{330B191F-B3F2-424B-B52E-94A812816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08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0000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29" name="Freeform 217">
              <a:extLst>
                <a:ext uri="{FF2B5EF4-FFF2-40B4-BE49-F238E27FC236}">
                  <a16:creationId xmlns:a16="http://schemas.microsoft.com/office/drawing/2014/main" id="{724353DD-D315-493E-A135-95B7E80B2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94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3366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30" name="Freeform 218">
              <a:extLst>
                <a:ext uri="{FF2B5EF4-FFF2-40B4-BE49-F238E27FC236}">
                  <a16:creationId xmlns:a16="http://schemas.microsoft.com/office/drawing/2014/main" id="{99C7B3E3-648B-468F-A07C-5E02AD1E6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139"/>
              <a:ext cx="170" cy="142"/>
            </a:xfrm>
            <a:custGeom>
              <a:avLst/>
              <a:gdLst>
                <a:gd name="T0" fmla="*/ 113 w 170"/>
                <a:gd name="T1" fmla="*/ 85 h 142"/>
                <a:gd name="T2" fmla="*/ 0 w 170"/>
                <a:gd name="T3" fmla="*/ 142 h 142"/>
                <a:gd name="T4" fmla="*/ 0 w 170"/>
                <a:gd name="T5" fmla="*/ 85 h 142"/>
                <a:gd name="T6" fmla="*/ 170 w 170"/>
                <a:gd name="T7" fmla="*/ 0 h 142"/>
                <a:gd name="T8" fmla="*/ 113 w 170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113" y="85"/>
                  </a:moveTo>
                  <a:lnTo>
                    <a:pt x="0" y="142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113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31" name="Freeform 219">
              <a:extLst>
                <a:ext uri="{FF2B5EF4-FFF2-40B4-BE49-F238E27FC236}">
                  <a16:creationId xmlns:a16="http://schemas.microsoft.com/office/drawing/2014/main" id="{38B8B729-E389-4B8F-A7C3-FA227518E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94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132" name="Group 220">
            <a:extLst>
              <a:ext uri="{FF2B5EF4-FFF2-40B4-BE49-F238E27FC236}">
                <a16:creationId xmlns:a16="http://schemas.microsoft.com/office/drawing/2014/main" id="{7989BD0E-4221-4D90-A58B-D28FAD9DF81E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2349500"/>
            <a:ext cx="674688" cy="539750"/>
            <a:chOff x="739" y="119"/>
            <a:chExt cx="425" cy="340"/>
          </a:xfrm>
        </p:grpSpPr>
        <p:sp>
          <p:nvSpPr>
            <p:cNvPr id="39133" name="Freeform 221">
              <a:extLst>
                <a:ext uri="{FF2B5EF4-FFF2-40B4-BE49-F238E27FC236}">
                  <a16:creationId xmlns:a16="http://schemas.microsoft.com/office/drawing/2014/main" id="{856E3ACB-BEF4-4992-8832-480B0536D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26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34" name="Freeform 222">
              <a:extLst>
                <a:ext uri="{FF2B5EF4-FFF2-40B4-BE49-F238E27FC236}">
                  <a16:creationId xmlns:a16="http://schemas.microsoft.com/office/drawing/2014/main" id="{8458A562-0DD8-48D1-9F0D-816DBA2BE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6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35" name="Freeform 223">
              <a:extLst>
                <a:ext uri="{FF2B5EF4-FFF2-40B4-BE49-F238E27FC236}">
                  <a16:creationId xmlns:a16="http://schemas.microsoft.com/office/drawing/2014/main" id="{63DC0B98-BD4B-4879-A9F7-ACA67A7C4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1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36" name="Freeform 224">
              <a:extLst>
                <a:ext uri="{FF2B5EF4-FFF2-40B4-BE49-F238E27FC236}">
                  <a16:creationId xmlns:a16="http://schemas.microsoft.com/office/drawing/2014/main" id="{5DC9205F-B80C-447A-B21B-23C1F1A8B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1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137" name="Group 225">
            <a:extLst>
              <a:ext uri="{FF2B5EF4-FFF2-40B4-BE49-F238E27FC236}">
                <a16:creationId xmlns:a16="http://schemas.microsoft.com/office/drawing/2014/main" id="{B5FB85B3-2F3F-4500-8323-83662139A09F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1341438"/>
            <a:ext cx="676275" cy="630237"/>
            <a:chOff x="1221" y="458"/>
            <a:chExt cx="426" cy="397"/>
          </a:xfrm>
        </p:grpSpPr>
        <p:sp>
          <p:nvSpPr>
            <p:cNvPr id="39138" name="Freeform 226">
              <a:extLst>
                <a:ext uri="{FF2B5EF4-FFF2-40B4-BE49-F238E27FC236}">
                  <a16:creationId xmlns:a16="http://schemas.microsoft.com/office/drawing/2014/main" id="{179250DF-F498-41BB-ADF4-7B7C6AF78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39" name="Freeform 227">
              <a:extLst>
                <a:ext uri="{FF2B5EF4-FFF2-40B4-BE49-F238E27FC236}">
                  <a16:creationId xmlns:a16="http://schemas.microsoft.com/office/drawing/2014/main" id="{CC19B557-53BA-418F-AE3B-E515BC26D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40" name="Freeform 228">
              <a:extLst>
                <a:ext uri="{FF2B5EF4-FFF2-40B4-BE49-F238E27FC236}">
                  <a16:creationId xmlns:a16="http://schemas.microsoft.com/office/drawing/2014/main" id="{81EFF14C-C33E-4AF4-A0AE-17FAA29BD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41" name="Freeform 229">
              <a:extLst>
                <a:ext uri="{FF2B5EF4-FFF2-40B4-BE49-F238E27FC236}">
                  <a16:creationId xmlns:a16="http://schemas.microsoft.com/office/drawing/2014/main" id="{38A6E7A3-B855-47AB-A67B-44DA3641D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9142" name="Group 230">
              <a:extLst>
                <a:ext uri="{FF2B5EF4-FFF2-40B4-BE49-F238E27FC236}">
                  <a16:creationId xmlns:a16="http://schemas.microsoft.com/office/drawing/2014/main" id="{278449E2-3DB7-4BD4-A079-F1DB164154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686"/>
              <a:ext cx="124" cy="132"/>
              <a:chOff x="1674" y="1820"/>
              <a:chExt cx="851" cy="907"/>
            </a:xfrm>
          </p:grpSpPr>
          <p:grpSp>
            <p:nvGrpSpPr>
              <p:cNvPr id="39143" name="Group 231">
                <a:extLst>
                  <a:ext uri="{FF2B5EF4-FFF2-40B4-BE49-F238E27FC236}">
                    <a16:creationId xmlns:a16="http://schemas.microsoft.com/office/drawing/2014/main" id="{8A05555E-2581-470F-8F35-7E24999EB4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39144" name="Group 232">
                  <a:extLst>
                    <a:ext uri="{FF2B5EF4-FFF2-40B4-BE49-F238E27FC236}">
                      <a16:creationId xmlns:a16="http://schemas.microsoft.com/office/drawing/2014/main" id="{C5D2D9AE-656D-415B-B65D-82FBB3E48F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145" name="Freeform 233">
                    <a:extLst>
                      <a:ext uri="{FF2B5EF4-FFF2-40B4-BE49-F238E27FC236}">
                        <a16:creationId xmlns:a16="http://schemas.microsoft.com/office/drawing/2014/main" id="{E0322060-0A1A-489C-B206-392F888757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46" name="Freeform 234">
                    <a:extLst>
                      <a:ext uri="{FF2B5EF4-FFF2-40B4-BE49-F238E27FC236}">
                        <a16:creationId xmlns:a16="http://schemas.microsoft.com/office/drawing/2014/main" id="{12417078-B65C-4831-84D9-4853E665F2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47" name="Group 235">
                  <a:extLst>
                    <a:ext uri="{FF2B5EF4-FFF2-40B4-BE49-F238E27FC236}">
                      <a16:creationId xmlns:a16="http://schemas.microsoft.com/office/drawing/2014/main" id="{91867200-5979-453C-B21C-D1BC9A2F00C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148" name="Freeform 236">
                    <a:extLst>
                      <a:ext uri="{FF2B5EF4-FFF2-40B4-BE49-F238E27FC236}">
                        <a16:creationId xmlns:a16="http://schemas.microsoft.com/office/drawing/2014/main" id="{3E7D9F25-52BC-4879-8AA5-E527F7F285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49" name="Freeform 237">
                    <a:extLst>
                      <a:ext uri="{FF2B5EF4-FFF2-40B4-BE49-F238E27FC236}">
                        <a16:creationId xmlns:a16="http://schemas.microsoft.com/office/drawing/2014/main" id="{3CCE0DCA-FABD-4000-BDA8-E3613586DC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50" name="Group 238">
                  <a:extLst>
                    <a:ext uri="{FF2B5EF4-FFF2-40B4-BE49-F238E27FC236}">
                      <a16:creationId xmlns:a16="http://schemas.microsoft.com/office/drawing/2014/main" id="{43975A41-FBB6-436A-A787-5F9C4F8427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151" name="Freeform 239">
                    <a:extLst>
                      <a:ext uri="{FF2B5EF4-FFF2-40B4-BE49-F238E27FC236}">
                        <a16:creationId xmlns:a16="http://schemas.microsoft.com/office/drawing/2014/main" id="{A3077D0A-069C-4D1E-A5CC-33BDA01FA2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52" name="Freeform 240">
                    <a:extLst>
                      <a:ext uri="{FF2B5EF4-FFF2-40B4-BE49-F238E27FC236}">
                        <a16:creationId xmlns:a16="http://schemas.microsoft.com/office/drawing/2014/main" id="{421BF61C-A4AC-4C6E-BF14-0C044C6B7A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153" name="Group 241">
                <a:extLst>
                  <a:ext uri="{FF2B5EF4-FFF2-40B4-BE49-F238E27FC236}">
                    <a16:creationId xmlns:a16="http://schemas.microsoft.com/office/drawing/2014/main" id="{31C59A9D-6EDD-41E2-A3F2-081520A0D7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39154" name="Group 242">
                  <a:extLst>
                    <a:ext uri="{FF2B5EF4-FFF2-40B4-BE49-F238E27FC236}">
                      <a16:creationId xmlns:a16="http://schemas.microsoft.com/office/drawing/2014/main" id="{DA7BD5B0-A329-4728-B4AC-711ED43C805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155" name="Freeform 243">
                    <a:extLst>
                      <a:ext uri="{FF2B5EF4-FFF2-40B4-BE49-F238E27FC236}">
                        <a16:creationId xmlns:a16="http://schemas.microsoft.com/office/drawing/2014/main" id="{BC7CE2B0-C0FF-4424-B49C-CB937E553A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56" name="Freeform 244">
                    <a:extLst>
                      <a:ext uri="{FF2B5EF4-FFF2-40B4-BE49-F238E27FC236}">
                        <a16:creationId xmlns:a16="http://schemas.microsoft.com/office/drawing/2014/main" id="{619C9BEB-1F5B-4066-9ADF-F043F73F56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57" name="Group 245">
                  <a:extLst>
                    <a:ext uri="{FF2B5EF4-FFF2-40B4-BE49-F238E27FC236}">
                      <a16:creationId xmlns:a16="http://schemas.microsoft.com/office/drawing/2014/main" id="{3BCECC8F-1276-4B56-A457-40E186EE160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158" name="Freeform 246">
                    <a:extLst>
                      <a:ext uri="{FF2B5EF4-FFF2-40B4-BE49-F238E27FC236}">
                        <a16:creationId xmlns:a16="http://schemas.microsoft.com/office/drawing/2014/main" id="{08FD9299-81BD-40EB-B8AB-7418A01648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59" name="Freeform 247">
                    <a:extLst>
                      <a:ext uri="{FF2B5EF4-FFF2-40B4-BE49-F238E27FC236}">
                        <a16:creationId xmlns:a16="http://schemas.microsoft.com/office/drawing/2014/main" id="{AA48A881-20CE-4D91-8150-52802C1591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60" name="Group 248">
                  <a:extLst>
                    <a:ext uri="{FF2B5EF4-FFF2-40B4-BE49-F238E27FC236}">
                      <a16:creationId xmlns:a16="http://schemas.microsoft.com/office/drawing/2014/main" id="{72487448-7C27-4BAD-B9AE-C114E3C3A1F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161" name="Freeform 249">
                    <a:extLst>
                      <a:ext uri="{FF2B5EF4-FFF2-40B4-BE49-F238E27FC236}">
                        <a16:creationId xmlns:a16="http://schemas.microsoft.com/office/drawing/2014/main" id="{5F3F401C-42AA-4435-8844-968F152B84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62" name="Freeform 250">
                    <a:extLst>
                      <a:ext uri="{FF2B5EF4-FFF2-40B4-BE49-F238E27FC236}">
                        <a16:creationId xmlns:a16="http://schemas.microsoft.com/office/drawing/2014/main" id="{FC2937B6-15E8-4042-8A4D-569BCA9758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9163" name="Freeform 251">
              <a:extLst>
                <a:ext uri="{FF2B5EF4-FFF2-40B4-BE49-F238E27FC236}">
                  <a16:creationId xmlns:a16="http://schemas.microsoft.com/office/drawing/2014/main" id="{9EDFF842-2442-47C3-B23A-577772550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64" name="Freeform 252">
              <a:extLst>
                <a:ext uri="{FF2B5EF4-FFF2-40B4-BE49-F238E27FC236}">
                  <a16:creationId xmlns:a16="http://schemas.microsoft.com/office/drawing/2014/main" id="{CB700E6D-E5E1-457F-9F3B-06E5DCA2F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165" name="Group 253">
            <a:extLst>
              <a:ext uri="{FF2B5EF4-FFF2-40B4-BE49-F238E27FC236}">
                <a16:creationId xmlns:a16="http://schemas.microsoft.com/office/drawing/2014/main" id="{61A2C5EE-2949-48D3-BEDC-1F00F3EE79D0}"/>
              </a:ext>
            </a:extLst>
          </p:cNvPr>
          <p:cNvGrpSpPr>
            <a:grpSpLocks/>
          </p:cNvGrpSpPr>
          <p:nvPr/>
        </p:nvGrpSpPr>
        <p:grpSpPr bwMode="auto">
          <a:xfrm>
            <a:off x="5672138" y="2060575"/>
            <a:ext cx="676275" cy="630238"/>
            <a:chOff x="1221" y="458"/>
            <a:chExt cx="426" cy="397"/>
          </a:xfrm>
        </p:grpSpPr>
        <p:sp>
          <p:nvSpPr>
            <p:cNvPr id="39166" name="Freeform 254">
              <a:extLst>
                <a:ext uri="{FF2B5EF4-FFF2-40B4-BE49-F238E27FC236}">
                  <a16:creationId xmlns:a16="http://schemas.microsoft.com/office/drawing/2014/main" id="{E94779F5-BC33-4CA9-9C21-26E34C769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67" name="Freeform 255">
              <a:extLst>
                <a:ext uri="{FF2B5EF4-FFF2-40B4-BE49-F238E27FC236}">
                  <a16:creationId xmlns:a16="http://schemas.microsoft.com/office/drawing/2014/main" id="{EAFAB430-7B53-40B0-B055-D4952A9A8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68" name="Freeform 256">
              <a:extLst>
                <a:ext uri="{FF2B5EF4-FFF2-40B4-BE49-F238E27FC236}">
                  <a16:creationId xmlns:a16="http://schemas.microsoft.com/office/drawing/2014/main" id="{B250ECC0-9CD0-44C2-96BE-297B7C667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69" name="Freeform 257">
              <a:extLst>
                <a:ext uri="{FF2B5EF4-FFF2-40B4-BE49-F238E27FC236}">
                  <a16:creationId xmlns:a16="http://schemas.microsoft.com/office/drawing/2014/main" id="{8B2D0569-FF06-4021-B194-1CECDC172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9170" name="Group 258">
              <a:extLst>
                <a:ext uri="{FF2B5EF4-FFF2-40B4-BE49-F238E27FC236}">
                  <a16:creationId xmlns:a16="http://schemas.microsoft.com/office/drawing/2014/main" id="{65B7B26C-B713-4A35-9B17-3BC385D6B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686"/>
              <a:ext cx="124" cy="132"/>
              <a:chOff x="1674" y="1820"/>
              <a:chExt cx="851" cy="907"/>
            </a:xfrm>
          </p:grpSpPr>
          <p:grpSp>
            <p:nvGrpSpPr>
              <p:cNvPr id="39171" name="Group 259">
                <a:extLst>
                  <a:ext uri="{FF2B5EF4-FFF2-40B4-BE49-F238E27FC236}">
                    <a16:creationId xmlns:a16="http://schemas.microsoft.com/office/drawing/2014/main" id="{B5F831F7-1D5B-4E7F-90E4-196AB2E026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39172" name="Group 260">
                  <a:extLst>
                    <a:ext uri="{FF2B5EF4-FFF2-40B4-BE49-F238E27FC236}">
                      <a16:creationId xmlns:a16="http://schemas.microsoft.com/office/drawing/2014/main" id="{42863EF9-0742-4106-9D5F-6651B778BEE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173" name="Freeform 261">
                    <a:extLst>
                      <a:ext uri="{FF2B5EF4-FFF2-40B4-BE49-F238E27FC236}">
                        <a16:creationId xmlns:a16="http://schemas.microsoft.com/office/drawing/2014/main" id="{E258DAE7-4F4C-4459-AB4A-B4B6A826D9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74" name="Freeform 262">
                    <a:extLst>
                      <a:ext uri="{FF2B5EF4-FFF2-40B4-BE49-F238E27FC236}">
                        <a16:creationId xmlns:a16="http://schemas.microsoft.com/office/drawing/2014/main" id="{C44CC1E0-B42C-44F3-826E-8032B3B38B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75" name="Group 263">
                  <a:extLst>
                    <a:ext uri="{FF2B5EF4-FFF2-40B4-BE49-F238E27FC236}">
                      <a16:creationId xmlns:a16="http://schemas.microsoft.com/office/drawing/2014/main" id="{B8A64D0C-B322-4AA8-A422-E45091A8B8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176" name="Freeform 264">
                    <a:extLst>
                      <a:ext uri="{FF2B5EF4-FFF2-40B4-BE49-F238E27FC236}">
                        <a16:creationId xmlns:a16="http://schemas.microsoft.com/office/drawing/2014/main" id="{3109DFC9-6B74-4003-8978-B4F58A5A82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77" name="Freeform 265">
                    <a:extLst>
                      <a:ext uri="{FF2B5EF4-FFF2-40B4-BE49-F238E27FC236}">
                        <a16:creationId xmlns:a16="http://schemas.microsoft.com/office/drawing/2014/main" id="{D527475A-18A0-4220-8028-55454135A3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78" name="Group 266">
                  <a:extLst>
                    <a:ext uri="{FF2B5EF4-FFF2-40B4-BE49-F238E27FC236}">
                      <a16:creationId xmlns:a16="http://schemas.microsoft.com/office/drawing/2014/main" id="{F846C2F3-7A49-437D-9033-E47379142F8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179" name="Freeform 267">
                    <a:extLst>
                      <a:ext uri="{FF2B5EF4-FFF2-40B4-BE49-F238E27FC236}">
                        <a16:creationId xmlns:a16="http://schemas.microsoft.com/office/drawing/2014/main" id="{7D5D6D10-9F29-4D10-A728-48E93E8037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80" name="Freeform 268">
                    <a:extLst>
                      <a:ext uri="{FF2B5EF4-FFF2-40B4-BE49-F238E27FC236}">
                        <a16:creationId xmlns:a16="http://schemas.microsoft.com/office/drawing/2014/main" id="{1B616F2B-9BA4-47AF-A219-C861E4E6C6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181" name="Group 269">
                <a:extLst>
                  <a:ext uri="{FF2B5EF4-FFF2-40B4-BE49-F238E27FC236}">
                    <a16:creationId xmlns:a16="http://schemas.microsoft.com/office/drawing/2014/main" id="{C52D1D72-DCA3-4F9C-9296-C97247E78C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39182" name="Group 270">
                  <a:extLst>
                    <a:ext uri="{FF2B5EF4-FFF2-40B4-BE49-F238E27FC236}">
                      <a16:creationId xmlns:a16="http://schemas.microsoft.com/office/drawing/2014/main" id="{6CC8B4B6-7ECF-49F8-A97B-4395E2FB30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183" name="Freeform 271">
                    <a:extLst>
                      <a:ext uri="{FF2B5EF4-FFF2-40B4-BE49-F238E27FC236}">
                        <a16:creationId xmlns:a16="http://schemas.microsoft.com/office/drawing/2014/main" id="{C4C9A80C-CFB2-4244-8215-5CB2610B794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84" name="Freeform 272">
                    <a:extLst>
                      <a:ext uri="{FF2B5EF4-FFF2-40B4-BE49-F238E27FC236}">
                        <a16:creationId xmlns:a16="http://schemas.microsoft.com/office/drawing/2014/main" id="{33CFEABD-661C-401F-BB6B-0F4F244751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85" name="Group 273">
                  <a:extLst>
                    <a:ext uri="{FF2B5EF4-FFF2-40B4-BE49-F238E27FC236}">
                      <a16:creationId xmlns:a16="http://schemas.microsoft.com/office/drawing/2014/main" id="{BD98DC81-2D37-4A38-BF6F-C158B2AA26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186" name="Freeform 274">
                    <a:extLst>
                      <a:ext uri="{FF2B5EF4-FFF2-40B4-BE49-F238E27FC236}">
                        <a16:creationId xmlns:a16="http://schemas.microsoft.com/office/drawing/2014/main" id="{F8A54982-28CF-4977-9934-D923B590F5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87" name="Freeform 275">
                    <a:extLst>
                      <a:ext uri="{FF2B5EF4-FFF2-40B4-BE49-F238E27FC236}">
                        <a16:creationId xmlns:a16="http://schemas.microsoft.com/office/drawing/2014/main" id="{576A197E-561A-4B22-8508-0A90AF3A27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88" name="Group 276">
                  <a:extLst>
                    <a:ext uri="{FF2B5EF4-FFF2-40B4-BE49-F238E27FC236}">
                      <a16:creationId xmlns:a16="http://schemas.microsoft.com/office/drawing/2014/main" id="{FD1A9E8E-91C3-4947-AE41-F725D86B037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189" name="Freeform 277">
                    <a:extLst>
                      <a:ext uri="{FF2B5EF4-FFF2-40B4-BE49-F238E27FC236}">
                        <a16:creationId xmlns:a16="http://schemas.microsoft.com/office/drawing/2014/main" id="{AFE7AF9D-ADED-42C5-BDE6-915C9F2BDE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90" name="Freeform 278">
                    <a:extLst>
                      <a:ext uri="{FF2B5EF4-FFF2-40B4-BE49-F238E27FC236}">
                        <a16:creationId xmlns:a16="http://schemas.microsoft.com/office/drawing/2014/main" id="{98F0FBCF-B644-4BB4-8E5D-A7BC27A906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9191" name="Freeform 279">
              <a:extLst>
                <a:ext uri="{FF2B5EF4-FFF2-40B4-BE49-F238E27FC236}">
                  <a16:creationId xmlns:a16="http://schemas.microsoft.com/office/drawing/2014/main" id="{993F6D56-3049-427D-B65C-72B61D326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92" name="Freeform 280">
              <a:extLst>
                <a:ext uri="{FF2B5EF4-FFF2-40B4-BE49-F238E27FC236}">
                  <a16:creationId xmlns:a16="http://schemas.microsoft.com/office/drawing/2014/main" id="{8B8B0D13-902B-4764-B114-0C35D8169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193" name="Group 281">
            <a:extLst>
              <a:ext uri="{FF2B5EF4-FFF2-40B4-BE49-F238E27FC236}">
                <a16:creationId xmlns:a16="http://schemas.microsoft.com/office/drawing/2014/main" id="{6406E223-B594-496A-86EE-09FC0B2578E7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709863"/>
            <a:ext cx="676275" cy="630237"/>
            <a:chOff x="1221" y="458"/>
            <a:chExt cx="426" cy="397"/>
          </a:xfrm>
        </p:grpSpPr>
        <p:sp>
          <p:nvSpPr>
            <p:cNvPr id="39194" name="Freeform 282">
              <a:extLst>
                <a:ext uri="{FF2B5EF4-FFF2-40B4-BE49-F238E27FC236}">
                  <a16:creationId xmlns:a16="http://schemas.microsoft.com/office/drawing/2014/main" id="{DF582351-71F4-421C-ADDA-3AF6946DC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95" name="Freeform 283">
              <a:extLst>
                <a:ext uri="{FF2B5EF4-FFF2-40B4-BE49-F238E27FC236}">
                  <a16:creationId xmlns:a16="http://schemas.microsoft.com/office/drawing/2014/main" id="{ADEDB811-5957-45C3-9343-41814B1E6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96" name="Freeform 284">
              <a:extLst>
                <a:ext uri="{FF2B5EF4-FFF2-40B4-BE49-F238E27FC236}">
                  <a16:creationId xmlns:a16="http://schemas.microsoft.com/office/drawing/2014/main" id="{59B43E45-199D-4D02-8E44-BA1C6D043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97" name="Freeform 285">
              <a:extLst>
                <a:ext uri="{FF2B5EF4-FFF2-40B4-BE49-F238E27FC236}">
                  <a16:creationId xmlns:a16="http://schemas.microsoft.com/office/drawing/2014/main" id="{53C54FFE-AD86-4855-8B3F-4118F128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9198" name="Group 286">
              <a:extLst>
                <a:ext uri="{FF2B5EF4-FFF2-40B4-BE49-F238E27FC236}">
                  <a16:creationId xmlns:a16="http://schemas.microsoft.com/office/drawing/2014/main" id="{50FA9664-9CE9-4999-9104-7678C14CCF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686"/>
              <a:ext cx="124" cy="132"/>
              <a:chOff x="1674" y="1820"/>
              <a:chExt cx="851" cy="907"/>
            </a:xfrm>
          </p:grpSpPr>
          <p:grpSp>
            <p:nvGrpSpPr>
              <p:cNvPr id="39199" name="Group 287">
                <a:extLst>
                  <a:ext uri="{FF2B5EF4-FFF2-40B4-BE49-F238E27FC236}">
                    <a16:creationId xmlns:a16="http://schemas.microsoft.com/office/drawing/2014/main" id="{510FEC19-C5D3-476A-85C0-2A6C8E8CF4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39200" name="Group 288">
                  <a:extLst>
                    <a:ext uri="{FF2B5EF4-FFF2-40B4-BE49-F238E27FC236}">
                      <a16:creationId xmlns:a16="http://schemas.microsoft.com/office/drawing/2014/main" id="{7DD6D659-B98F-41B4-9565-8158637525B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201" name="Freeform 289">
                    <a:extLst>
                      <a:ext uri="{FF2B5EF4-FFF2-40B4-BE49-F238E27FC236}">
                        <a16:creationId xmlns:a16="http://schemas.microsoft.com/office/drawing/2014/main" id="{5E0D6211-4BCA-4FFC-AB7D-5A65243058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02" name="Freeform 290">
                    <a:extLst>
                      <a:ext uri="{FF2B5EF4-FFF2-40B4-BE49-F238E27FC236}">
                        <a16:creationId xmlns:a16="http://schemas.microsoft.com/office/drawing/2014/main" id="{048CF613-A14B-4A4D-961E-0264F5D8BF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03" name="Group 291">
                  <a:extLst>
                    <a:ext uri="{FF2B5EF4-FFF2-40B4-BE49-F238E27FC236}">
                      <a16:creationId xmlns:a16="http://schemas.microsoft.com/office/drawing/2014/main" id="{0CE2C08D-3C1F-45D9-B8B4-1EC35357E04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204" name="Freeform 292">
                    <a:extLst>
                      <a:ext uri="{FF2B5EF4-FFF2-40B4-BE49-F238E27FC236}">
                        <a16:creationId xmlns:a16="http://schemas.microsoft.com/office/drawing/2014/main" id="{7F772F2C-BED2-48E3-AAD6-C31C553C15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05" name="Freeform 293">
                    <a:extLst>
                      <a:ext uri="{FF2B5EF4-FFF2-40B4-BE49-F238E27FC236}">
                        <a16:creationId xmlns:a16="http://schemas.microsoft.com/office/drawing/2014/main" id="{470A700E-CA53-4E35-AEA8-8FE25D1FCF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06" name="Group 294">
                  <a:extLst>
                    <a:ext uri="{FF2B5EF4-FFF2-40B4-BE49-F238E27FC236}">
                      <a16:creationId xmlns:a16="http://schemas.microsoft.com/office/drawing/2014/main" id="{338D1397-9671-408B-88BC-BE458F98A6E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207" name="Freeform 295">
                    <a:extLst>
                      <a:ext uri="{FF2B5EF4-FFF2-40B4-BE49-F238E27FC236}">
                        <a16:creationId xmlns:a16="http://schemas.microsoft.com/office/drawing/2014/main" id="{76236A6C-DA88-4FD9-AF05-6E181B08A7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08" name="Freeform 296">
                    <a:extLst>
                      <a:ext uri="{FF2B5EF4-FFF2-40B4-BE49-F238E27FC236}">
                        <a16:creationId xmlns:a16="http://schemas.microsoft.com/office/drawing/2014/main" id="{E6AA6C1C-35B0-4EBF-AD0B-61700823F9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209" name="Group 297">
                <a:extLst>
                  <a:ext uri="{FF2B5EF4-FFF2-40B4-BE49-F238E27FC236}">
                    <a16:creationId xmlns:a16="http://schemas.microsoft.com/office/drawing/2014/main" id="{E2192979-EDA0-4121-A7F0-D539BD63DF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39210" name="Group 298">
                  <a:extLst>
                    <a:ext uri="{FF2B5EF4-FFF2-40B4-BE49-F238E27FC236}">
                      <a16:creationId xmlns:a16="http://schemas.microsoft.com/office/drawing/2014/main" id="{11F188FB-7348-4D4E-9CF6-D68FD96364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211" name="Freeform 299">
                    <a:extLst>
                      <a:ext uri="{FF2B5EF4-FFF2-40B4-BE49-F238E27FC236}">
                        <a16:creationId xmlns:a16="http://schemas.microsoft.com/office/drawing/2014/main" id="{C1B6B886-B9A6-4194-8C6F-C2F126807F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12" name="Freeform 300">
                    <a:extLst>
                      <a:ext uri="{FF2B5EF4-FFF2-40B4-BE49-F238E27FC236}">
                        <a16:creationId xmlns:a16="http://schemas.microsoft.com/office/drawing/2014/main" id="{CFB549A8-B2A9-4DF8-8A90-2DFA718331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13" name="Group 301">
                  <a:extLst>
                    <a:ext uri="{FF2B5EF4-FFF2-40B4-BE49-F238E27FC236}">
                      <a16:creationId xmlns:a16="http://schemas.microsoft.com/office/drawing/2014/main" id="{CE2148F7-4EBD-4378-A3BB-DCAB6579B7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214" name="Freeform 302">
                    <a:extLst>
                      <a:ext uri="{FF2B5EF4-FFF2-40B4-BE49-F238E27FC236}">
                        <a16:creationId xmlns:a16="http://schemas.microsoft.com/office/drawing/2014/main" id="{FE0D97F8-F37A-410E-A57D-86C9085F44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15" name="Freeform 303">
                    <a:extLst>
                      <a:ext uri="{FF2B5EF4-FFF2-40B4-BE49-F238E27FC236}">
                        <a16:creationId xmlns:a16="http://schemas.microsoft.com/office/drawing/2014/main" id="{F5528FB7-B272-4251-AC20-21B7633107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16" name="Group 304">
                  <a:extLst>
                    <a:ext uri="{FF2B5EF4-FFF2-40B4-BE49-F238E27FC236}">
                      <a16:creationId xmlns:a16="http://schemas.microsoft.com/office/drawing/2014/main" id="{A48D6AB9-4201-4F43-89A7-0809DBF55E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217" name="Freeform 305">
                    <a:extLst>
                      <a:ext uri="{FF2B5EF4-FFF2-40B4-BE49-F238E27FC236}">
                        <a16:creationId xmlns:a16="http://schemas.microsoft.com/office/drawing/2014/main" id="{2B96DCDA-CB93-4B45-951D-E20A4E48A6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18" name="Freeform 306">
                    <a:extLst>
                      <a:ext uri="{FF2B5EF4-FFF2-40B4-BE49-F238E27FC236}">
                        <a16:creationId xmlns:a16="http://schemas.microsoft.com/office/drawing/2014/main" id="{4BF54A98-1F37-4B05-84E5-9CD50F47B9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9219" name="Freeform 307">
              <a:extLst>
                <a:ext uri="{FF2B5EF4-FFF2-40B4-BE49-F238E27FC236}">
                  <a16:creationId xmlns:a16="http://schemas.microsoft.com/office/drawing/2014/main" id="{D62C8F91-BEC7-464A-9C2D-BF960E2CB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20" name="Freeform 308">
              <a:extLst>
                <a:ext uri="{FF2B5EF4-FFF2-40B4-BE49-F238E27FC236}">
                  <a16:creationId xmlns:a16="http://schemas.microsoft.com/office/drawing/2014/main" id="{3DA1616B-C42E-4240-AFA8-2C1BAD908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221" name="Group 309">
            <a:extLst>
              <a:ext uri="{FF2B5EF4-FFF2-40B4-BE49-F238E27FC236}">
                <a16:creationId xmlns:a16="http://schemas.microsoft.com/office/drawing/2014/main" id="{60E3364B-0A3E-4CC8-9A4C-86D5FA0D0E6D}"/>
              </a:ext>
            </a:extLst>
          </p:cNvPr>
          <p:cNvGrpSpPr>
            <a:grpSpLocks/>
          </p:cNvGrpSpPr>
          <p:nvPr/>
        </p:nvGrpSpPr>
        <p:grpSpPr bwMode="auto">
          <a:xfrm>
            <a:off x="7040563" y="3429000"/>
            <a:ext cx="676275" cy="630238"/>
            <a:chOff x="1221" y="458"/>
            <a:chExt cx="426" cy="397"/>
          </a:xfrm>
        </p:grpSpPr>
        <p:sp>
          <p:nvSpPr>
            <p:cNvPr id="39222" name="Freeform 310">
              <a:extLst>
                <a:ext uri="{FF2B5EF4-FFF2-40B4-BE49-F238E27FC236}">
                  <a16:creationId xmlns:a16="http://schemas.microsoft.com/office/drawing/2014/main" id="{A39F5EA3-2181-4456-AB05-167AF412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23" name="Freeform 311">
              <a:extLst>
                <a:ext uri="{FF2B5EF4-FFF2-40B4-BE49-F238E27FC236}">
                  <a16:creationId xmlns:a16="http://schemas.microsoft.com/office/drawing/2014/main" id="{6652389E-FC66-42F7-9AA8-B537C5FC1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24" name="Freeform 312">
              <a:extLst>
                <a:ext uri="{FF2B5EF4-FFF2-40B4-BE49-F238E27FC236}">
                  <a16:creationId xmlns:a16="http://schemas.microsoft.com/office/drawing/2014/main" id="{40CBA712-6A76-414A-ABFF-013CFF520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25" name="Freeform 313">
              <a:extLst>
                <a:ext uri="{FF2B5EF4-FFF2-40B4-BE49-F238E27FC236}">
                  <a16:creationId xmlns:a16="http://schemas.microsoft.com/office/drawing/2014/main" id="{26B0D665-808F-4822-8E42-DE654900B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9226" name="Group 314">
              <a:extLst>
                <a:ext uri="{FF2B5EF4-FFF2-40B4-BE49-F238E27FC236}">
                  <a16:creationId xmlns:a16="http://schemas.microsoft.com/office/drawing/2014/main" id="{D48C61D4-8E81-497F-8F7B-D4DEC55B4E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686"/>
              <a:ext cx="124" cy="132"/>
              <a:chOff x="1674" y="1820"/>
              <a:chExt cx="851" cy="907"/>
            </a:xfrm>
          </p:grpSpPr>
          <p:grpSp>
            <p:nvGrpSpPr>
              <p:cNvPr id="39227" name="Group 315">
                <a:extLst>
                  <a:ext uri="{FF2B5EF4-FFF2-40B4-BE49-F238E27FC236}">
                    <a16:creationId xmlns:a16="http://schemas.microsoft.com/office/drawing/2014/main" id="{3F5A5CC1-A2F1-4197-832F-E63FA858F7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39228" name="Group 316">
                  <a:extLst>
                    <a:ext uri="{FF2B5EF4-FFF2-40B4-BE49-F238E27FC236}">
                      <a16:creationId xmlns:a16="http://schemas.microsoft.com/office/drawing/2014/main" id="{CC4C7A48-E5B2-467F-B215-EEB8F80E87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229" name="Freeform 317">
                    <a:extLst>
                      <a:ext uri="{FF2B5EF4-FFF2-40B4-BE49-F238E27FC236}">
                        <a16:creationId xmlns:a16="http://schemas.microsoft.com/office/drawing/2014/main" id="{12E02C96-FB90-4385-A894-2D7E115727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30" name="Freeform 318">
                    <a:extLst>
                      <a:ext uri="{FF2B5EF4-FFF2-40B4-BE49-F238E27FC236}">
                        <a16:creationId xmlns:a16="http://schemas.microsoft.com/office/drawing/2014/main" id="{EDA6F64C-45A7-485F-B9E5-A32FCD14B7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31" name="Group 319">
                  <a:extLst>
                    <a:ext uri="{FF2B5EF4-FFF2-40B4-BE49-F238E27FC236}">
                      <a16:creationId xmlns:a16="http://schemas.microsoft.com/office/drawing/2014/main" id="{3DE7FCA0-E972-480D-950A-2B32A4E48E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232" name="Freeform 320">
                    <a:extLst>
                      <a:ext uri="{FF2B5EF4-FFF2-40B4-BE49-F238E27FC236}">
                        <a16:creationId xmlns:a16="http://schemas.microsoft.com/office/drawing/2014/main" id="{A7248F9E-E14C-4F1A-8C40-C1C6700181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33" name="Freeform 321">
                    <a:extLst>
                      <a:ext uri="{FF2B5EF4-FFF2-40B4-BE49-F238E27FC236}">
                        <a16:creationId xmlns:a16="http://schemas.microsoft.com/office/drawing/2014/main" id="{AD6B29B8-02D7-4038-A1E5-D7C79FC545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34" name="Group 322">
                  <a:extLst>
                    <a:ext uri="{FF2B5EF4-FFF2-40B4-BE49-F238E27FC236}">
                      <a16:creationId xmlns:a16="http://schemas.microsoft.com/office/drawing/2014/main" id="{370994E1-B519-46B8-AF8F-006B71C6555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235" name="Freeform 323">
                    <a:extLst>
                      <a:ext uri="{FF2B5EF4-FFF2-40B4-BE49-F238E27FC236}">
                        <a16:creationId xmlns:a16="http://schemas.microsoft.com/office/drawing/2014/main" id="{915A6B65-EE7C-49DD-B879-2D5C792D93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36" name="Freeform 324">
                    <a:extLst>
                      <a:ext uri="{FF2B5EF4-FFF2-40B4-BE49-F238E27FC236}">
                        <a16:creationId xmlns:a16="http://schemas.microsoft.com/office/drawing/2014/main" id="{942F212E-6BD4-46C6-AA2E-73652A6621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237" name="Group 325">
                <a:extLst>
                  <a:ext uri="{FF2B5EF4-FFF2-40B4-BE49-F238E27FC236}">
                    <a16:creationId xmlns:a16="http://schemas.microsoft.com/office/drawing/2014/main" id="{6E2B8F8B-4382-4086-BCAF-643CFFEE62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39238" name="Group 326">
                  <a:extLst>
                    <a:ext uri="{FF2B5EF4-FFF2-40B4-BE49-F238E27FC236}">
                      <a16:creationId xmlns:a16="http://schemas.microsoft.com/office/drawing/2014/main" id="{D6312C9E-FF36-4287-A746-5CF16F1AE7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239" name="Freeform 327">
                    <a:extLst>
                      <a:ext uri="{FF2B5EF4-FFF2-40B4-BE49-F238E27FC236}">
                        <a16:creationId xmlns:a16="http://schemas.microsoft.com/office/drawing/2014/main" id="{257FFA79-F661-4108-B307-379EDDE0292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40" name="Freeform 328">
                    <a:extLst>
                      <a:ext uri="{FF2B5EF4-FFF2-40B4-BE49-F238E27FC236}">
                        <a16:creationId xmlns:a16="http://schemas.microsoft.com/office/drawing/2014/main" id="{C36D8981-CF80-4667-9458-BB238BF55A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41" name="Group 329">
                  <a:extLst>
                    <a:ext uri="{FF2B5EF4-FFF2-40B4-BE49-F238E27FC236}">
                      <a16:creationId xmlns:a16="http://schemas.microsoft.com/office/drawing/2014/main" id="{923E712D-4A74-4F5D-8F25-1CF42FA3E4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242" name="Freeform 330">
                    <a:extLst>
                      <a:ext uri="{FF2B5EF4-FFF2-40B4-BE49-F238E27FC236}">
                        <a16:creationId xmlns:a16="http://schemas.microsoft.com/office/drawing/2014/main" id="{9E5E3F81-6FBF-4405-8679-77EF2E8ECA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43" name="Freeform 331">
                    <a:extLst>
                      <a:ext uri="{FF2B5EF4-FFF2-40B4-BE49-F238E27FC236}">
                        <a16:creationId xmlns:a16="http://schemas.microsoft.com/office/drawing/2014/main" id="{83E5D535-C003-4EE7-B4D4-795C1F50DC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44" name="Group 332">
                  <a:extLst>
                    <a:ext uri="{FF2B5EF4-FFF2-40B4-BE49-F238E27FC236}">
                      <a16:creationId xmlns:a16="http://schemas.microsoft.com/office/drawing/2014/main" id="{044AAC06-EF6E-48E6-8E10-BCD32AB29A6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245" name="Freeform 333">
                    <a:extLst>
                      <a:ext uri="{FF2B5EF4-FFF2-40B4-BE49-F238E27FC236}">
                        <a16:creationId xmlns:a16="http://schemas.microsoft.com/office/drawing/2014/main" id="{B78CAA0F-558D-4D66-B2E8-24DB2DCEDA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46" name="Freeform 334">
                    <a:extLst>
                      <a:ext uri="{FF2B5EF4-FFF2-40B4-BE49-F238E27FC236}">
                        <a16:creationId xmlns:a16="http://schemas.microsoft.com/office/drawing/2014/main" id="{85DBC448-AF28-4FCC-8594-D3B627F86C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9247" name="Freeform 335">
              <a:extLst>
                <a:ext uri="{FF2B5EF4-FFF2-40B4-BE49-F238E27FC236}">
                  <a16:creationId xmlns:a16="http://schemas.microsoft.com/office/drawing/2014/main" id="{6FC8A05B-CCAA-47F9-81ED-84ABB6E15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48" name="Freeform 336">
              <a:extLst>
                <a:ext uri="{FF2B5EF4-FFF2-40B4-BE49-F238E27FC236}">
                  <a16:creationId xmlns:a16="http://schemas.microsoft.com/office/drawing/2014/main" id="{9EA5279A-1D9C-4CCE-80B5-E0BEBA0D4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249" name="Group 337">
            <a:extLst>
              <a:ext uri="{FF2B5EF4-FFF2-40B4-BE49-F238E27FC236}">
                <a16:creationId xmlns:a16="http://schemas.microsoft.com/office/drawing/2014/main" id="{06E0411F-38AF-4F56-990D-3CF293A65120}"/>
              </a:ext>
            </a:extLst>
          </p:cNvPr>
          <p:cNvGrpSpPr>
            <a:grpSpLocks/>
          </p:cNvGrpSpPr>
          <p:nvPr/>
        </p:nvGrpSpPr>
        <p:grpSpPr bwMode="auto">
          <a:xfrm>
            <a:off x="5888038" y="909638"/>
            <a:ext cx="676275" cy="630237"/>
            <a:chOff x="1221" y="458"/>
            <a:chExt cx="426" cy="397"/>
          </a:xfrm>
        </p:grpSpPr>
        <p:sp>
          <p:nvSpPr>
            <p:cNvPr id="39250" name="Freeform 338">
              <a:extLst>
                <a:ext uri="{FF2B5EF4-FFF2-40B4-BE49-F238E27FC236}">
                  <a16:creationId xmlns:a16="http://schemas.microsoft.com/office/drawing/2014/main" id="{6461BFCF-A4BA-415D-9742-0CAA4B518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51" name="Freeform 339">
              <a:extLst>
                <a:ext uri="{FF2B5EF4-FFF2-40B4-BE49-F238E27FC236}">
                  <a16:creationId xmlns:a16="http://schemas.microsoft.com/office/drawing/2014/main" id="{5F22D214-5A38-42DD-83B4-7FC85A9E4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52" name="Freeform 340">
              <a:extLst>
                <a:ext uri="{FF2B5EF4-FFF2-40B4-BE49-F238E27FC236}">
                  <a16:creationId xmlns:a16="http://schemas.microsoft.com/office/drawing/2014/main" id="{BA2D5F43-09A7-4066-8C1F-3B71400C5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53" name="Freeform 341">
              <a:extLst>
                <a:ext uri="{FF2B5EF4-FFF2-40B4-BE49-F238E27FC236}">
                  <a16:creationId xmlns:a16="http://schemas.microsoft.com/office/drawing/2014/main" id="{B0730EAA-F6EF-4D41-B2A3-9D2BF555A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9254" name="Group 342">
              <a:extLst>
                <a:ext uri="{FF2B5EF4-FFF2-40B4-BE49-F238E27FC236}">
                  <a16:creationId xmlns:a16="http://schemas.microsoft.com/office/drawing/2014/main" id="{EE97D6D5-3227-4E96-9DD5-023B6FC0CF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686"/>
              <a:ext cx="124" cy="132"/>
              <a:chOff x="1674" y="1820"/>
              <a:chExt cx="851" cy="907"/>
            </a:xfrm>
          </p:grpSpPr>
          <p:grpSp>
            <p:nvGrpSpPr>
              <p:cNvPr id="39255" name="Group 343">
                <a:extLst>
                  <a:ext uri="{FF2B5EF4-FFF2-40B4-BE49-F238E27FC236}">
                    <a16:creationId xmlns:a16="http://schemas.microsoft.com/office/drawing/2014/main" id="{7CA5C77D-FE09-4194-9C34-B13C546097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39256" name="Group 344">
                  <a:extLst>
                    <a:ext uri="{FF2B5EF4-FFF2-40B4-BE49-F238E27FC236}">
                      <a16:creationId xmlns:a16="http://schemas.microsoft.com/office/drawing/2014/main" id="{B61DFCD1-E446-4A58-BBCB-210361BD80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257" name="Freeform 345">
                    <a:extLst>
                      <a:ext uri="{FF2B5EF4-FFF2-40B4-BE49-F238E27FC236}">
                        <a16:creationId xmlns:a16="http://schemas.microsoft.com/office/drawing/2014/main" id="{EF1453FA-917F-4B0D-A5E0-1CDF33CE88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58" name="Freeform 346">
                    <a:extLst>
                      <a:ext uri="{FF2B5EF4-FFF2-40B4-BE49-F238E27FC236}">
                        <a16:creationId xmlns:a16="http://schemas.microsoft.com/office/drawing/2014/main" id="{88F95D8F-724E-4859-B3EE-77FC9D51FB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59" name="Group 347">
                  <a:extLst>
                    <a:ext uri="{FF2B5EF4-FFF2-40B4-BE49-F238E27FC236}">
                      <a16:creationId xmlns:a16="http://schemas.microsoft.com/office/drawing/2014/main" id="{2EE1D491-B852-4E67-9BE2-DB0ED0B184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260" name="Freeform 348">
                    <a:extLst>
                      <a:ext uri="{FF2B5EF4-FFF2-40B4-BE49-F238E27FC236}">
                        <a16:creationId xmlns:a16="http://schemas.microsoft.com/office/drawing/2014/main" id="{EACBF709-74A5-455A-9465-F1541828E8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61" name="Freeform 349">
                    <a:extLst>
                      <a:ext uri="{FF2B5EF4-FFF2-40B4-BE49-F238E27FC236}">
                        <a16:creationId xmlns:a16="http://schemas.microsoft.com/office/drawing/2014/main" id="{495EDEFA-39B3-4309-B1C6-A6FD8A2E31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62" name="Group 350">
                  <a:extLst>
                    <a:ext uri="{FF2B5EF4-FFF2-40B4-BE49-F238E27FC236}">
                      <a16:creationId xmlns:a16="http://schemas.microsoft.com/office/drawing/2014/main" id="{CB0FC927-A594-478B-A576-E9C6DD7F02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263" name="Freeform 351">
                    <a:extLst>
                      <a:ext uri="{FF2B5EF4-FFF2-40B4-BE49-F238E27FC236}">
                        <a16:creationId xmlns:a16="http://schemas.microsoft.com/office/drawing/2014/main" id="{6433F5BC-13FC-4338-BC43-00F7744630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64" name="Freeform 352">
                    <a:extLst>
                      <a:ext uri="{FF2B5EF4-FFF2-40B4-BE49-F238E27FC236}">
                        <a16:creationId xmlns:a16="http://schemas.microsoft.com/office/drawing/2014/main" id="{F26C7ECF-BD8E-4F5E-944D-DE72D07235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265" name="Group 353">
                <a:extLst>
                  <a:ext uri="{FF2B5EF4-FFF2-40B4-BE49-F238E27FC236}">
                    <a16:creationId xmlns:a16="http://schemas.microsoft.com/office/drawing/2014/main" id="{1139C5B7-3329-4F87-8069-494DE90A02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39266" name="Group 354">
                  <a:extLst>
                    <a:ext uri="{FF2B5EF4-FFF2-40B4-BE49-F238E27FC236}">
                      <a16:creationId xmlns:a16="http://schemas.microsoft.com/office/drawing/2014/main" id="{AED89113-8220-4EBB-88B3-0ED20A8914E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267" name="Freeform 355">
                    <a:extLst>
                      <a:ext uri="{FF2B5EF4-FFF2-40B4-BE49-F238E27FC236}">
                        <a16:creationId xmlns:a16="http://schemas.microsoft.com/office/drawing/2014/main" id="{25DF2A61-1C56-4B87-BD77-E5F08067DC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68" name="Freeform 356">
                    <a:extLst>
                      <a:ext uri="{FF2B5EF4-FFF2-40B4-BE49-F238E27FC236}">
                        <a16:creationId xmlns:a16="http://schemas.microsoft.com/office/drawing/2014/main" id="{055BC56E-5DC3-4BBF-9A8D-9C2CDFF619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69" name="Group 357">
                  <a:extLst>
                    <a:ext uri="{FF2B5EF4-FFF2-40B4-BE49-F238E27FC236}">
                      <a16:creationId xmlns:a16="http://schemas.microsoft.com/office/drawing/2014/main" id="{12E1168A-18AB-4FB3-9B34-1B5499AF52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270" name="Freeform 358">
                    <a:extLst>
                      <a:ext uri="{FF2B5EF4-FFF2-40B4-BE49-F238E27FC236}">
                        <a16:creationId xmlns:a16="http://schemas.microsoft.com/office/drawing/2014/main" id="{253EA24A-7D63-44BD-B683-AF3A5BE4D7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71" name="Freeform 359">
                    <a:extLst>
                      <a:ext uri="{FF2B5EF4-FFF2-40B4-BE49-F238E27FC236}">
                        <a16:creationId xmlns:a16="http://schemas.microsoft.com/office/drawing/2014/main" id="{F4C88B70-E3B4-4E85-B2CB-3D85C80CE1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72" name="Group 360">
                  <a:extLst>
                    <a:ext uri="{FF2B5EF4-FFF2-40B4-BE49-F238E27FC236}">
                      <a16:creationId xmlns:a16="http://schemas.microsoft.com/office/drawing/2014/main" id="{B1109D02-866F-40E1-8AC0-D3211950C5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273" name="Freeform 361">
                    <a:extLst>
                      <a:ext uri="{FF2B5EF4-FFF2-40B4-BE49-F238E27FC236}">
                        <a16:creationId xmlns:a16="http://schemas.microsoft.com/office/drawing/2014/main" id="{E847F3AA-5269-4377-A3A4-6183FF952F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74" name="Freeform 362">
                    <a:extLst>
                      <a:ext uri="{FF2B5EF4-FFF2-40B4-BE49-F238E27FC236}">
                        <a16:creationId xmlns:a16="http://schemas.microsoft.com/office/drawing/2014/main" id="{C7D0CE07-3F2A-4BAC-9FE3-94AD94B090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9275" name="Freeform 363">
              <a:extLst>
                <a:ext uri="{FF2B5EF4-FFF2-40B4-BE49-F238E27FC236}">
                  <a16:creationId xmlns:a16="http://schemas.microsoft.com/office/drawing/2014/main" id="{E5E36133-0BC8-4A22-8728-7110FAE00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76" name="Freeform 364">
              <a:extLst>
                <a:ext uri="{FF2B5EF4-FFF2-40B4-BE49-F238E27FC236}">
                  <a16:creationId xmlns:a16="http://schemas.microsoft.com/office/drawing/2014/main" id="{7E24D7A1-7496-4FAC-9295-09E0058DC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277" name="Group 365">
            <a:extLst>
              <a:ext uri="{FF2B5EF4-FFF2-40B4-BE49-F238E27FC236}">
                <a16:creationId xmlns:a16="http://schemas.microsoft.com/office/drawing/2014/main" id="{39872B53-98C1-4B7F-BF8C-89F28B32B338}"/>
              </a:ext>
            </a:extLst>
          </p:cNvPr>
          <p:cNvGrpSpPr>
            <a:grpSpLocks/>
          </p:cNvGrpSpPr>
          <p:nvPr/>
        </p:nvGrpSpPr>
        <p:grpSpPr bwMode="auto">
          <a:xfrm>
            <a:off x="7185025" y="2276475"/>
            <a:ext cx="676275" cy="630238"/>
            <a:chOff x="1703" y="458"/>
            <a:chExt cx="426" cy="397"/>
          </a:xfrm>
        </p:grpSpPr>
        <p:sp>
          <p:nvSpPr>
            <p:cNvPr id="39278" name="Freeform 366">
              <a:extLst>
                <a:ext uri="{FF2B5EF4-FFF2-40B4-BE49-F238E27FC236}">
                  <a16:creationId xmlns:a16="http://schemas.microsoft.com/office/drawing/2014/main" id="{E4DDE01C-EC4F-4170-851A-274884CB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79" name="Freeform 367">
              <a:extLst>
                <a:ext uri="{FF2B5EF4-FFF2-40B4-BE49-F238E27FC236}">
                  <a16:creationId xmlns:a16="http://schemas.microsoft.com/office/drawing/2014/main" id="{3A41AD76-3C69-4378-BCE8-44AF56564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80" name="Freeform 368">
              <a:extLst>
                <a:ext uri="{FF2B5EF4-FFF2-40B4-BE49-F238E27FC236}">
                  <a16:creationId xmlns:a16="http://schemas.microsoft.com/office/drawing/2014/main" id="{B954BEC3-F9A4-459D-82BA-18CA92106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81" name="Freeform 369">
              <a:extLst>
                <a:ext uri="{FF2B5EF4-FFF2-40B4-BE49-F238E27FC236}">
                  <a16:creationId xmlns:a16="http://schemas.microsoft.com/office/drawing/2014/main" id="{5FB701CE-20FE-47A6-80BE-C09686B69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9282" name="Group 370">
              <a:extLst>
                <a:ext uri="{FF2B5EF4-FFF2-40B4-BE49-F238E27FC236}">
                  <a16:creationId xmlns:a16="http://schemas.microsoft.com/office/drawing/2014/main" id="{AFD3F8A6-B730-43B7-A034-68BAAFBC39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686"/>
              <a:ext cx="124" cy="132"/>
              <a:chOff x="1674" y="1820"/>
              <a:chExt cx="851" cy="907"/>
            </a:xfrm>
          </p:grpSpPr>
          <p:grpSp>
            <p:nvGrpSpPr>
              <p:cNvPr id="39283" name="Group 371">
                <a:extLst>
                  <a:ext uri="{FF2B5EF4-FFF2-40B4-BE49-F238E27FC236}">
                    <a16:creationId xmlns:a16="http://schemas.microsoft.com/office/drawing/2014/main" id="{988D1972-F0CE-497B-98A3-1D468A0E83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39284" name="Group 372">
                  <a:extLst>
                    <a:ext uri="{FF2B5EF4-FFF2-40B4-BE49-F238E27FC236}">
                      <a16:creationId xmlns:a16="http://schemas.microsoft.com/office/drawing/2014/main" id="{F150868D-5970-4BFE-99F6-B1F780281C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285" name="Freeform 373">
                    <a:extLst>
                      <a:ext uri="{FF2B5EF4-FFF2-40B4-BE49-F238E27FC236}">
                        <a16:creationId xmlns:a16="http://schemas.microsoft.com/office/drawing/2014/main" id="{65A2BC97-AEC0-4CA5-AEDE-F77797AA31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86" name="Freeform 374">
                    <a:extLst>
                      <a:ext uri="{FF2B5EF4-FFF2-40B4-BE49-F238E27FC236}">
                        <a16:creationId xmlns:a16="http://schemas.microsoft.com/office/drawing/2014/main" id="{0CAF5A57-D5FA-473F-8E3E-CD788941AD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87" name="Group 375">
                  <a:extLst>
                    <a:ext uri="{FF2B5EF4-FFF2-40B4-BE49-F238E27FC236}">
                      <a16:creationId xmlns:a16="http://schemas.microsoft.com/office/drawing/2014/main" id="{B6AAF1DB-0F53-4A7A-BE03-43993D4CB3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288" name="Freeform 376">
                    <a:extLst>
                      <a:ext uri="{FF2B5EF4-FFF2-40B4-BE49-F238E27FC236}">
                        <a16:creationId xmlns:a16="http://schemas.microsoft.com/office/drawing/2014/main" id="{F908A686-1476-47B7-B074-706F9F4623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89" name="Freeform 377">
                    <a:extLst>
                      <a:ext uri="{FF2B5EF4-FFF2-40B4-BE49-F238E27FC236}">
                        <a16:creationId xmlns:a16="http://schemas.microsoft.com/office/drawing/2014/main" id="{98F940CA-E9AD-4241-B7A0-9DB5EB0B4F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90" name="Group 378">
                  <a:extLst>
                    <a:ext uri="{FF2B5EF4-FFF2-40B4-BE49-F238E27FC236}">
                      <a16:creationId xmlns:a16="http://schemas.microsoft.com/office/drawing/2014/main" id="{339C0FCD-5E9C-4219-9022-943A2B35660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291" name="Freeform 379">
                    <a:extLst>
                      <a:ext uri="{FF2B5EF4-FFF2-40B4-BE49-F238E27FC236}">
                        <a16:creationId xmlns:a16="http://schemas.microsoft.com/office/drawing/2014/main" id="{0D890FF1-58D3-4074-B293-A10DDFA812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92" name="Freeform 380">
                    <a:extLst>
                      <a:ext uri="{FF2B5EF4-FFF2-40B4-BE49-F238E27FC236}">
                        <a16:creationId xmlns:a16="http://schemas.microsoft.com/office/drawing/2014/main" id="{2CCD01E8-DBCF-45A4-8F7C-46994EEDC2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293" name="Group 381">
                <a:extLst>
                  <a:ext uri="{FF2B5EF4-FFF2-40B4-BE49-F238E27FC236}">
                    <a16:creationId xmlns:a16="http://schemas.microsoft.com/office/drawing/2014/main" id="{47E28C83-99BD-4D38-A16B-921A67E826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39294" name="Group 382">
                  <a:extLst>
                    <a:ext uri="{FF2B5EF4-FFF2-40B4-BE49-F238E27FC236}">
                      <a16:creationId xmlns:a16="http://schemas.microsoft.com/office/drawing/2014/main" id="{ADDFA330-E49C-48AB-AD78-1DCEA6D360A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295" name="Freeform 383">
                    <a:extLst>
                      <a:ext uri="{FF2B5EF4-FFF2-40B4-BE49-F238E27FC236}">
                        <a16:creationId xmlns:a16="http://schemas.microsoft.com/office/drawing/2014/main" id="{36909EA8-B25A-4AD5-86CD-699DC0B4B4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96" name="Freeform 384">
                    <a:extLst>
                      <a:ext uri="{FF2B5EF4-FFF2-40B4-BE49-F238E27FC236}">
                        <a16:creationId xmlns:a16="http://schemas.microsoft.com/office/drawing/2014/main" id="{073255BE-D593-4E60-8954-3960F2CB5D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297" name="Group 385">
                  <a:extLst>
                    <a:ext uri="{FF2B5EF4-FFF2-40B4-BE49-F238E27FC236}">
                      <a16:creationId xmlns:a16="http://schemas.microsoft.com/office/drawing/2014/main" id="{24C7F9A5-4D25-471A-BA8E-459D617798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298" name="Freeform 386">
                    <a:extLst>
                      <a:ext uri="{FF2B5EF4-FFF2-40B4-BE49-F238E27FC236}">
                        <a16:creationId xmlns:a16="http://schemas.microsoft.com/office/drawing/2014/main" id="{AB848F7F-60A8-4493-82C8-6C6DEB6978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99" name="Freeform 387">
                    <a:extLst>
                      <a:ext uri="{FF2B5EF4-FFF2-40B4-BE49-F238E27FC236}">
                        <a16:creationId xmlns:a16="http://schemas.microsoft.com/office/drawing/2014/main" id="{63A17110-C342-4FF9-A73E-01C12EE2DA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300" name="Group 388">
                  <a:extLst>
                    <a:ext uri="{FF2B5EF4-FFF2-40B4-BE49-F238E27FC236}">
                      <a16:creationId xmlns:a16="http://schemas.microsoft.com/office/drawing/2014/main" id="{62E86649-4674-4D1F-8967-48C8FC16066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301" name="Freeform 389">
                    <a:extLst>
                      <a:ext uri="{FF2B5EF4-FFF2-40B4-BE49-F238E27FC236}">
                        <a16:creationId xmlns:a16="http://schemas.microsoft.com/office/drawing/2014/main" id="{598525C7-6FB7-4112-9DC8-8DBD025903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02" name="Freeform 390">
                    <a:extLst>
                      <a:ext uri="{FF2B5EF4-FFF2-40B4-BE49-F238E27FC236}">
                        <a16:creationId xmlns:a16="http://schemas.microsoft.com/office/drawing/2014/main" id="{59A8C6EB-97C4-458E-9AAA-88C441942F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9303" name="Freeform 391">
              <a:extLst>
                <a:ext uri="{FF2B5EF4-FFF2-40B4-BE49-F238E27FC236}">
                  <a16:creationId xmlns:a16="http://schemas.microsoft.com/office/drawing/2014/main" id="{E9332DF1-AC0F-4A2F-B215-4F148A494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304" name="Freeform 392">
              <a:extLst>
                <a:ext uri="{FF2B5EF4-FFF2-40B4-BE49-F238E27FC236}">
                  <a16:creationId xmlns:a16="http://schemas.microsoft.com/office/drawing/2014/main" id="{B10BCBCA-9AD5-418B-8706-8D665574C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305" name="Group 393">
            <a:extLst>
              <a:ext uri="{FF2B5EF4-FFF2-40B4-BE49-F238E27FC236}">
                <a16:creationId xmlns:a16="http://schemas.microsoft.com/office/drawing/2014/main" id="{C64BE9E1-C3DB-4CB7-8A1A-EB756D150E91}"/>
              </a:ext>
            </a:extLst>
          </p:cNvPr>
          <p:cNvGrpSpPr>
            <a:grpSpLocks/>
          </p:cNvGrpSpPr>
          <p:nvPr/>
        </p:nvGrpSpPr>
        <p:grpSpPr bwMode="auto">
          <a:xfrm>
            <a:off x="7904163" y="2925763"/>
            <a:ext cx="676275" cy="630237"/>
            <a:chOff x="1703" y="458"/>
            <a:chExt cx="426" cy="397"/>
          </a:xfrm>
        </p:grpSpPr>
        <p:sp>
          <p:nvSpPr>
            <p:cNvPr id="39306" name="Freeform 394">
              <a:extLst>
                <a:ext uri="{FF2B5EF4-FFF2-40B4-BE49-F238E27FC236}">
                  <a16:creationId xmlns:a16="http://schemas.microsoft.com/office/drawing/2014/main" id="{32C05041-E86D-4ED3-9F6D-932DD328C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307" name="Freeform 395">
              <a:extLst>
                <a:ext uri="{FF2B5EF4-FFF2-40B4-BE49-F238E27FC236}">
                  <a16:creationId xmlns:a16="http://schemas.microsoft.com/office/drawing/2014/main" id="{8B1F5029-0EC8-47C8-973D-89649DBD1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308" name="Freeform 396">
              <a:extLst>
                <a:ext uri="{FF2B5EF4-FFF2-40B4-BE49-F238E27FC236}">
                  <a16:creationId xmlns:a16="http://schemas.microsoft.com/office/drawing/2014/main" id="{E2C2621A-6D51-4743-91A6-C58E89FAB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309" name="Freeform 397">
              <a:extLst>
                <a:ext uri="{FF2B5EF4-FFF2-40B4-BE49-F238E27FC236}">
                  <a16:creationId xmlns:a16="http://schemas.microsoft.com/office/drawing/2014/main" id="{90165DA5-83D3-4422-8384-856ABFE17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9310" name="Group 398">
              <a:extLst>
                <a:ext uri="{FF2B5EF4-FFF2-40B4-BE49-F238E27FC236}">
                  <a16:creationId xmlns:a16="http://schemas.microsoft.com/office/drawing/2014/main" id="{8934F802-378E-4C9F-A599-90EED4A5D5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686"/>
              <a:ext cx="124" cy="132"/>
              <a:chOff x="1674" y="1820"/>
              <a:chExt cx="851" cy="907"/>
            </a:xfrm>
          </p:grpSpPr>
          <p:grpSp>
            <p:nvGrpSpPr>
              <p:cNvPr id="39311" name="Group 399">
                <a:extLst>
                  <a:ext uri="{FF2B5EF4-FFF2-40B4-BE49-F238E27FC236}">
                    <a16:creationId xmlns:a16="http://schemas.microsoft.com/office/drawing/2014/main" id="{2F82F757-B4D6-414F-800E-DE1BA8AF57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39312" name="Group 400">
                  <a:extLst>
                    <a:ext uri="{FF2B5EF4-FFF2-40B4-BE49-F238E27FC236}">
                      <a16:creationId xmlns:a16="http://schemas.microsoft.com/office/drawing/2014/main" id="{B89880FB-D77B-414A-AEE1-5F7FE4AD1E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313" name="Freeform 401">
                    <a:extLst>
                      <a:ext uri="{FF2B5EF4-FFF2-40B4-BE49-F238E27FC236}">
                        <a16:creationId xmlns:a16="http://schemas.microsoft.com/office/drawing/2014/main" id="{736BF812-CB24-4FAF-98CB-733943710E6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14" name="Freeform 402">
                    <a:extLst>
                      <a:ext uri="{FF2B5EF4-FFF2-40B4-BE49-F238E27FC236}">
                        <a16:creationId xmlns:a16="http://schemas.microsoft.com/office/drawing/2014/main" id="{8CF7259F-FF97-4045-9C29-31D97C3C17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315" name="Group 403">
                  <a:extLst>
                    <a:ext uri="{FF2B5EF4-FFF2-40B4-BE49-F238E27FC236}">
                      <a16:creationId xmlns:a16="http://schemas.microsoft.com/office/drawing/2014/main" id="{67DC4765-1F20-4103-934B-D83CF4D88B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316" name="Freeform 404">
                    <a:extLst>
                      <a:ext uri="{FF2B5EF4-FFF2-40B4-BE49-F238E27FC236}">
                        <a16:creationId xmlns:a16="http://schemas.microsoft.com/office/drawing/2014/main" id="{8F175129-C4CF-4613-98BF-501095F514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17" name="Freeform 405">
                    <a:extLst>
                      <a:ext uri="{FF2B5EF4-FFF2-40B4-BE49-F238E27FC236}">
                        <a16:creationId xmlns:a16="http://schemas.microsoft.com/office/drawing/2014/main" id="{D1A2A17A-4AA0-4CC6-AA6B-D1963480DF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318" name="Group 406">
                  <a:extLst>
                    <a:ext uri="{FF2B5EF4-FFF2-40B4-BE49-F238E27FC236}">
                      <a16:creationId xmlns:a16="http://schemas.microsoft.com/office/drawing/2014/main" id="{0105CA00-57B8-4FD4-9986-D6A62B7890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319" name="Freeform 407">
                    <a:extLst>
                      <a:ext uri="{FF2B5EF4-FFF2-40B4-BE49-F238E27FC236}">
                        <a16:creationId xmlns:a16="http://schemas.microsoft.com/office/drawing/2014/main" id="{65C70854-FD03-422D-A1C3-769D723E0A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20" name="Freeform 408">
                    <a:extLst>
                      <a:ext uri="{FF2B5EF4-FFF2-40B4-BE49-F238E27FC236}">
                        <a16:creationId xmlns:a16="http://schemas.microsoft.com/office/drawing/2014/main" id="{46CA930D-85DC-40E0-81CD-FF31EF2FCC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321" name="Group 409">
                <a:extLst>
                  <a:ext uri="{FF2B5EF4-FFF2-40B4-BE49-F238E27FC236}">
                    <a16:creationId xmlns:a16="http://schemas.microsoft.com/office/drawing/2014/main" id="{8417925E-C15F-4F3D-BDD2-DC5BD46EF5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39322" name="Group 410">
                  <a:extLst>
                    <a:ext uri="{FF2B5EF4-FFF2-40B4-BE49-F238E27FC236}">
                      <a16:creationId xmlns:a16="http://schemas.microsoft.com/office/drawing/2014/main" id="{E280A297-9E89-4C90-A6B4-0BB70915752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39323" name="Freeform 411">
                    <a:extLst>
                      <a:ext uri="{FF2B5EF4-FFF2-40B4-BE49-F238E27FC236}">
                        <a16:creationId xmlns:a16="http://schemas.microsoft.com/office/drawing/2014/main" id="{D7D60151-1FED-45ED-880E-3D72E08DA7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24" name="Freeform 412">
                    <a:extLst>
                      <a:ext uri="{FF2B5EF4-FFF2-40B4-BE49-F238E27FC236}">
                        <a16:creationId xmlns:a16="http://schemas.microsoft.com/office/drawing/2014/main" id="{AD3F9037-2A8D-4889-9723-008AAFE2E8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325" name="Group 413">
                  <a:extLst>
                    <a:ext uri="{FF2B5EF4-FFF2-40B4-BE49-F238E27FC236}">
                      <a16:creationId xmlns:a16="http://schemas.microsoft.com/office/drawing/2014/main" id="{548EB4A0-EA64-41E2-B5E6-A7E55914E7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39326" name="Freeform 414">
                    <a:extLst>
                      <a:ext uri="{FF2B5EF4-FFF2-40B4-BE49-F238E27FC236}">
                        <a16:creationId xmlns:a16="http://schemas.microsoft.com/office/drawing/2014/main" id="{E57F6229-A67E-413C-9EB3-ADFB4DBA51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27" name="Freeform 415">
                    <a:extLst>
                      <a:ext uri="{FF2B5EF4-FFF2-40B4-BE49-F238E27FC236}">
                        <a16:creationId xmlns:a16="http://schemas.microsoft.com/office/drawing/2014/main" id="{C77241EF-C204-44D6-949E-8E9F3ADA03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328" name="Group 416">
                  <a:extLst>
                    <a:ext uri="{FF2B5EF4-FFF2-40B4-BE49-F238E27FC236}">
                      <a16:creationId xmlns:a16="http://schemas.microsoft.com/office/drawing/2014/main" id="{BCB5633A-54FB-4F45-AB9F-4AE93D7E2D1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39329" name="Freeform 417">
                    <a:extLst>
                      <a:ext uri="{FF2B5EF4-FFF2-40B4-BE49-F238E27FC236}">
                        <a16:creationId xmlns:a16="http://schemas.microsoft.com/office/drawing/2014/main" id="{23A6D0FA-A0D9-4E41-ACA6-C9A87C2240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30" name="Freeform 418">
                    <a:extLst>
                      <a:ext uri="{FF2B5EF4-FFF2-40B4-BE49-F238E27FC236}">
                        <a16:creationId xmlns:a16="http://schemas.microsoft.com/office/drawing/2014/main" id="{3EA000C0-3B38-498D-9D0D-42B6F213B7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9331" name="Freeform 419">
              <a:extLst>
                <a:ext uri="{FF2B5EF4-FFF2-40B4-BE49-F238E27FC236}">
                  <a16:creationId xmlns:a16="http://schemas.microsoft.com/office/drawing/2014/main" id="{CB4F8BD2-2D2E-4ACC-AF79-221D6B29C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332" name="Freeform 420">
              <a:extLst>
                <a:ext uri="{FF2B5EF4-FFF2-40B4-BE49-F238E27FC236}">
                  <a16:creationId xmlns:a16="http://schemas.microsoft.com/office/drawing/2014/main" id="{162911F6-F63B-4904-B986-AFB22E3F7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333" name="Group 421">
            <a:extLst>
              <a:ext uri="{FF2B5EF4-FFF2-40B4-BE49-F238E27FC236}">
                <a16:creationId xmlns:a16="http://schemas.microsoft.com/office/drawing/2014/main" id="{01926CCC-0579-47B4-8632-93D69EB59DC1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2997200"/>
            <a:ext cx="855662" cy="855663"/>
            <a:chOff x="3007" y="2273"/>
            <a:chExt cx="311" cy="311"/>
          </a:xfrm>
        </p:grpSpPr>
        <p:sp>
          <p:nvSpPr>
            <p:cNvPr id="39334" name="Oval 422">
              <a:extLst>
                <a:ext uri="{FF2B5EF4-FFF2-40B4-BE49-F238E27FC236}">
                  <a16:creationId xmlns:a16="http://schemas.microsoft.com/office/drawing/2014/main" id="{10E4B324-76DB-4610-A240-71ADA9438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2273"/>
              <a:ext cx="311" cy="311"/>
            </a:xfrm>
            <a:prstGeom prst="ellipse">
              <a:avLst/>
            </a:prstGeom>
            <a:gradFill rotWithShape="1">
              <a:gsLst>
                <a:gs pos="0">
                  <a:srgbClr val="00CCFF">
                    <a:gamma/>
                    <a:tint val="0"/>
                    <a:invGamma/>
                  </a:srgbClr>
                </a:gs>
                <a:gs pos="100000">
                  <a:srgbClr val="00CC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35" name="Oval 423">
              <a:extLst>
                <a:ext uri="{FF2B5EF4-FFF2-40B4-BE49-F238E27FC236}">
                  <a16:creationId xmlns:a16="http://schemas.microsoft.com/office/drawing/2014/main" id="{345AA7FE-F162-4699-9447-18A51B7D95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07" y="2273"/>
              <a:ext cx="311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36" name="Oval 424">
              <a:extLst>
                <a:ext uri="{FF2B5EF4-FFF2-40B4-BE49-F238E27FC236}">
                  <a16:creationId xmlns:a16="http://schemas.microsoft.com/office/drawing/2014/main" id="{AA5CFC45-FC1E-44FA-A14B-B74C421012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37" name="Oval 425">
              <a:extLst>
                <a:ext uri="{FF2B5EF4-FFF2-40B4-BE49-F238E27FC236}">
                  <a16:creationId xmlns:a16="http://schemas.microsoft.com/office/drawing/2014/main" id="{D632EF30-3530-4F65-AFA7-71F970FF9A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38" name="Oval 426">
              <a:extLst>
                <a:ext uri="{FF2B5EF4-FFF2-40B4-BE49-F238E27FC236}">
                  <a16:creationId xmlns:a16="http://schemas.microsoft.com/office/drawing/2014/main" id="{F54F9272-8D06-4BA0-B2CF-D361B08311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39" name="Oval 427">
              <a:extLst>
                <a:ext uri="{FF2B5EF4-FFF2-40B4-BE49-F238E27FC236}">
                  <a16:creationId xmlns:a16="http://schemas.microsoft.com/office/drawing/2014/main" id="{4337D291-5AB2-4283-B13F-60F55F8142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340" name="Text Box 428">
            <a:extLst>
              <a:ext uri="{FF2B5EF4-FFF2-40B4-BE49-F238E27FC236}">
                <a16:creationId xmlns:a16="http://schemas.microsoft.com/office/drawing/2014/main" id="{7B125EA7-84EE-4740-8F46-DC1B6CE3E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2781300"/>
            <a:ext cx="1092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インターネット</a:t>
            </a:r>
          </a:p>
        </p:txBody>
      </p:sp>
      <p:sp>
        <p:nvSpPr>
          <p:cNvPr id="39341" name="Text Box 429">
            <a:extLst>
              <a:ext uri="{FF2B5EF4-FFF2-40B4-BE49-F238E27FC236}">
                <a16:creationId xmlns:a16="http://schemas.microsoft.com/office/drawing/2014/main" id="{F4ADC288-0B0D-405F-8D29-40F4F43FE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313" y="2565400"/>
            <a:ext cx="1219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ファイアウォール</a:t>
            </a:r>
          </a:p>
        </p:txBody>
      </p:sp>
      <p:sp>
        <p:nvSpPr>
          <p:cNvPr id="39342" name="Text Box 430">
            <a:extLst>
              <a:ext uri="{FF2B5EF4-FFF2-40B4-BE49-F238E27FC236}">
                <a16:creationId xmlns:a16="http://schemas.microsoft.com/office/drawing/2014/main" id="{A99D0A2C-AFDD-454A-AFFF-6859A6373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6538" y="2060575"/>
            <a:ext cx="965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負荷分散装置</a:t>
            </a:r>
          </a:p>
        </p:txBody>
      </p:sp>
      <p:sp>
        <p:nvSpPr>
          <p:cNvPr id="39343" name="Text Box 431">
            <a:extLst>
              <a:ext uri="{FF2B5EF4-FFF2-40B4-BE49-F238E27FC236}">
                <a16:creationId xmlns:a16="http://schemas.microsoft.com/office/drawing/2014/main" id="{D5B344CF-1591-450A-B06B-C05DC9BFA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0563" y="692150"/>
            <a:ext cx="1346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バックアップサーバ</a:t>
            </a:r>
          </a:p>
        </p:txBody>
      </p:sp>
      <p:sp>
        <p:nvSpPr>
          <p:cNvPr id="39344" name="Text Box 432">
            <a:extLst>
              <a:ext uri="{FF2B5EF4-FFF2-40B4-BE49-F238E27FC236}">
                <a16:creationId xmlns:a16="http://schemas.microsoft.com/office/drawing/2014/main" id="{BBABAFD7-988C-4ACD-B3E2-AFB098B43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3463" y="908050"/>
            <a:ext cx="1092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Ｗｅｂサーバ１</a:t>
            </a:r>
          </a:p>
        </p:txBody>
      </p:sp>
      <p:sp>
        <p:nvSpPr>
          <p:cNvPr id="39345" name="Text Box 433">
            <a:extLst>
              <a:ext uri="{FF2B5EF4-FFF2-40B4-BE49-F238E27FC236}">
                <a16:creationId xmlns:a16="http://schemas.microsoft.com/office/drawing/2014/main" id="{B3414102-5A97-430E-8C2F-C321FF52C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1200" y="1196975"/>
            <a:ext cx="1092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Ｗｅｂサーバ１</a:t>
            </a:r>
          </a:p>
        </p:txBody>
      </p:sp>
      <p:sp>
        <p:nvSpPr>
          <p:cNvPr id="39346" name="Text Box 434">
            <a:extLst>
              <a:ext uri="{FF2B5EF4-FFF2-40B4-BE49-F238E27FC236}">
                <a16:creationId xmlns:a16="http://schemas.microsoft.com/office/drawing/2014/main" id="{05ACED5B-5423-4223-9FF0-1551FDE59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1916113"/>
            <a:ext cx="1092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Ｗｅｂサーバ２</a:t>
            </a:r>
          </a:p>
        </p:txBody>
      </p:sp>
      <p:sp>
        <p:nvSpPr>
          <p:cNvPr id="39347" name="Text Box 435">
            <a:extLst>
              <a:ext uri="{FF2B5EF4-FFF2-40B4-BE49-F238E27FC236}">
                <a16:creationId xmlns:a16="http://schemas.microsoft.com/office/drawing/2014/main" id="{F8646FCA-8095-42F0-9025-4A0A2C2BB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2565400"/>
            <a:ext cx="1092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Ｗｅｂサーバ３</a:t>
            </a:r>
          </a:p>
        </p:txBody>
      </p:sp>
      <p:sp>
        <p:nvSpPr>
          <p:cNvPr id="39348" name="Text Box 436">
            <a:extLst>
              <a:ext uri="{FF2B5EF4-FFF2-40B4-BE49-F238E27FC236}">
                <a16:creationId xmlns:a16="http://schemas.microsoft.com/office/drawing/2014/main" id="{1A39AE9C-2332-431D-B6D4-A14E945AE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3284538"/>
            <a:ext cx="1600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Ｗｅｂサーバ（携帯用）</a:t>
            </a:r>
          </a:p>
        </p:txBody>
      </p:sp>
      <p:sp>
        <p:nvSpPr>
          <p:cNvPr id="39349" name="Text Box 437">
            <a:extLst>
              <a:ext uri="{FF2B5EF4-FFF2-40B4-BE49-F238E27FC236}">
                <a16:creationId xmlns:a16="http://schemas.microsoft.com/office/drawing/2014/main" id="{8D43BD6B-BB97-483A-8B2C-7265C3789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0063" y="2133600"/>
            <a:ext cx="1473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ストリーミングサーバ</a:t>
            </a:r>
          </a:p>
        </p:txBody>
      </p:sp>
      <p:sp>
        <p:nvSpPr>
          <p:cNvPr id="39350" name="Text Box 438">
            <a:extLst>
              <a:ext uri="{FF2B5EF4-FFF2-40B4-BE49-F238E27FC236}">
                <a16:creationId xmlns:a16="http://schemas.microsoft.com/office/drawing/2014/main" id="{412A4E56-A48F-485B-BA07-B1265A13D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781300"/>
            <a:ext cx="965200" cy="263525"/>
          </a:xfrm>
          <a:prstGeom prst="rect">
            <a:avLst/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メールサーバ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>
            <a:extLst>
              <a:ext uri="{FF2B5EF4-FFF2-40B4-BE49-F238E27FC236}">
                <a16:creationId xmlns:a16="http://schemas.microsoft.com/office/drawing/2014/main" id="{4D4EF955-2942-44E4-B7AB-CF7D16B7320E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188913"/>
            <a:ext cx="674687" cy="539750"/>
            <a:chOff x="257" y="119"/>
            <a:chExt cx="425" cy="340"/>
          </a:xfrm>
        </p:grpSpPr>
        <p:sp>
          <p:nvSpPr>
            <p:cNvPr id="28675" name="Freeform 3">
              <a:extLst>
                <a:ext uri="{FF2B5EF4-FFF2-40B4-BE49-F238E27FC236}">
                  <a16:creationId xmlns:a16="http://schemas.microsoft.com/office/drawing/2014/main" id="{9381447A-1FE8-45BD-98B9-66A9DD7A8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26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76" name="Freeform 4">
              <a:extLst>
                <a:ext uri="{FF2B5EF4-FFF2-40B4-BE49-F238E27FC236}">
                  <a16:creationId xmlns:a16="http://schemas.microsoft.com/office/drawing/2014/main" id="{E99083A6-FBDD-49D2-B643-AA441E649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" y="26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77" name="Freeform 5">
              <a:extLst>
                <a:ext uri="{FF2B5EF4-FFF2-40B4-BE49-F238E27FC236}">
                  <a16:creationId xmlns:a16="http://schemas.microsoft.com/office/drawing/2014/main" id="{A19154D1-8B0A-4EC4-AB73-0B046109B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1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78" name="Freeform 6">
              <a:extLst>
                <a:ext uri="{FF2B5EF4-FFF2-40B4-BE49-F238E27FC236}">
                  <a16:creationId xmlns:a16="http://schemas.microsoft.com/office/drawing/2014/main" id="{18897354-674A-45D9-9633-5725909F1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1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79" name="Group 7">
            <a:extLst>
              <a:ext uri="{FF2B5EF4-FFF2-40B4-BE49-F238E27FC236}">
                <a16:creationId xmlns:a16="http://schemas.microsoft.com/office/drawing/2014/main" id="{C719280C-2A54-41B9-876A-DBE510C5F617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188913"/>
            <a:ext cx="674687" cy="539750"/>
            <a:chOff x="739" y="119"/>
            <a:chExt cx="425" cy="340"/>
          </a:xfrm>
        </p:grpSpPr>
        <p:sp>
          <p:nvSpPr>
            <p:cNvPr id="28680" name="Freeform 8">
              <a:extLst>
                <a:ext uri="{FF2B5EF4-FFF2-40B4-BE49-F238E27FC236}">
                  <a16:creationId xmlns:a16="http://schemas.microsoft.com/office/drawing/2014/main" id="{C29BAAC8-1D40-4F95-8833-90A6E3127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26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1" name="Freeform 9">
              <a:extLst>
                <a:ext uri="{FF2B5EF4-FFF2-40B4-BE49-F238E27FC236}">
                  <a16:creationId xmlns:a16="http://schemas.microsoft.com/office/drawing/2014/main" id="{EAB7BC95-366D-4B5F-8470-F7DC6B05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6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2" name="Freeform 10">
              <a:extLst>
                <a:ext uri="{FF2B5EF4-FFF2-40B4-BE49-F238E27FC236}">
                  <a16:creationId xmlns:a16="http://schemas.microsoft.com/office/drawing/2014/main" id="{7ABC9B89-A636-4670-BF67-A39791D3B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1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3" name="Freeform 11">
              <a:extLst>
                <a:ext uri="{FF2B5EF4-FFF2-40B4-BE49-F238E27FC236}">
                  <a16:creationId xmlns:a16="http://schemas.microsoft.com/office/drawing/2014/main" id="{29C4DB27-8B21-4574-9272-DC94036E6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1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84" name="Group 12">
            <a:extLst>
              <a:ext uri="{FF2B5EF4-FFF2-40B4-BE49-F238E27FC236}">
                <a16:creationId xmlns:a16="http://schemas.microsoft.com/office/drawing/2014/main" id="{2031C071-2D81-45C7-B56E-C8EACC933666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727075"/>
            <a:ext cx="676275" cy="630238"/>
            <a:chOff x="257" y="458"/>
            <a:chExt cx="426" cy="397"/>
          </a:xfrm>
        </p:grpSpPr>
        <p:sp>
          <p:nvSpPr>
            <p:cNvPr id="28685" name="Freeform 13">
              <a:extLst>
                <a:ext uri="{FF2B5EF4-FFF2-40B4-BE49-F238E27FC236}">
                  <a16:creationId xmlns:a16="http://schemas.microsoft.com/office/drawing/2014/main" id="{1E9D6864-3441-43BB-8208-3DCC4E6F2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6" name="Freeform 14">
              <a:extLst>
                <a:ext uri="{FF2B5EF4-FFF2-40B4-BE49-F238E27FC236}">
                  <a16:creationId xmlns:a16="http://schemas.microsoft.com/office/drawing/2014/main" id="{9BC870A9-1647-4BCC-AFD6-1F65C04B0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7" name="Freeform 15">
              <a:extLst>
                <a:ext uri="{FF2B5EF4-FFF2-40B4-BE49-F238E27FC236}">
                  <a16:creationId xmlns:a16="http://schemas.microsoft.com/office/drawing/2014/main" id="{C368D5AE-A0D7-4A7D-AB06-905FB4165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8" name="Freeform 16">
              <a:extLst>
                <a:ext uri="{FF2B5EF4-FFF2-40B4-BE49-F238E27FC236}">
                  <a16:creationId xmlns:a16="http://schemas.microsoft.com/office/drawing/2014/main" id="{1BE9AA6D-F85B-413E-954C-F7755D040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89" name="Group 17">
            <a:extLst>
              <a:ext uri="{FF2B5EF4-FFF2-40B4-BE49-F238E27FC236}">
                <a16:creationId xmlns:a16="http://schemas.microsoft.com/office/drawing/2014/main" id="{55E141B0-7E86-45A3-ADD7-F5BA5BAFC79B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727075"/>
            <a:ext cx="676275" cy="630238"/>
            <a:chOff x="739" y="458"/>
            <a:chExt cx="426" cy="397"/>
          </a:xfrm>
        </p:grpSpPr>
        <p:sp>
          <p:nvSpPr>
            <p:cNvPr id="28690" name="Freeform 18">
              <a:extLst>
                <a:ext uri="{FF2B5EF4-FFF2-40B4-BE49-F238E27FC236}">
                  <a16:creationId xmlns:a16="http://schemas.microsoft.com/office/drawing/2014/main" id="{E4E52D66-8D57-4645-9EEA-FF65ADB47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1" name="Freeform 19">
              <a:extLst>
                <a:ext uri="{FF2B5EF4-FFF2-40B4-BE49-F238E27FC236}">
                  <a16:creationId xmlns:a16="http://schemas.microsoft.com/office/drawing/2014/main" id="{1E01747E-0D73-4480-B16B-7D8106A48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2" name="Freeform 20">
              <a:extLst>
                <a:ext uri="{FF2B5EF4-FFF2-40B4-BE49-F238E27FC236}">
                  <a16:creationId xmlns:a16="http://schemas.microsoft.com/office/drawing/2014/main" id="{718547CB-E0DE-4A7A-9FAF-D4E55BD72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3" name="Freeform 21">
              <a:extLst>
                <a:ext uri="{FF2B5EF4-FFF2-40B4-BE49-F238E27FC236}">
                  <a16:creationId xmlns:a16="http://schemas.microsoft.com/office/drawing/2014/main" id="{99905617-40A8-40BD-BD85-C01EACBA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94" name="Group 22">
            <a:extLst>
              <a:ext uri="{FF2B5EF4-FFF2-40B4-BE49-F238E27FC236}">
                <a16:creationId xmlns:a16="http://schemas.microsoft.com/office/drawing/2014/main" id="{72F74434-1857-45BC-98DB-BBD7997A1D74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1358900"/>
            <a:ext cx="674687" cy="720725"/>
            <a:chOff x="739" y="856"/>
            <a:chExt cx="425" cy="454"/>
          </a:xfrm>
        </p:grpSpPr>
        <p:sp>
          <p:nvSpPr>
            <p:cNvPr id="28695" name="Freeform 23">
              <a:extLst>
                <a:ext uri="{FF2B5EF4-FFF2-40B4-BE49-F238E27FC236}">
                  <a16:creationId xmlns:a16="http://schemas.microsoft.com/office/drawing/2014/main" id="{C30907E4-80D5-48DE-AAE8-1202EC1F7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85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6" name="Freeform 24">
              <a:extLst>
                <a:ext uri="{FF2B5EF4-FFF2-40B4-BE49-F238E27FC236}">
                  <a16:creationId xmlns:a16="http://schemas.microsoft.com/office/drawing/2014/main" id="{EB8D3996-A2B9-416F-BB02-85B44A36A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998"/>
              <a:ext cx="141" cy="312"/>
            </a:xfrm>
            <a:custGeom>
              <a:avLst/>
              <a:gdLst>
                <a:gd name="T0" fmla="*/ 0 w 141"/>
                <a:gd name="T1" fmla="*/ 0 h 312"/>
                <a:gd name="T2" fmla="*/ 141 w 141"/>
                <a:gd name="T3" fmla="*/ 142 h 312"/>
                <a:gd name="T4" fmla="*/ 141 w 141"/>
                <a:gd name="T5" fmla="*/ 312 h 312"/>
                <a:gd name="T6" fmla="*/ 0 w 141"/>
                <a:gd name="T7" fmla="*/ 170 h 312"/>
                <a:gd name="T8" fmla="*/ 0 w 14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2">
                  <a:moveTo>
                    <a:pt x="0" y="0"/>
                  </a:moveTo>
                  <a:lnTo>
                    <a:pt x="141" y="142"/>
                  </a:lnTo>
                  <a:lnTo>
                    <a:pt x="141" y="312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7" name="Freeform 25">
              <a:extLst>
                <a:ext uri="{FF2B5EF4-FFF2-40B4-BE49-F238E27FC236}">
                  <a16:creationId xmlns:a16="http://schemas.microsoft.com/office/drawing/2014/main" id="{415BDE09-E46D-44B2-B3B6-6E229934A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" y="998"/>
              <a:ext cx="284" cy="312"/>
            </a:xfrm>
            <a:custGeom>
              <a:avLst/>
              <a:gdLst>
                <a:gd name="T0" fmla="*/ 0 w 284"/>
                <a:gd name="T1" fmla="*/ 312 h 312"/>
                <a:gd name="T2" fmla="*/ 284 w 284"/>
                <a:gd name="T3" fmla="*/ 170 h 312"/>
                <a:gd name="T4" fmla="*/ 284 w 284"/>
                <a:gd name="T5" fmla="*/ 0 h 312"/>
                <a:gd name="T6" fmla="*/ 0 w 284"/>
                <a:gd name="T7" fmla="*/ 142 h 312"/>
                <a:gd name="T8" fmla="*/ 0 w 284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12">
                  <a:moveTo>
                    <a:pt x="0" y="312"/>
                  </a:moveTo>
                  <a:lnTo>
                    <a:pt x="284" y="170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98" name="Group 26">
            <a:extLst>
              <a:ext uri="{FF2B5EF4-FFF2-40B4-BE49-F238E27FC236}">
                <a16:creationId xmlns:a16="http://schemas.microsoft.com/office/drawing/2014/main" id="{48278DD1-E70A-4E89-93E7-BE079D5DF3EB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1358900"/>
            <a:ext cx="674687" cy="720725"/>
            <a:chOff x="257" y="856"/>
            <a:chExt cx="425" cy="454"/>
          </a:xfrm>
        </p:grpSpPr>
        <p:sp>
          <p:nvSpPr>
            <p:cNvPr id="28699" name="Freeform 27">
              <a:extLst>
                <a:ext uri="{FF2B5EF4-FFF2-40B4-BE49-F238E27FC236}">
                  <a16:creationId xmlns:a16="http://schemas.microsoft.com/office/drawing/2014/main" id="{D4658480-0427-4FFD-8E23-6FF7635EB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85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0" name="Freeform 28">
              <a:extLst>
                <a:ext uri="{FF2B5EF4-FFF2-40B4-BE49-F238E27FC236}">
                  <a16:creationId xmlns:a16="http://schemas.microsoft.com/office/drawing/2014/main" id="{423475B9-5EF6-4EB8-8B65-580CD35EA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998"/>
              <a:ext cx="141" cy="312"/>
            </a:xfrm>
            <a:custGeom>
              <a:avLst/>
              <a:gdLst>
                <a:gd name="T0" fmla="*/ 0 w 141"/>
                <a:gd name="T1" fmla="*/ 0 h 312"/>
                <a:gd name="T2" fmla="*/ 141 w 141"/>
                <a:gd name="T3" fmla="*/ 142 h 312"/>
                <a:gd name="T4" fmla="*/ 141 w 141"/>
                <a:gd name="T5" fmla="*/ 312 h 312"/>
                <a:gd name="T6" fmla="*/ 0 w 141"/>
                <a:gd name="T7" fmla="*/ 170 h 312"/>
                <a:gd name="T8" fmla="*/ 0 w 14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2">
                  <a:moveTo>
                    <a:pt x="0" y="0"/>
                  </a:moveTo>
                  <a:lnTo>
                    <a:pt x="141" y="142"/>
                  </a:lnTo>
                  <a:lnTo>
                    <a:pt x="141" y="312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1" name="Freeform 29">
              <a:extLst>
                <a:ext uri="{FF2B5EF4-FFF2-40B4-BE49-F238E27FC236}">
                  <a16:creationId xmlns:a16="http://schemas.microsoft.com/office/drawing/2014/main" id="{A34771B9-6AFF-401D-A6D8-DCE5C750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998"/>
              <a:ext cx="284" cy="312"/>
            </a:xfrm>
            <a:custGeom>
              <a:avLst/>
              <a:gdLst>
                <a:gd name="T0" fmla="*/ 0 w 284"/>
                <a:gd name="T1" fmla="*/ 312 h 312"/>
                <a:gd name="T2" fmla="*/ 284 w 284"/>
                <a:gd name="T3" fmla="*/ 170 h 312"/>
                <a:gd name="T4" fmla="*/ 284 w 284"/>
                <a:gd name="T5" fmla="*/ 0 h 312"/>
                <a:gd name="T6" fmla="*/ 0 w 284"/>
                <a:gd name="T7" fmla="*/ 142 h 312"/>
                <a:gd name="T8" fmla="*/ 0 w 284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12">
                  <a:moveTo>
                    <a:pt x="0" y="312"/>
                  </a:moveTo>
                  <a:lnTo>
                    <a:pt x="284" y="170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2" name="Freeform 30">
              <a:extLst>
                <a:ext uri="{FF2B5EF4-FFF2-40B4-BE49-F238E27FC236}">
                  <a16:creationId xmlns:a16="http://schemas.microsoft.com/office/drawing/2014/main" id="{7611EA1A-A708-4794-93BB-A01E18A25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856"/>
              <a:ext cx="425" cy="454"/>
            </a:xfrm>
            <a:custGeom>
              <a:avLst/>
              <a:gdLst>
                <a:gd name="T0" fmla="*/ 283 w 425"/>
                <a:gd name="T1" fmla="*/ 0 h 454"/>
                <a:gd name="T2" fmla="*/ 0 w 425"/>
                <a:gd name="T3" fmla="*/ 142 h 454"/>
                <a:gd name="T4" fmla="*/ 0 w 425"/>
                <a:gd name="T5" fmla="*/ 312 h 454"/>
                <a:gd name="T6" fmla="*/ 141 w 425"/>
                <a:gd name="T7" fmla="*/ 454 h 454"/>
                <a:gd name="T8" fmla="*/ 425 w 425"/>
                <a:gd name="T9" fmla="*/ 312 h 454"/>
                <a:gd name="T10" fmla="*/ 425 w 425"/>
                <a:gd name="T11" fmla="*/ 142 h 454"/>
                <a:gd name="T12" fmla="*/ 283 w 425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454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141" y="454"/>
                  </a:lnTo>
                  <a:lnTo>
                    <a:pt x="425" y="312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8703" name="Freeform 31">
            <a:extLst>
              <a:ext uri="{FF2B5EF4-FFF2-40B4-BE49-F238E27FC236}">
                <a16:creationId xmlns:a16="http://schemas.microsoft.com/office/drawing/2014/main" id="{2A951F2B-DB3F-48EE-A2E9-33013C6BE70A}"/>
              </a:ext>
            </a:extLst>
          </p:cNvPr>
          <p:cNvSpPr>
            <a:spLocks/>
          </p:cNvSpPr>
          <p:nvPr/>
        </p:nvSpPr>
        <p:spPr bwMode="auto">
          <a:xfrm>
            <a:off x="1173163" y="1358900"/>
            <a:ext cx="674687" cy="720725"/>
          </a:xfrm>
          <a:custGeom>
            <a:avLst/>
            <a:gdLst>
              <a:gd name="T0" fmla="*/ 283 w 425"/>
              <a:gd name="T1" fmla="*/ 0 h 454"/>
              <a:gd name="T2" fmla="*/ 0 w 425"/>
              <a:gd name="T3" fmla="*/ 142 h 454"/>
              <a:gd name="T4" fmla="*/ 0 w 425"/>
              <a:gd name="T5" fmla="*/ 312 h 454"/>
              <a:gd name="T6" fmla="*/ 141 w 425"/>
              <a:gd name="T7" fmla="*/ 454 h 454"/>
              <a:gd name="T8" fmla="*/ 425 w 425"/>
              <a:gd name="T9" fmla="*/ 312 h 454"/>
              <a:gd name="T10" fmla="*/ 425 w 425"/>
              <a:gd name="T11" fmla="*/ 142 h 454"/>
              <a:gd name="T12" fmla="*/ 283 w 425"/>
              <a:gd name="T13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5" h="454">
                <a:moveTo>
                  <a:pt x="283" y="0"/>
                </a:moveTo>
                <a:lnTo>
                  <a:pt x="0" y="142"/>
                </a:lnTo>
                <a:lnTo>
                  <a:pt x="0" y="312"/>
                </a:lnTo>
                <a:lnTo>
                  <a:pt x="141" y="454"/>
                </a:lnTo>
                <a:lnTo>
                  <a:pt x="425" y="312"/>
                </a:lnTo>
                <a:lnTo>
                  <a:pt x="425" y="142"/>
                </a:lnTo>
                <a:lnTo>
                  <a:pt x="283" y="0"/>
                </a:lnTo>
                <a:close/>
              </a:path>
            </a:pathLst>
          </a:custGeom>
          <a:noFill/>
          <a:ln w="1905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8704" name="Group 32">
            <a:extLst>
              <a:ext uri="{FF2B5EF4-FFF2-40B4-BE49-F238E27FC236}">
                <a16:creationId xmlns:a16="http://schemas.microsoft.com/office/drawing/2014/main" id="{213EB34B-5992-426A-B90E-3E39E4159F08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2079625"/>
            <a:ext cx="674687" cy="811213"/>
            <a:chOff x="257" y="1310"/>
            <a:chExt cx="425" cy="511"/>
          </a:xfrm>
        </p:grpSpPr>
        <p:sp>
          <p:nvSpPr>
            <p:cNvPr id="28705" name="Freeform 33">
              <a:extLst>
                <a:ext uri="{FF2B5EF4-FFF2-40B4-BE49-F238E27FC236}">
                  <a16:creationId xmlns:a16="http://schemas.microsoft.com/office/drawing/2014/main" id="{47890A33-B5DF-4D25-87D6-CF308784C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452"/>
              <a:ext cx="141" cy="369"/>
            </a:xfrm>
            <a:custGeom>
              <a:avLst/>
              <a:gdLst>
                <a:gd name="T0" fmla="*/ 0 w 141"/>
                <a:gd name="T1" fmla="*/ 227 h 369"/>
                <a:gd name="T2" fmla="*/ 141 w 141"/>
                <a:gd name="T3" fmla="*/ 369 h 369"/>
                <a:gd name="T4" fmla="*/ 141 w 141"/>
                <a:gd name="T5" fmla="*/ 142 h 369"/>
                <a:gd name="T6" fmla="*/ 0 w 141"/>
                <a:gd name="T7" fmla="*/ 0 h 369"/>
                <a:gd name="T8" fmla="*/ 0 w 141"/>
                <a:gd name="T9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69">
                  <a:moveTo>
                    <a:pt x="0" y="227"/>
                  </a:moveTo>
                  <a:lnTo>
                    <a:pt x="141" y="369"/>
                  </a:lnTo>
                  <a:lnTo>
                    <a:pt x="141" y="142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6" name="Freeform 34">
              <a:extLst>
                <a:ext uri="{FF2B5EF4-FFF2-40B4-BE49-F238E27FC236}">
                  <a16:creationId xmlns:a16="http://schemas.microsoft.com/office/drawing/2014/main" id="{D14BC77E-9DC4-42B9-BB18-05686F3E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31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7" name="Freeform 35">
              <a:extLst>
                <a:ext uri="{FF2B5EF4-FFF2-40B4-BE49-F238E27FC236}">
                  <a16:creationId xmlns:a16="http://schemas.microsoft.com/office/drawing/2014/main" id="{77AD51A7-AF93-491A-AD4B-CB30C6CD4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45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284 w 284"/>
                <a:gd name="T3" fmla="*/ 227 h 368"/>
                <a:gd name="T4" fmla="*/ 284 w 284"/>
                <a:gd name="T5" fmla="*/ 0 h 368"/>
                <a:gd name="T6" fmla="*/ 0 w 284"/>
                <a:gd name="T7" fmla="*/ 141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284" y="227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8" name="Freeform 36">
              <a:extLst>
                <a:ext uri="{FF2B5EF4-FFF2-40B4-BE49-F238E27FC236}">
                  <a16:creationId xmlns:a16="http://schemas.microsoft.com/office/drawing/2014/main" id="{C632D433-B959-49F1-A33E-269FFC40C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310"/>
              <a:ext cx="425" cy="510"/>
            </a:xfrm>
            <a:custGeom>
              <a:avLst/>
              <a:gdLst>
                <a:gd name="T0" fmla="*/ 283 w 425"/>
                <a:gd name="T1" fmla="*/ 0 h 510"/>
                <a:gd name="T2" fmla="*/ 0 w 425"/>
                <a:gd name="T3" fmla="*/ 142 h 510"/>
                <a:gd name="T4" fmla="*/ 0 w 425"/>
                <a:gd name="T5" fmla="*/ 369 h 510"/>
                <a:gd name="T6" fmla="*/ 141 w 425"/>
                <a:gd name="T7" fmla="*/ 510 h 510"/>
                <a:gd name="T8" fmla="*/ 425 w 425"/>
                <a:gd name="T9" fmla="*/ 369 h 510"/>
                <a:gd name="T10" fmla="*/ 425 w 425"/>
                <a:gd name="T11" fmla="*/ 142 h 510"/>
                <a:gd name="T12" fmla="*/ 283 w 425"/>
                <a:gd name="T1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10">
                  <a:moveTo>
                    <a:pt x="283" y="0"/>
                  </a:moveTo>
                  <a:lnTo>
                    <a:pt x="0" y="142"/>
                  </a:lnTo>
                  <a:lnTo>
                    <a:pt x="0" y="369"/>
                  </a:lnTo>
                  <a:lnTo>
                    <a:pt x="141" y="510"/>
                  </a:lnTo>
                  <a:lnTo>
                    <a:pt x="425" y="369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09" name="Group 37">
            <a:extLst>
              <a:ext uri="{FF2B5EF4-FFF2-40B4-BE49-F238E27FC236}">
                <a16:creationId xmlns:a16="http://schemas.microsoft.com/office/drawing/2014/main" id="{E6D13375-626F-44C6-A892-649AB79C45CD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2079625"/>
            <a:ext cx="674687" cy="811213"/>
            <a:chOff x="739" y="1310"/>
            <a:chExt cx="425" cy="511"/>
          </a:xfrm>
        </p:grpSpPr>
        <p:sp>
          <p:nvSpPr>
            <p:cNvPr id="28710" name="Freeform 38">
              <a:extLst>
                <a:ext uri="{FF2B5EF4-FFF2-40B4-BE49-F238E27FC236}">
                  <a16:creationId xmlns:a16="http://schemas.microsoft.com/office/drawing/2014/main" id="{77C934D7-89DF-4E83-B6F6-FC87CB2B3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31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1" name="Freeform 39">
              <a:extLst>
                <a:ext uri="{FF2B5EF4-FFF2-40B4-BE49-F238E27FC236}">
                  <a16:creationId xmlns:a16="http://schemas.microsoft.com/office/drawing/2014/main" id="{6B36433B-3E6F-43D5-BD70-A8F227C4A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452"/>
              <a:ext cx="141" cy="369"/>
            </a:xfrm>
            <a:custGeom>
              <a:avLst/>
              <a:gdLst>
                <a:gd name="T0" fmla="*/ 0 w 141"/>
                <a:gd name="T1" fmla="*/ 227 h 369"/>
                <a:gd name="T2" fmla="*/ 141 w 141"/>
                <a:gd name="T3" fmla="*/ 369 h 369"/>
                <a:gd name="T4" fmla="*/ 141 w 141"/>
                <a:gd name="T5" fmla="*/ 142 h 369"/>
                <a:gd name="T6" fmla="*/ 0 w 141"/>
                <a:gd name="T7" fmla="*/ 0 h 369"/>
                <a:gd name="T8" fmla="*/ 0 w 141"/>
                <a:gd name="T9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69">
                  <a:moveTo>
                    <a:pt x="0" y="227"/>
                  </a:moveTo>
                  <a:lnTo>
                    <a:pt x="141" y="369"/>
                  </a:lnTo>
                  <a:lnTo>
                    <a:pt x="141" y="142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2" name="Freeform 40">
              <a:extLst>
                <a:ext uri="{FF2B5EF4-FFF2-40B4-BE49-F238E27FC236}">
                  <a16:creationId xmlns:a16="http://schemas.microsoft.com/office/drawing/2014/main" id="{2050D61B-DC86-4D68-A1A1-8C1EB0A64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" y="145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284 w 284"/>
                <a:gd name="T3" fmla="*/ 227 h 368"/>
                <a:gd name="T4" fmla="*/ 284 w 284"/>
                <a:gd name="T5" fmla="*/ 0 h 368"/>
                <a:gd name="T6" fmla="*/ 0 w 284"/>
                <a:gd name="T7" fmla="*/ 141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284" y="227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3" name="Freeform 41">
              <a:extLst>
                <a:ext uri="{FF2B5EF4-FFF2-40B4-BE49-F238E27FC236}">
                  <a16:creationId xmlns:a16="http://schemas.microsoft.com/office/drawing/2014/main" id="{FAB412ED-0AB9-45D8-BC4E-F4AFEB18C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310"/>
              <a:ext cx="425" cy="510"/>
            </a:xfrm>
            <a:custGeom>
              <a:avLst/>
              <a:gdLst>
                <a:gd name="T0" fmla="*/ 283 w 425"/>
                <a:gd name="T1" fmla="*/ 0 h 510"/>
                <a:gd name="T2" fmla="*/ 0 w 425"/>
                <a:gd name="T3" fmla="*/ 142 h 510"/>
                <a:gd name="T4" fmla="*/ 0 w 425"/>
                <a:gd name="T5" fmla="*/ 369 h 510"/>
                <a:gd name="T6" fmla="*/ 141 w 425"/>
                <a:gd name="T7" fmla="*/ 510 h 510"/>
                <a:gd name="T8" fmla="*/ 425 w 425"/>
                <a:gd name="T9" fmla="*/ 369 h 510"/>
                <a:gd name="T10" fmla="*/ 425 w 425"/>
                <a:gd name="T11" fmla="*/ 142 h 510"/>
                <a:gd name="T12" fmla="*/ 283 w 425"/>
                <a:gd name="T1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10">
                  <a:moveTo>
                    <a:pt x="283" y="0"/>
                  </a:moveTo>
                  <a:lnTo>
                    <a:pt x="0" y="142"/>
                  </a:lnTo>
                  <a:lnTo>
                    <a:pt x="0" y="369"/>
                  </a:lnTo>
                  <a:lnTo>
                    <a:pt x="141" y="510"/>
                  </a:lnTo>
                  <a:lnTo>
                    <a:pt x="425" y="369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14" name="Group 42">
            <a:extLst>
              <a:ext uri="{FF2B5EF4-FFF2-40B4-BE49-F238E27FC236}">
                <a16:creationId xmlns:a16="http://schemas.microsoft.com/office/drawing/2014/main" id="{CD2E5303-E980-4A96-9CB0-D63523358B1E}"/>
              </a:ext>
            </a:extLst>
          </p:cNvPr>
          <p:cNvGrpSpPr>
            <a:grpSpLocks/>
          </p:cNvGrpSpPr>
          <p:nvPr/>
        </p:nvGrpSpPr>
        <p:grpSpPr bwMode="auto">
          <a:xfrm>
            <a:off x="1938338" y="188913"/>
            <a:ext cx="674687" cy="539750"/>
            <a:chOff x="1221" y="119"/>
            <a:chExt cx="425" cy="340"/>
          </a:xfrm>
        </p:grpSpPr>
        <p:sp>
          <p:nvSpPr>
            <p:cNvPr id="28715" name="Freeform 43">
              <a:extLst>
                <a:ext uri="{FF2B5EF4-FFF2-40B4-BE49-F238E27FC236}">
                  <a16:creationId xmlns:a16="http://schemas.microsoft.com/office/drawing/2014/main" id="{882910BA-13AC-4E40-81B8-F580BABA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6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6" name="Freeform 44">
              <a:extLst>
                <a:ext uri="{FF2B5EF4-FFF2-40B4-BE49-F238E27FC236}">
                  <a16:creationId xmlns:a16="http://schemas.microsoft.com/office/drawing/2014/main" id="{59951237-75D7-4816-B182-AD16F2847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26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7" name="Freeform 45">
              <a:extLst>
                <a:ext uri="{FF2B5EF4-FFF2-40B4-BE49-F238E27FC236}">
                  <a16:creationId xmlns:a16="http://schemas.microsoft.com/office/drawing/2014/main" id="{E7ADF553-5372-45DA-AC2C-849472222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1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8" name="Freeform 46">
              <a:extLst>
                <a:ext uri="{FF2B5EF4-FFF2-40B4-BE49-F238E27FC236}">
                  <a16:creationId xmlns:a16="http://schemas.microsoft.com/office/drawing/2014/main" id="{29E1C994-D892-47E2-BD88-59CE504A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1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19" name="Group 47">
              <a:extLst>
                <a:ext uri="{FF2B5EF4-FFF2-40B4-BE49-F238E27FC236}">
                  <a16:creationId xmlns:a16="http://schemas.microsoft.com/office/drawing/2014/main" id="{1141854F-FCDA-4B18-8918-539945D73A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345"/>
              <a:ext cx="113" cy="87"/>
              <a:chOff x="1674" y="1054"/>
              <a:chExt cx="851" cy="652"/>
            </a:xfrm>
          </p:grpSpPr>
          <p:grpSp>
            <p:nvGrpSpPr>
              <p:cNvPr id="28720" name="Group 48">
                <a:extLst>
                  <a:ext uri="{FF2B5EF4-FFF2-40B4-BE49-F238E27FC236}">
                    <a16:creationId xmlns:a16="http://schemas.microsoft.com/office/drawing/2014/main" id="{5CE26B94-92AB-4257-95A9-9FBC48C7C1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054"/>
                <a:ext cx="851" cy="482"/>
                <a:chOff x="1674" y="884"/>
                <a:chExt cx="851" cy="482"/>
              </a:xfrm>
            </p:grpSpPr>
            <p:sp>
              <p:nvSpPr>
                <p:cNvPr id="28721" name="Freeform 49">
                  <a:extLst>
                    <a:ext uri="{FF2B5EF4-FFF2-40B4-BE49-F238E27FC236}">
                      <a16:creationId xmlns:a16="http://schemas.microsoft.com/office/drawing/2014/main" id="{4DAE8CB8-6B07-4BB3-9C50-873E670384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22" name="Freeform 50">
                  <a:extLst>
                    <a:ext uri="{FF2B5EF4-FFF2-40B4-BE49-F238E27FC236}">
                      <a16:creationId xmlns:a16="http://schemas.microsoft.com/office/drawing/2014/main" id="{46B2A60F-BCB4-40DE-897D-595FE608BE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23" name="Group 51">
                <a:extLst>
                  <a:ext uri="{FF2B5EF4-FFF2-40B4-BE49-F238E27FC236}">
                    <a16:creationId xmlns:a16="http://schemas.microsoft.com/office/drawing/2014/main" id="{9AC83B07-B923-4B74-9962-63A0DB676B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139"/>
                <a:ext cx="851" cy="482"/>
                <a:chOff x="1674" y="884"/>
                <a:chExt cx="851" cy="482"/>
              </a:xfrm>
            </p:grpSpPr>
            <p:sp>
              <p:nvSpPr>
                <p:cNvPr id="28724" name="Freeform 52">
                  <a:extLst>
                    <a:ext uri="{FF2B5EF4-FFF2-40B4-BE49-F238E27FC236}">
                      <a16:creationId xmlns:a16="http://schemas.microsoft.com/office/drawing/2014/main" id="{A0FAF6D9-23F1-4A32-89AE-BF68076B0B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25" name="Freeform 53">
                  <a:extLst>
                    <a:ext uri="{FF2B5EF4-FFF2-40B4-BE49-F238E27FC236}">
                      <a16:creationId xmlns:a16="http://schemas.microsoft.com/office/drawing/2014/main" id="{38BB9DCC-59D5-4C60-9BCD-FD1452FED1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26" name="Group 54">
                <a:extLst>
                  <a:ext uri="{FF2B5EF4-FFF2-40B4-BE49-F238E27FC236}">
                    <a16:creationId xmlns:a16="http://schemas.microsoft.com/office/drawing/2014/main" id="{ADAD6D26-9EAB-43A0-B76A-20B0D39704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224"/>
                <a:ext cx="851" cy="482"/>
                <a:chOff x="1674" y="884"/>
                <a:chExt cx="851" cy="482"/>
              </a:xfrm>
            </p:grpSpPr>
            <p:sp>
              <p:nvSpPr>
                <p:cNvPr id="28727" name="Freeform 55">
                  <a:extLst>
                    <a:ext uri="{FF2B5EF4-FFF2-40B4-BE49-F238E27FC236}">
                      <a16:creationId xmlns:a16="http://schemas.microsoft.com/office/drawing/2014/main" id="{42C3195B-9AF7-42A3-AD81-EE00D0B9C8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28" name="Freeform 56">
                  <a:extLst>
                    <a:ext uri="{FF2B5EF4-FFF2-40B4-BE49-F238E27FC236}">
                      <a16:creationId xmlns:a16="http://schemas.microsoft.com/office/drawing/2014/main" id="{1FDD6B49-D552-444A-9226-063C3482B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729" name="Freeform 57">
              <a:extLst>
                <a:ext uri="{FF2B5EF4-FFF2-40B4-BE49-F238E27FC236}">
                  <a16:creationId xmlns:a16="http://schemas.microsoft.com/office/drawing/2014/main" id="{862DBDC9-6F49-4466-BBAB-FA24DF534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8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30" name="Group 58">
            <a:extLst>
              <a:ext uri="{FF2B5EF4-FFF2-40B4-BE49-F238E27FC236}">
                <a16:creationId xmlns:a16="http://schemas.microsoft.com/office/drawing/2014/main" id="{F2BCF905-AA93-43D5-AE8B-3287BB418E69}"/>
              </a:ext>
            </a:extLst>
          </p:cNvPr>
          <p:cNvGrpSpPr>
            <a:grpSpLocks/>
          </p:cNvGrpSpPr>
          <p:nvPr/>
        </p:nvGrpSpPr>
        <p:grpSpPr bwMode="auto">
          <a:xfrm>
            <a:off x="2703513" y="188913"/>
            <a:ext cx="674687" cy="539750"/>
            <a:chOff x="1703" y="119"/>
            <a:chExt cx="425" cy="340"/>
          </a:xfrm>
        </p:grpSpPr>
        <p:sp>
          <p:nvSpPr>
            <p:cNvPr id="28731" name="Freeform 59">
              <a:extLst>
                <a:ext uri="{FF2B5EF4-FFF2-40B4-BE49-F238E27FC236}">
                  <a16:creationId xmlns:a16="http://schemas.microsoft.com/office/drawing/2014/main" id="{5CC8559C-6694-4E88-B3BE-D798CC39E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26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2" name="Freeform 60">
              <a:extLst>
                <a:ext uri="{FF2B5EF4-FFF2-40B4-BE49-F238E27FC236}">
                  <a16:creationId xmlns:a16="http://schemas.microsoft.com/office/drawing/2014/main" id="{01DF5FF1-104F-4081-8447-9232C525A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6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3" name="Freeform 61">
              <a:extLst>
                <a:ext uri="{FF2B5EF4-FFF2-40B4-BE49-F238E27FC236}">
                  <a16:creationId xmlns:a16="http://schemas.microsoft.com/office/drawing/2014/main" id="{97380CE8-7E00-4202-B1AF-2E69356B3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1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4" name="Freeform 62">
              <a:extLst>
                <a:ext uri="{FF2B5EF4-FFF2-40B4-BE49-F238E27FC236}">
                  <a16:creationId xmlns:a16="http://schemas.microsoft.com/office/drawing/2014/main" id="{7BD51269-32A3-4FB5-99A0-D14C7943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1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35" name="Group 63">
              <a:extLst>
                <a:ext uri="{FF2B5EF4-FFF2-40B4-BE49-F238E27FC236}">
                  <a16:creationId xmlns:a16="http://schemas.microsoft.com/office/drawing/2014/main" id="{9D9A3E11-85C3-4A75-9F0A-4685088031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345"/>
              <a:ext cx="113" cy="87"/>
              <a:chOff x="1674" y="1054"/>
              <a:chExt cx="851" cy="652"/>
            </a:xfrm>
          </p:grpSpPr>
          <p:grpSp>
            <p:nvGrpSpPr>
              <p:cNvPr id="28736" name="Group 64">
                <a:extLst>
                  <a:ext uri="{FF2B5EF4-FFF2-40B4-BE49-F238E27FC236}">
                    <a16:creationId xmlns:a16="http://schemas.microsoft.com/office/drawing/2014/main" id="{B98370D2-1832-4548-BC01-DB9B6387B6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054"/>
                <a:ext cx="851" cy="482"/>
                <a:chOff x="1674" y="884"/>
                <a:chExt cx="851" cy="482"/>
              </a:xfrm>
            </p:grpSpPr>
            <p:sp>
              <p:nvSpPr>
                <p:cNvPr id="28737" name="Freeform 65">
                  <a:extLst>
                    <a:ext uri="{FF2B5EF4-FFF2-40B4-BE49-F238E27FC236}">
                      <a16:creationId xmlns:a16="http://schemas.microsoft.com/office/drawing/2014/main" id="{E9D2D13F-05C9-4328-8EB2-5194BC54AC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38" name="Freeform 66">
                  <a:extLst>
                    <a:ext uri="{FF2B5EF4-FFF2-40B4-BE49-F238E27FC236}">
                      <a16:creationId xmlns:a16="http://schemas.microsoft.com/office/drawing/2014/main" id="{E1D42230-2E5F-43A2-80FA-72E18E86C0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39" name="Group 67">
                <a:extLst>
                  <a:ext uri="{FF2B5EF4-FFF2-40B4-BE49-F238E27FC236}">
                    <a16:creationId xmlns:a16="http://schemas.microsoft.com/office/drawing/2014/main" id="{E0CF9042-ED38-4591-9F2C-97994764A9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139"/>
                <a:ext cx="851" cy="482"/>
                <a:chOff x="1674" y="884"/>
                <a:chExt cx="851" cy="482"/>
              </a:xfrm>
            </p:grpSpPr>
            <p:sp>
              <p:nvSpPr>
                <p:cNvPr id="28740" name="Freeform 68">
                  <a:extLst>
                    <a:ext uri="{FF2B5EF4-FFF2-40B4-BE49-F238E27FC236}">
                      <a16:creationId xmlns:a16="http://schemas.microsoft.com/office/drawing/2014/main" id="{F90BF43E-3FBE-42A6-90A8-2342D047DF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41" name="Freeform 69">
                  <a:extLst>
                    <a:ext uri="{FF2B5EF4-FFF2-40B4-BE49-F238E27FC236}">
                      <a16:creationId xmlns:a16="http://schemas.microsoft.com/office/drawing/2014/main" id="{B1110FD5-4B99-4D17-8609-AB00EEF522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42" name="Group 70">
                <a:extLst>
                  <a:ext uri="{FF2B5EF4-FFF2-40B4-BE49-F238E27FC236}">
                    <a16:creationId xmlns:a16="http://schemas.microsoft.com/office/drawing/2014/main" id="{B1594663-BF3E-40CB-BFF9-5F1A490620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224"/>
                <a:ext cx="851" cy="482"/>
                <a:chOff x="1674" y="884"/>
                <a:chExt cx="851" cy="482"/>
              </a:xfrm>
            </p:grpSpPr>
            <p:sp>
              <p:nvSpPr>
                <p:cNvPr id="28743" name="Freeform 71">
                  <a:extLst>
                    <a:ext uri="{FF2B5EF4-FFF2-40B4-BE49-F238E27FC236}">
                      <a16:creationId xmlns:a16="http://schemas.microsoft.com/office/drawing/2014/main" id="{0CAD4ECE-9783-4F4D-AD04-F09A783635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44" name="Freeform 72">
                  <a:extLst>
                    <a:ext uri="{FF2B5EF4-FFF2-40B4-BE49-F238E27FC236}">
                      <a16:creationId xmlns:a16="http://schemas.microsoft.com/office/drawing/2014/main" id="{EB6D89B3-3D36-4EAB-9FAB-920F6F5FDF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745" name="Freeform 73">
              <a:extLst>
                <a:ext uri="{FF2B5EF4-FFF2-40B4-BE49-F238E27FC236}">
                  <a16:creationId xmlns:a16="http://schemas.microsoft.com/office/drawing/2014/main" id="{1109FC7F-837A-481A-9347-E591EE56B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8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46" name="Group 74">
            <a:extLst>
              <a:ext uri="{FF2B5EF4-FFF2-40B4-BE49-F238E27FC236}">
                <a16:creationId xmlns:a16="http://schemas.microsoft.com/office/drawing/2014/main" id="{B1FD06B2-8204-4669-8F25-9E12E2B22D42}"/>
              </a:ext>
            </a:extLst>
          </p:cNvPr>
          <p:cNvGrpSpPr>
            <a:grpSpLocks/>
          </p:cNvGrpSpPr>
          <p:nvPr/>
        </p:nvGrpSpPr>
        <p:grpSpPr bwMode="auto">
          <a:xfrm>
            <a:off x="2703513" y="1358900"/>
            <a:ext cx="674687" cy="720725"/>
            <a:chOff x="1703" y="856"/>
            <a:chExt cx="425" cy="454"/>
          </a:xfrm>
        </p:grpSpPr>
        <p:sp>
          <p:nvSpPr>
            <p:cNvPr id="28747" name="Freeform 75">
              <a:extLst>
                <a:ext uri="{FF2B5EF4-FFF2-40B4-BE49-F238E27FC236}">
                  <a16:creationId xmlns:a16="http://schemas.microsoft.com/office/drawing/2014/main" id="{BD098245-F2A2-4D36-AFDD-A6AA7BF46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85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8" name="Freeform 76">
              <a:extLst>
                <a:ext uri="{FF2B5EF4-FFF2-40B4-BE49-F238E27FC236}">
                  <a16:creationId xmlns:a16="http://schemas.microsoft.com/office/drawing/2014/main" id="{4105EC25-D545-4B0C-BA28-28EBE09FA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998"/>
              <a:ext cx="141" cy="312"/>
            </a:xfrm>
            <a:custGeom>
              <a:avLst/>
              <a:gdLst>
                <a:gd name="T0" fmla="*/ 0 w 141"/>
                <a:gd name="T1" fmla="*/ 0 h 312"/>
                <a:gd name="T2" fmla="*/ 141 w 141"/>
                <a:gd name="T3" fmla="*/ 142 h 312"/>
                <a:gd name="T4" fmla="*/ 141 w 141"/>
                <a:gd name="T5" fmla="*/ 312 h 312"/>
                <a:gd name="T6" fmla="*/ 0 w 141"/>
                <a:gd name="T7" fmla="*/ 170 h 312"/>
                <a:gd name="T8" fmla="*/ 0 w 14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2">
                  <a:moveTo>
                    <a:pt x="0" y="0"/>
                  </a:moveTo>
                  <a:lnTo>
                    <a:pt x="141" y="142"/>
                  </a:lnTo>
                  <a:lnTo>
                    <a:pt x="141" y="312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9" name="Freeform 77">
              <a:extLst>
                <a:ext uri="{FF2B5EF4-FFF2-40B4-BE49-F238E27FC236}">
                  <a16:creationId xmlns:a16="http://schemas.microsoft.com/office/drawing/2014/main" id="{C7306504-50D6-48BC-8864-B85AC2E03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998"/>
              <a:ext cx="284" cy="312"/>
            </a:xfrm>
            <a:custGeom>
              <a:avLst/>
              <a:gdLst>
                <a:gd name="T0" fmla="*/ 0 w 284"/>
                <a:gd name="T1" fmla="*/ 312 h 312"/>
                <a:gd name="T2" fmla="*/ 284 w 284"/>
                <a:gd name="T3" fmla="*/ 170 h 312"/>
                <a:gd name="T4" fmla="*/ 284 w 284"/>
                <a:gd name="T5" fmla="*/ 0 h 312"/>
                <a:gd name="T6" fmla="*/ 0 w 284"/>
                <a:gd name="T7" fmla="*/ 142 h 312"/>
                <a:gd name="T8" fmla="*/ 0 w 284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12">
                  <a:moveTo>
                    <a:pt x="0" y="312"/>
                  </a:moveTo>
                  <a:lnTo>
                    <a:pt x="284" y="170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0" name="Freeform 78">
              <a:extLst>
                <a:ext uri="{FF2B5EF4-FFF2-40B4-BE49-F238E27FC236}">
                  <a16:creationId xmlns:a16="http://schemas.microsoft.com/office/drawing/2014/main" id="{6322BCD4-012F-4B39-B816-7061EE7DD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856"/>
              <a:ext cx="425" cy="454"/>
            </a:xfrm>
            <a:custGeom>
              <a:avLst/>
              <a:gdLst>
                <a:gd name="T0" fmla="*/ 283 w 425"/>
                <a:gd name="T1" fmla="*/ 0 h 454"/>
                <a:gd name="T2" fmla="*/ 0 w 425"/>
                <a:gd name="T3" fmla="*/ 142 h 454"/>
                <a:gd name="T4" fmla="*/ 0 w 425"/>
                <a:gd name="T5" fmla="*/ 312 h 454"/>
                <a:gd name="T6" fmla="*/ 141 w 425"/>
                <a:gd name="T7" fmla="*/ 454 h 454"/>
                <a:gd name="T8" fmla="*/ 425 w 425"/>
                <a:gd name="T9" fmla="*/ 312 h 454"/>
                <a:gd name="T10" fmla="*/ 425 w 425"/>
                <a:gd name="T11" fmla="*/ 142 h 454"/>
                <a:gd name="T12" fmla="*/ 283 w 425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454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141" y="454"/>
                  </a:lnTo>
                  <a:lnTo>
                    <a:pt x="425" y="312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51" name="Group 79">
              <a:extLst>
                <a:ext uri="{FF2B5EF4-FFF2-40B4-BE49-F238E27FC236}">
                  <a16:creationId xmlns:a16="http://schemas.microsoft.com/office/drawing/2014/main" id="{B80DC9F4-03C6-4174-A5A3-49C6F58D8C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1112"/>
              <a:ext cx="115" cy="156"/>
              <a:chOff x="1873" y="2201"/>
              <a:chExt cx="136" cy="185"/>
            </a:xfrm>
          </p:grpSpPr>
          <p:grpSp>
            <p:nvGrpSpPr>
              <p:cNvPr id="28752" name="Group 80">
                <a:extLst>
                  <a:ext uri="{FF2B5EF4-FFF2-40B4-BE49-F238E27FC236}">
                    <a16:creationId xmlns:a16="http://schemas.microsoft.com/office/drawing/2014/main" id="{4E05262F-F183-4171-AA33-52CC79255E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" y="2201"/>
                <a:ext cx="136" cy="104"/>
                <a:chOff x="1674" y="1054"/>
                <a:chExt cx="851" cy="652"/>
              </a:xfrm>
            </p:grpSpPr>
            <p:grpSp>
              <p:nvGrpSpPr>
                <p:cNvPr id="28753" name="Group 81">
                  <a:extLst>
                    <a:ext uri="{FF2B5EF4-FFF2-40B4-BE49-F238E27FC236}">
                      <a16:creationId xmlns:a16="http://schemas.microsoft.com/office/drawing/2014/main" id="{A35B38D4-7982-4137-867C-BC16034D83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754" name="Freeform 82">
                    <a:extLst>
                      <a:ext uri="{FF2B5EF4-FFF2-40B4-BE49-F238E27FC236}">
                        <a16:creationId xmlns:a16="http://schemas.microsoft.com/office/drawing/2014/main" id="{83D9081A-9D8E-4279-ACE4-EA12528EC1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55" name="Freeform 83">
                    <a:extLst>
                      <a:ext uri="{FF2B5EF4-FFF2-40B4-BE49-F238E27FC236}">
                        <a16:creationId xmlns:a16="http://schemas.microsoft.com/office/drawing/2014/main" id="{63E23BAE-5AC4-443D-A900-1BF3439BC0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56" name="Group 84">
                  <a:extLst>
                    <a:ext uri="{FF2B5EF4-FFF2-40B4-BE49-F238E27FC236}">
                      <a16:creationId xmlns:a16="http://schemas.microsoft.com/office/drawing/2014/main" id="{1BCCDFD9-90FC-49E0-8570-7E2A8D7498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757" name="Freeform 85">
                    <a:extLst>
                      <a:ext uri="{FF2B5EF4-FFF2-40B4-BE49-F238E27FC236}">
                        <a16:creationId xmlns:a16="http://schemas.microsoft.com/office/drawing/2014/main" id="{A20FCEEE-C0CA-40E8-887C-BE86DE6E34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58" name="Freeform 86">
                    <a:extLst>
                      <a:ext uri="{FF2B5EF4-FFF2-40B4-BE49-F238E27FC236}">
                        <a16:creationId xmlns:a16="http://schemas.microsoft.com/office/drawing/2014/main" id="{39BA5C1D-859F-44BB-BEF7-D18DCE4922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59" name="Group 87">
                  <a:extLst>
                    <a:ext uri="{FF2B5EF4-FFF2-40B4-BE49-F238E27FC236}">
                      <a16:creationId xmlns:a16="http://schemas.microsoft.com/office/drawing/2014/main" id="{26171D05-3F28-4489-AD62-402182A46D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760" name="Freeform 88">
                    <a:extLst>
                      <a:ext uri="{FF2B5EF4-FFF2-40B4-BE49-F238E27FC236}">
                        <a16:creationId xmlns:a16="http://schemas.microsoft.com/office/drawing/2014/main" id="{0E2E587B-BF61-4969-B5FA-798E57916C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61" name="Freeform 89">
                    <a:extLst>
                      <a:ext uri="{FF2B5EF4-FFF2-40B4-BE49-F238E27FC236}">
                        <a16:creationId xmlns:a16="http://schemas.microsoft.com/office/drawing/2014/main" id="{328B8CBB-550F-41F1-94B6-3A8FE5FCC5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762" name="Group 90">
                <a:extLst>
                  <a:ext uri="{FF2B5EF4-FFF2-40B4-BE49-F238E27FC236}">
                    <a16:creationId xmlns:a16="http://schemas.microsoft.com/office/drawing/2014/main" id="{60A7BA58-E802-477B-96F3-C481EDA5D9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" y="2241"/>
                <a:ext cx="136" cy="145"/>
                <a:chOff x="1674" y="1820"/>
                <a:chExt cx="851" cy="907"/>
              </a:xfrm>
            </p:grpSpPr>
            <p:grpSp>
              <p:nvGrpSpPr>
                <p:cNvPr id="28763" name="Group 91">
                  <a:extLst>
                    <a:ext uri="{FF2B5EF4-FFF2-40B4-BE49-F238E27FC236}">
                      <a16:creationId xmlns:a16="http://schemas.microsoft.com/office/drawing/2014/main" id="{B55E140E-6D60-409D-88B8-2981C7AF14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764" name="Group 92">
                    <a:extLst>
                      <a:ext uri="{FF2B5EF4-FFF2-40B4-BE49-F238E27FC236}">
                        <a16:creationId xmlns:a16="http://schemas.microsoft.com/office/drawing/2014/main" id="{D8FD3B3F-D266-456F-BF43-1CB45E98DDB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65" name="Freeform 93">
                      <a:extLst>
                        <a:ext uri="{FF2B5EF4-FFF2-40B4-BE49-F238E27FC236}">
                          <a16:creationId xmlns:a16="http://schemas.microsoft.com/office/drawing/2014/main" id="{CDB0C87F-CC0B-41C1-94F8-1762F78826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66" name="Freeform 94">
                      <a:extLst>
                        <a:ext uri="{FF2B5EF4-FFF2-40B4-BE49-F238E27FC236}">
                          <a16:creationId xmlns:a16="http://schemas.microsoft.com/office/drawing/2014/main" id="{11BCC68E-8A76-4F41-8DF7-86DBFCC68D8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67" name="Group 95">
                    <a:extLst>
                      <a:ext uri="{FF2B5EF4-FFF2-40B4-BE49-F238E27FC236}">
                        <a16:creationId xmlns:a16="http://schemas.microsoft.com/office/drawing/2014/main" id="{535A4703-A0E6-4EDB-9D79-4ABBF967C4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68" name="Freeform 96">
                      <a:extLst>
                        <a:ext uri="{FF2B5EF4-FFF2-40B4-BE49-F238E27FC236}">
                          <a16:creationId xmlns:a16="http://schemas.microsoft.com/office/drawing/2014/main" id="{E6D816F4-1C78-483F-94F0-C32E6E8099D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69" name="Freeform 97">
                      <a:extLst>
                        <a:ext uri="{FF2B5EF4-FFF2-40B4-BE49-F238E27FC236}">
                          <a16:creationId xmlns:a16="http://schemas.microsoft.com/office/drawing/2014/main" id="{57E2ADD6-3D4D-4099-B31F-737B4CCDB51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70" name="Group 98">
                    <a:extLst>
                      <a:ext uri="{FF2B5EF4-FFF2-40B4-BE49-F238E27FC236}">
                        <a16:creationId xmlns:a16="http://schemas.microsoft.com/office/drawing/2014/main" id="{AF7C0380-73AB-4D51-8DFF-10EFB3E892F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71" name="Freeform 99">
                      <a:extLst>
                        <a:ext uri="{FF2B5EF4-FFF2-40B4-BE49-F238E27FC236}">
                          <a16:creationId xmlns:a16="http://schemas.microsoft.com/office/drawing/2014/main" id="{0CF86861-DC9E-4C56-B935-0905231B9CE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72" name="Freeform 100">
                      <a:extLst>
                        <a:ext uri="{FF2B5EF4-FFF2-40B4-BE49-F238E27FC236}">
                          <a16:creationId xmlns:a16="http://schemas.microsoft.com/office/drawing/2014/main" id="{A767AA1D-9FE4-4528-BC26-6A152F53E25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773" name="Group 101">
                  <a:extLst>
                    <a:ext uri="{FF2B5EF4-FFF2-40B4-BE49-F238E27FC236}">
                      <a16:creationId xmlns:a16="http://schemas.microsoft.com/office/drawing/2014/main" id="{C02DA21B-9145-4D30-A324-E2DB7E4C6B7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774" name="Group 102">
                    <a:extLst>
                      <a:ext uri="{FF2B5EF4-FFF2-40B4-BE49-F238E27FC236}">
                        <a16:creationId xmlns:a16="http://schemas.microsoft.com/office/drawing/2014/main" id="{E126D4B1-9070-4A04-BB1B-D190E3120BC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75" name="Freeform 103">
                      <a:extLst>
                        <a:ext uri="{FF2B5EF4-FFF2-40B4-BE49-F238E27FC236}">
                          <a16:creationId xmlns:a16="http://schemas.microsoft.com/office/drawing/2014/main" id="{7FCA7A81-97B6-43B1-822C-577F94BC163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76" name="Freeform 104">
                      <a:extLst>
                        <a:ext uri="{FF2B5EF4-FFF2-40B4-BE49-F238E27FC236}">
                          <a16:creationId xmlns:a16="http://schemas.microsoft.com/office/drawing/2014/main" id="{E7E17619-CD05-47EF-B86D-E24CAD6EE97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77" name="Group 105">
                    <a:extLst>
                      <a:ext uri="{FF2B5EF4-FFF2-40B4-BE49-F238E27FC236}">
                        <a16:creationId xmlns:a16="http://schemas.microsoft.com/office/drawing/2014/main" id="{42C84A73-BDFC-41F6-9759-AB81B3D2E9A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78" name="Freeform 106">
                      <a:extLst>
                        <a:ext uri="{FF2B5EF4-FFF2-40B4-BE49-F238E27FC236}">
                          <a16:creationId xmlns:a16="http://schemas.microsoft.com/office/drawing/2014/main" id="{113FEB2C-1F5F-443A-A0A9-06EBA6EAE6D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79" name="Freeform 107">
                      <a:extLst>
                        <a:ext uri="{FF2B5EF4-FFF2-40B4-BE49-F238E27FC236}">
                          <a16:creationId xmlns:a16="http://schemas.microsoft.com/office/drawing/2014/main" id="{6494D441-1266-414C-B445-0C2E2D68E16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80" name="Group 108">
                    <a:extLst>
                      <a:ext uri="{FF2B5EF4-FFF2-40B4-BE49-F238E27FC236}">
                        <a16:creationId xmlns:a16="http://schemas.microsoft.com/office/drawing/2014/main" id="{63C0B28C-AF7F-43A8-A25A-2135E89A16A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81" name="Freeform 109">
                      <a:extLst>
                        <a:ext uri="{FF2B5EF4-FFF2-40B4-BE49-F238E27FC236}">
                          <a16:creationId xmlns:a16="http://schemas.microsoft.com/office/drawing/2014/main" id="{98BFBA69-984F-47CA-AB8A-FFD1D61A722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82" name="Freeform 110">
                      <a:extLst>
                        <a:ext uri="{FF2B5EF4-FFF2-40B4-BE49-F238E27FC236}">
                          <a16:creationId xmlns:a16="http://schemas.microsoft.com/office/drawing/2014/main" id="{EDAC6A29-8B16-47AB-998E-63374C424D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783" name="Freeform 111">
              <a:extLst>
                <a:ext uri="{FF2B5EF4-FFF2-40B4-BE49-F238E27FC236}">
                  <a16:creationId xmlns:a16="http://schemas.microsoft.com/office/drawing/2014/main" id="{C938DA76-20F9-4244-87F4-A04994D7D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05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4" name="Freeform 112">
              <a:extLst>
                <a:ext uri="{FF2B5EF4-FFF2-40B4-BE49-F238E27FC236}">
                  <a16:creationId xmlns:a16="http://schemas.microsoft.com/office/drawing/2014/main" id="{A1F271C0-921B-45A6-A587-71F59EE3D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10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85" name="Group 113">
            <a:extLst>
              <a:ext uri="{FF2B5EF4-FFF2-40B4-BE49-F238E27FC236}">
                <a16:creationId xmlns:a16="http://schemas.microsoft.com/office/drawing/2014/main" id="{0696F6BB-A380-4030-834E-1F9A4CE08E31}"/>
              </a:ext>
            </a:extLst>
          </p:cNvPr>
          <p:cNvGrpSpPr>
            <a:grpSpLocks/>
          </p:cNvGrpSpPr>
          <p:nvPr/>
        </p:nvGrpSpPr>
        <p:grpSpPr bwMode="auto">
          <a:xfrm>
            <a:off x="1938338" y="1358900"/>
            <a:ext cx="674687" cy="720725"/>
            <a:chOff x="1221" y="856"/>
            <a:chExt cx="425" cy="454"/>
          </a:xfrm>
        </p:grpSpPr>
        <p:sp>
          <p:nvSpPr>
            <p:cNvPr id="28786" name="Freeform 114">
              <a:extLst>
                <a:ext uri="{FF2B5EF4-FFF2-40B4-BE49-F238E27FC236}">
                  <a16:creationId xmlns:a16="http://schemas.microsoft.com/office/drawing/2014/main" id="{90CCD85E-0E55-4523-AEA5-963BE0117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85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7" name="Freeform 115">
              <a:extLst>
                <a:ext uri="{FF2B5EF4-FFF2-40B4-BE49-F238E27FC236}">
                  <a16:creationId xmlns:a16="http://schemas.microsoft.com/office/drawing/2014/main" id="{3B427071-A4E1-4922-8F95-E47B7FF52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998"/>
              <a:ext cx="141" cy="312"/>
            </a:xfrm>
            <a:custGeom>
              <a:avLst/>
              <a:gdLst>
                <a:gd name="T0" fmla="*/ 0 w 141"/>
                <a:gd name="T1" fmla="*/ 0 h 312"/>
                <a:gd name="T2" fmla="*/ 141 w 141"/>
                <a:gd name="T3" fmla="*/ 142 h 312"/>
                <a:gd name="T4" fmla="*/ 141 w 141"/>
                <a:gd name="T5" fmla="*/ 312 h 312"/>
                <a:gd name="T6" fmla="*/ 0 w 141"/>
                <a:gd name="T7" fmla="*/ 170 h 312"/>
                <a:gd name="T8" fmla="*/ 0 w 14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2">
                  <a:moveTo>
                    <a:pt x="0" y="0"/>
                  </a:moveTo>
                  <a:lnTo>
                    <a:pt x="141" y="142"/>
                  </a:lnTo>
                  <a:lnTo>
                    <a:pt x="141" y="312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8" name="Freeform 116">
              <a:extLst>
                <a:ext uri="{FF2B5EF4-FFF2-40B4-BE49-F238E27FC236}">
                  <a16:creationId xmlns:a16="http://schemas.microsoft.com/office/drawing/2014/main" id="{63D637B0-D4FB-4E8D-951F-C583F72BA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998"/>
              <a:ext cx="284" cy="312"/>
            </a:xfrm>
            <a:custGeom>
              <a:avLst/>
              <a:gdLst>
                <a:gd name="T0" fmla="*/ 0 w 284"/>
                <a:gd name="T1" fmla="*/ 312 h 312"/>
                <a:gd name="T2" fmla="*/ 284 w 284"/>
                <a:gd name="T3" fmla="*/ 170 h 312"/>
                <a:gd name="T4" fmla="*/ 284 w 284"/>
                <a:gd name="T5" fmla="*/ 0 h 312"/>
                <a:gd name="T6" fmla="*/ 0 w 284"/>
                <a:gd name="T7" fmla="*/ 142 h 312"/>
                <a:gd name="T8" fmla="*/ 0 w 284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12">
                  <a:moveTo>
                    <a:pt x="0" y="312"/>
                  </a:moveTo>
                  <a:lnTo>
                    <a:pt x="284" y="170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9" name="Freeform 117">
              <a:extLst>
                <a:ext uri="{FF2B5EF4-FFF2-40B4-BE49-F238E27FC236}">
                  <a16:creationId xmlns:a16="http://schemas.microsoft.com/office/drawing/2014/main" id="{C12AC110-D4A9-49E7-B406-FC5A59104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856"/>
              <a:ext cx="425" cy="454"/>
            </a:xfrm>
            <a:custGeom>
              <a:avLst/>
              <a:gdLst>
                <a:gd name="T0" fmla="*/ 283 w 425"/>
                <a:gd name="T1" fmla="*/ 0 h 454"/>
                <a:gd name="T2" fmla="*/ 0 w 425"/>
                <a:gd name="T3" fmla="*/ 142 h 454"/>
                <a:gd name="T4" fmla="*/ 0 w 425"/>
                <a:gd name="T5" fmla="*/ 312 h 454"/>
                <a:gd name="T6" fmla="*/ 141 w 425"/>
                <a:gd name="T7" fmla="*/ 454 h 454"/>
                <a:gd name="T8" fmla="*/ 425 w 425"/>
                <a:gd name="T9" fmla="*/ 312 h 454"/>
                <a:gd name="T10" fmla="*/ 425 w 425"/>
                <a:gd name="T11" fmla="*/ 142 h 454"/>
                <a:gd name="T12" fmla="*/ 283 w 425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454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141" y="454"/>
                  </a:lnTo>
                  <a:lnTo>
                    <a:pt x="425" y="312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90" name="Group 118">
              <a:extLst>
                <a:ext uri="{FF2B5EF4-FFF2-40B4-BE49-F238E27FC236}">
                  <a16:creationId xmlns:a16="http://schemas.microsoft.com/office/drawing/2014/main" id="{0965A4E6-F861-4E87-AB70-2D6D729999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1112"/>
              <a:ext cx="115" cy="156"/>
              <a:chOff x="1391" y="2201"/>
              <a:chExt cx="136" cy="185"/>
            </a:xfrm>
          </p:grpSpPr>
          <p:grpSp>
            <p:nvGrpSpPr>
              <p:cNvPr id="28791" name="Group 119">
                <a:extLst>
                  <a:ext uri="{FF2B5EF4-FFF2-40B4-BE49-F238E27FC236}">
                    <a16:creationId xmlns:a16="http://schemas.microsoft.com/office/drawing/2014/main" id="{8F4BFE33-7C98-470B-82C7-BB346BAD19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1" y="2201"/>
                <a:ext cx="136" cy="104"/>
                <a:chOff x="1674" y="1054"/>
                <a:chExt cx="851" cy="652"/>
              </a:xfrm>
            </p:grpSpPr>
            <p:grpSp>
              <p:nvGrpSpPr>
                <p:cNvPr id="28792" name="Group 120">
                  <a:extLst>
                    <a:ext uri="{FF2B5EF4-FFF2-40B4-BE49-F238E27FC236}">
                      <a16:creationId xmlns:a16="http://schemas.microsoft.com/office/drawing/2014/main" id="{05264FE5-4A72-4BB3-953B-27F4C0C9942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793" name="Freeform 121">
                    <a:extLst>
                      <a:ext uri="{FF2B5EF4-FFF2-40B4-BE49-F238E27FC236}">
                        <a16:creationId xmlns:a16="http://schemas.microsoft.com/office/drawing/2014/main" id="{B66DD325-7C83-4ACF-BB60-EC6F9B2085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94" name="Freeform 122">
                    <a:extLst>
                      <a:ext uri="{FF2B5EF4-FFF2-40B4-BE49-F238E27FC236}">
                        <a16:creationId xmlns:a16="http://schemas.microsoft.com/office/drawing/2014/main" id="{30F87154-A05F-41E2-84A0-164AEEDA52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95" name="Group 123">
                  <a:extLst>
                    <a:ext uri="{FF2B5EF4-FFF2-40B4-BE49-F238E27FC236}">
                      <a16:creationId xmlns:a16="http://schemas.microsoft.com/office/drawing/2014/main" id="{A2DDC068-071C-4CE0-B929-9D05F52FAA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796" name="Freeform 124">
                    <a:extLst>
                      <a:ext uri="{FF2B5EF4-FFF2-40B4-BE49-F238E27FC236}">
                        <a16:creationId xmlns:a16="http://schemas.microsoft.com/office/drawing/2014/main" id="{D716E0BE-BFA4-4F74-9820-94A828A5F1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97" name="Freeform 125">
                    <a:extLst>
                      <a:ext uri="{FF2B5EF4-FFF2-40B4-BE49-F238E27FC236}">
                        <a16:creationId xmlns:a16="http://schemas.microsoft.com/office/drawing/2014/main" id="{42839749-0896-433E-9010-9C0169B5F9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98" name="Group 126">
                  <a:extLst>
                    <a:ext uri="{FF2B5EF4-FFF2-40B4-BE49-F238E27FC236}">
                      <a16:creationId xmlns:a16="http://schemas.microsoft.com/office/drawing/2014/main" id="{A68BAC73-02E4-4AC5-ACF1-070E0B33BA9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799" name="Freeform 127">
                    <a:extLst>
                      <a:ext uri="{FF2B5EF4-FFF2-40B4-BE49-F238E27FC236}">
                        <a16:creationId xmlns:a16="http://schemas.microsoft.com/office/drawing/2014/main" id="{90EA47F1-021C-422D-860E-193999E308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00" name="Freeform 128">
                    <a:extLst>
                      <a:ext uri="{FF2B5EF4-FFF2-40B4-BE49-F238E27FC236}">
                        <a16:creationId xmlns:a16="http://schemas.microsoft.com/office/drawing/2014/main" id="{B1E4432F-EDD1-4832-9827-AD4CD7B75F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801" name="Group 129">
                <a:extLst>
                  <a:ext uri="{FF2B5EF4-FFF2-40B4-BE49-F238E27FC236}">
                    <a16:creationId xmlns:a16="http://schemas.microsoft.com/office/drawing/2014/main" id="{081D32CC-6CDB-4318-9C8D-222959DC46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1" y="2241"/>
                <a:ext cx="136" cy="145"/>
                <a:chOff x="1674" y="1820"/>
                <a:chExt cx="851" cy="907"/>
              </a:xfrm>
            </p:grpSpPr>
            <p:grpSp>
              <p:nvGrpSpPr>
                <p:cNvPr id="28802" name="Group 130">
                  <a:extLst>
                    <a:ext uri="{FF2B5EF4-FFF2-40B4-BE49-F238E27FC236}">
                      <a16:creationId xmlns:a16="http://schemas.microsoft.com/office/drawing/2014/main" id="{9516D98B-35FA-415E-BB37-3D859A9D75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803" name="Group 131">
                    <a:extLst>
                      <a:ext uri="{FF2B5EF4-FFF2-40B4-BE49-F238E27FC236}">
                        <a16:creationId xmlns:a16="http://schemas.microsoft.com/office/drawing/2014/main" id="{73013F9A-B590-4CCC-A6AF-F99ACA68E6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04" name="Freeform 132">
                      <a:extLst>
                        <a:ext uri="{FF2B5EF4-FFF2-40B4-BE49-F238E27FC236}">
                          <a16:creationId xmlns:a16="http://schemas.microsoft.com/office/drawing/2014/main" id="{A70A9AE7-D01D-43B8-9B6D-44C457917F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05" name="Freeform 133">
                      <a:extLst>
                        <a:ext uri="{FF2B5EF4-FFF2-40B4-BE49-F238E27FC236}">
                          <a16:creationId xmlns:a16="http://schemas.microsoft.com/office/drawing/2014/main" id="{0866A2F7-14FD-42D3-B03D-B113FD9A7A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06" name="Group 134">
                    <a:extLst>
                      <a:ext uri="{FF2B5EF4-FFF2-40B4-BE49-F238E27FC236}">
                        <a16:creationId xmlns:a16="http://schemas.microsoft.com/office/drawing/2014/main" id="{6A3A054F-E69B-4E45-9340-BEA9765C8B4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07" name="Freeform 135">
                      <a:extLst>
                        <a:ext uri="{FF2B5EF4-FFF2-40B4-BE49-F238E27FC236}">
                          <a16:creationId xmlns:a16="http://schemas.microsoft.com/office/drawing/2014/main" id="{7158E4DA-EA35-4D5E-AEEB-0B05A297FE4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08" name="Freeform 136">
                      <a:extLst>
                        <a:ext uri="{FF2B5EF4-FFF2-40B4-BE49-F238E27FC236}">
                          <a16:creationId xmlns:a16="http://schemas.microsoft.com/office/drawing/2014/main" id="{28D537A7-4DE3-4106-A15F-89A5150ABAA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09" name="Group 137">
                    <a:extLst>
                      <a:ext uri="{FF2B5EF4-FFF2-40B4-BE49-F238E27FC236}">
                        <a16:creationId xmlns:a16="http://schemas.microsoft.com/office/drawing/2014/main" id="{18B1A2EE-3EAD-4094-8591-CF667F87567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10" name="Freeform 138">
                      <a:extLst>
                        <a:ext uri="{FF2B5EF4-FFF2-40B4-BE49-F238E27FC236}">
                          <a16:creationId xmlns:a16="http://schemas.microsoft.com/office/drawing/2014/main" id="{221095E1-46B6-4311-8382-525DAC9FC13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11" name="Freeform 139">
                      <a:extLst>
                        <a:ext uri="{FF2B5EF4-FFF2-40B4-BE49-F238E27FC236}">
                          <a16:creationId xmlns:a16="http://schemas.microsoft.com/office/drawing/2014/main" id="{9775DA3E-4F4B-49B4-9F19-4EAEE0B0BD5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812" name="Group 140">
                  <a:extLst>
                    <a:ext uri="{FF2B5EF4-FFF2-40B4-BE49-F238E27FC236}">
                      <a16:creationId xmlns:a16="http://schemas.microsoft.com/office/drawing/2014/main" id="{B24B5CA8-5B68-4C0A-BA5C-ABD9FB8DBBF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813" name="Group 141">
                    <a:extLst>
                      <a:ext uri="{FF2B5EF4-FFF2-40B4-BE49-F238E27FC236}">
                        <a16:creationId xmlns:a16="http://schemas.microsoft.com/office/drawing/2014/main" id="{336E558C-5E18-4213-9AEF-2BDD671ADB2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14" name="Freeform 142">
                      <a:extLst>
                        <a:ext uri="{FF2B5EF4-FFF2-40B4-BE49-F238E27FC236}">
                          <a16:creationId xmlns:a16="http://schemas.microsoft.com/office/drawing/2014/main" id="{6F57F884-B8B0-436D-A380-9608A4344F4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15" name="Freeform 143">
                      <a:extLst>
                        <a:ext uri="{FF2B5EF4-FFF2-40B4-BE49-F238E27FC236}">
                          <a16:creationId xmlns:a16="http://schemas.microsoft.com/office/drawing/2014/main" id="{C2BF3921-6045-434F-8563-7F93ADB59A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16" name="Group 144">
                    <a:extLst>
                      <a:ext uri="{FF2B5EF4-FFF2-40B4-BE49-F238E27FC236}">
                        <a16:creationId xmlns:a16="http://schemas.microsoft.com/office/drawing/2014/main" id="{EB9836F9-6C3C-477D-A713-CDB0E2C23E0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17" name="Freeform 145">
                      <a:extLst>
                        <a:ext uri="{FF2B5EF4-FFF2-40B4-BE49-F238E27FC236}">
                          <a16:creationId xmlns:a16="http://schemas.microsoft.com/office/drawing/2014/main" id="{39FA41F9-D682-472E-88E6-3BBE9B32EA7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18" name="Freeform 146">
                      <a:extLst>
                        <a:ext uri="{FF2B5EF4-FFF2-40B4-BE49-F238E27FC236}">
                          <a16:creationId xmlns:a16="http://schemas.microsoft.com/office/drawing/2014/main" id="{7D4585DD-7A42-409C-95EC-D8E972A9969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19" name="Group 147">
                    <a:extLst>
                      <a:ext uri="{FF2B5EF4-FFF2-40B4-BE49-F238E27FC236}">
                        <a16:creationId xmlns:a16="http://schemas.microsoft.com/office/drawing/2014/main" id="{8A5A75CB-EEFE-4779-9D3E-20D8034A99E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20" name="Freeform 148">
                      <a:extLst>
                        <a:ext uri="{FF2B5EF4-FFF2-40B4-BE49-F238E27FC236}">
                          <a16:creationId xmlns:a16="http://schemas.microsoft.com/office/drawing/2014/main" id="{6CC01EDD-417F-433C-87DD-5E618A1186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21" name="Freeform 149">
                      <a:extLst>
                        <a:ext uri="{FF2B5EF4-FFF2-40B4-BE49-F238E27FC236}">
                          <a16:creationId xmlns:a16="http://schemas.microsoft.com/office/drawing/2014/main" id="{A33BE7D3-89DF-40C3-9B21-BEAA5AAB35D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822" name="Freeform 150">
              <a:extLst>
                <a:ext uri="{FF2B5EF4-FFF2-40B4-BE49-F238E27FC236}">
                  <a16:creationId xmlns:a16="http://schemas.microsoft.com/office/drawing/2014/main" id="{5EEFAD19-63DF-43A1-8E6F-AE8CB6F8C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044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23" name="Freeform 151">
              <a:extLst>
                <a:ext uri="{FF2B5EF4-FFF2-40B4-BE49-F238E27FC236}">
                  <a16:creationId xmlns:a16="http://schemas.microsoft.com/office/drawing/2014/main" id="{FD44D226-B8E8-420A-A34B-6884F8C2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083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24" name="Group 152">
            <a:extLst>
              <a:ext uri="{FF2B5EF4-FFF2-40B4-BE49-F238E27FC236}">
                <a16:creationId xmlns:a16="http://schemas.microsoft.com/office/drawing/2014/main" id="{582012B8-C01B-4053-84F4-D90442937790}"/>
              </a:ext>
            </a:extLst>
          </p:cNvPr>
          <p:cNvGrpSpPr>
            <a:grpSpLocks/>
          </p:cNvGrpSpPr>
          <p:nvPr/>
        </p:nvGrpSpPr>
        <p:grpSpPr bwMode="auto">
          <a:xfrm>
            <a:off x="1938338" y="727075"/>
            <a:ext cx="676275" cy="630238"/>
            <a:chOff x="1221" y="458"/>
            <a:chExt cx="426" cy="397"/>
          </a:xfrm>
        </p:grpSpPr>
        <p:sp>
          <p:nvSpPr>
            <p:cNvPr id="28825" name="Freeform 153">
              <a:extLst>
                <a:ext uri="{FF2B5EF4-FFF2-40B4-BE49-F238E27FC236}">
                  <a16:creationId xmlns:a16="http://schemas.microsoft.com/office/drawing/2014/main" id="{F92218A1-DA27-4096-86F5-8CC505F33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26" name="Freeform 154">
              <a:extLst>
                <a:ext uri="{FF2B5EF4-FFF2-40B4-BE49-F238E27FC236}">
                  <a16:creationId xmlns:a16="http://schemas.microsoft.com/office/drawing/2014/main" id="{AE181283-D22E-447D-A9CA-5CE00448C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27" name="Freeform 155">
              <a:extLst>
                <a:ext uri="{FF2B5EF4-FFF2-40B4-BE49-F238E27FC236}">
                  <a16:creationId xmlns:a16="http://schemas.microsoft.com/office/drawing/2014/main" id="{CD5EF619-0761-4F93-8EFF-D9C16AA6E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28" name="Freeform 156">
              <a:extLst>
                <a:ext uri="{FF2B5EF4-FFF2-40B4-BE49-F238E27FC236}">
                  <a16:creationId xmlns:a16="http://schemas.microsoft.com/office/drawing/2014/main" id="{06CE9FC3-AC45-4810-A166-36AC7E621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829" name="Group 157">
              <a:extLst>
                <a:ext uri="{FF2B5EF4-FFF2-40B4-BE49-F238E27FC236}">
                  <a16:creationId xmlns:a16="http://schemas.microsoft.com/office/drawing/2014/main" id="{13CBDFF3-109C-4029-9D46-06ACFD1883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686"/>
              <a:ext cx="124" cy="132"/>
              <a:chOff x="1674" y="1820"/>
              <a:chExt cx="851" cy="907"/>
            </a:xfrm>
          </p:grpSpPr>
          <p:grpSp>
            <p:nvGrpSpPr>
              <p:cNvPr id="28830" name="Group 158">
                <a:extLst>
                  <a:ext uri="{FF2B5EF4-FFF2-40B4-BE49-F238E27FC236}">
                    <a16:creationId xmlns:a16="http://schemas.microsoft.com/office/drawing/2014/main" id="{AEEC79A4-5EFE-46E6-B911-20323D98A5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28831" name="Group 159">
                  <a:extLst>
                    <a:ext uri="{FF2B5EF4-FFF2-40B4-BE49-F238E27FC236}">
                      <a16:creationId xmlns:a16="http://schemas.microsoft.com/office/drawing/2014/main" id="{F81C8EBB-B861-4B24-8DB5-97E5AD2A18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832" name="Freeform 160">
                    <a:extLst>
                      <a:ext uri="{FF2B5EF4-FFF2-40B4-BE49-F238E27FC236}">
                        <a16:creationId xmlns:a16="http://schemas.microsoft.com/office/drawing/2014/main" id="{042D7003-7218-46DC-B2FD-E8B841C4B7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33" name="Freeform 161">
                    <a:extLst>
                      <a:ext uri="{FF2B5EF4-FFF2-40B4-BE49-F238E27FC236}">
                        <a16:creationId xmlns:a16="http://schemas.microsoft.com/office/drawing/2014/main" id="{766651A3-6381-477E-9D2E-3EDC334A22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34" name="Group 162">
                  <a:extLst>
                    <a:ext uri="{FF2B5EF4-FFF2-40B4-BE49-F238E27FC236}">
                      <a16:creationId xmlns:a16="http://schemas.microsoft.com/office/drawing/2014/main" id="{234817D1-E2B8-466B-BE2E-5A33EBE04A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835" name="Freeform 163">
                    <a:extLst>
                      <a:ext uri="{FF2B5EF4-FFF2-40B4-BE49-F238E27FC236}">
                        <a16:creationId xmlns:a16="http://schemas.microsoft.com/office/drawing/2014/main" id="{6959060B-E4AA-4A8D-8A56-AEAC0E8410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36" name="Freeform 164">
                    <a:extLst>
                      <a:ext uri="{FF2B5EF4-FFF2-40B4-BE49-F238E27FC236}">
                        <a16:creationId xmlns:a16="http://schemas.microsoft.com/office/drawing/2014/main" id="{F93C412D-E61E-46E2-9440-10AFE4E786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37" name="Group 165">
                  <a:extLst>
                    <a:ext uri="{FF2B5EF4-FFF2-40B4-BE49-F238E27FC236}">
                      <a16:creationId xmlns:a16="http://schemas.microsoft.com/office/drawing/2014/main" id="{65CD013C-F8DF-4E82-B502-02916483F7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838" name="Freeform 166">
                    <a:extLst>
                      <a:ext uri="{FF2B5EF4-FFF2-40B4-BE49-F238E27FC236}">
                        <a16:creationId xmlns:a16="http://schemas.microsoft.com/office/drawing/2014/main" id="{23F071C7-1DB4-4ABE-94D9-BE967F2E92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39" name="Freeform 167">
                    <a:extLst>
                      <a:ext uri="{FF2B5EF4-FFF2-40B4-BE49-F238E27FC236}">
                        <a16:creationId xmlns:a16="http://schemas.microsoft.com/office/drawing/2014/main" id="{0D2796E5-07D0-4D7B-95E5-7698480E627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840" name="Group 168">
                <a:extLst>
                  <a:ext uri="{FF2B5EF4-FFF2-40B4-BE49-F238E27FC236}">
                    <a16:creationId xmlns:a16="http://schemas.microsoft.com/office/drawing/2014/main" id="{3176B0FE-7C20-4119-9664-F6E9CD0B2C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28841" name="Group 169">
                  <a:extLst>
                    <a:ext uri="{FF2B5EF4-FFF2-40B4-BE49-F238E27FC236}">
                      <a16:creationId xmlns:a16="http://schemas.microsoft.com/office/drawing/2014/main" id="{B574C9A6-FD88-449E-98E2-71F56F364C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842" name="Freeform 170">
                    <a:extLst>
                      <a:ext uri="{FF2B5EF4-FFF2-40B4-BE49-F238E27FC236}">
                        <a16:creationId xmlns:a16="http://schemas.microsoft.com/office/drawing/2014/main" id="{3A79401A-23C0-47C8-9BD4-8079DD9DDB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43" name="Freeform 171">
                    <a:extLst>
                      <a:ext uri="{FF2B5EF4-FFF2-40B4-BE49-F238E27FC236}">
                        <a16:creationId xmlns:a16="http://schemas.microsoft.com/office/drawing/2014/main" id="{B89FAF51-50E5-4BFC-84EE-4B202AA9BA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44" name="Group 172">
                  <a:extLst>
                    <a:ext uri="{FF2B5EF4-FFF2-40B4-BE49-F238E27FC236}">
                      <a16:creationId xmlns:a16="http://schemas.microsoft.com/office/drawing/2014/main" id="{F4E78BC5-221B-4A18-B779-12CC43A4AC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845" name="Freeform 173">
                    <a:extLst>
                      <a:ext uri="{FF2B5EF4-FFF2-40B4-BE49-F238E27FC236}">
                        <a16:creationId xmlns:a16="http://schemas.microsoft.com/office/drawing/2014/main" id="{7BEB2788-9F86-4EAF-B368-73AF92411A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46" name="Freeform 174">
                    <a:extLst>
                      <a:ext uri="{FF2B5EF4-FFF2-40B4-BE49-F238E27FC236}">
                        <a16:creationId xmlns:a16="http://schemas.microsoft.com/office/drawing/2014/main" id="{E6B0E583-D803-48F6-AAE2-ADD335A44E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47" name="Group 175">
                  <a:extLst>
                    <a:ext uri="{FF2B5EF4-FFF2-40B4-BE49-F238E27FC236}">
                      <a16:creationId xmlns:a16="http://schemas.microsoft.com/office/drawing/2014/main" id="{7450C089-CA86-4EED-ADDD-C0D390E628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848" name="Freeform 176">
                    <a:extLst>
                      <a:ext uri="{FF2B5EF4-FFF2-40B4-BE49-F238E27FC236}">
                        <a16:creationId xmlns:a16="http://schemas.microsoft.com/office/drawing/2014/main" id="{61118415-4ACE-49F1-B5F7-219F5F6E2F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49" name="Freeform 177">
                    <a:extLst>
                      <a:ext uri="{FF2B5EF4-FFF2-40B4-BE49-F238E27FC236}">
                        <a16:creationId xmlns:a16="http://schemas.microsoft.com/office/drawing/2014/main" id="{27290830-C4EB-437B-A27F-E964FB83CD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8850" name="Freeform 178">
              <a:extLst>
                <a:ext uri="{FF2B5EF4-FFF2-40B4-BE49-F238E27FC236}">
                  <a16:creationId xmlns:a16="http://schemas.microsoft.com/office/drawing/2014/main" id="{FCCBACEA-E349-472D-B9D7-9D8901023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1" name="Freeform 179">
              <a:extLst>
                <a:ext uri="{FF2B5EF4-FFF2-40B4-BE49-F238E27FC236}">
                  <a16:creationId xmlns:a16="http://schemas.microsoft.com/office/drawing/2014/main" id="{B220658F-9931-419E-8376-A25C85AB2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52" name="Group 180">
            <a:extLst>
              <a:ext uri="{FF2B5EF4-FFF2-40B4-BE49-F238E27FC236}">
                <a16:creationId xmlns:a16="http://schemas.microsoft.com/office/drawing/2014/main" id="{A6E4B458-715A-461D-AB10-01496CC7BB96}"/>
              </a:ext>
            </a:extLst>
          </p:cNvPr>
          <p:cNvGrpSpPr>
            <a:grpSpLocks/>
          </p:cNvGrpSpPr>
          <p:nvPr/>
        </p:nvGrpSpPr>
        <p:grpSpPr bwMode="auto">
          <a:xfrm>
            <a:off x="2703513" y="727075"/>
            <a:ext cx="676275" cy="630238"/>
            <a:chOff x="1703" y="458"/>
            <a:chExt cx="426" cy="397"/>
          </a:xfrm>
        </p:grpSpPr>
        <p:sp>
          <p:nvSpPr>
            <p:cNvPr id="28853" name="Freeform 181">
              <a:extLst>
                <a:ext uri="{FF2B5EF4-FFF2-40B4-BE49-F238E27FC236}">
                  <a16:creationId xmlns:a16="http://schemas.microsoft.com/office/drawing/2014/main" id="{2CCDE464-BC17-4286-AB2B-67C3D789F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4" name="Freeform 182">
              <a:extLst>
                <a:ext uri="{FF2B5EF4-FFF2-40B4-BE49-F238E27FC236}">
                  <a16:creationId xmlns:a16="http://schemas.microsoft.com/office/drawing/2014/main" id="{DFACF046-7F5B-461D-9F12-7E64AADF0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5" name="Freeform 183">
              <a:extLst>
                <a:ext uri="{FF2B5EF4-FFF2-40B4-BE49-F238E27FC236}">
                  <a16:creationId xmlns:a16="http://schemas.microsoft.com/office/drawing/2014/main" id="{04EE8336-F97F-4DD3-8EBB-CBD8D5EBD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6" name="Freeform 184">
              <a:extLst>
                <a:ext uri="{FF2B5EF4-FFF2-40B4-BE49-F238E27FC236}">
                  <a16:creationId xmlns:a16="http://schemas.microsoft.com/office/drawing/2014/main" id="{95A0CCA2-21DB-4F52-A572-D86AB2999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857" name="Group 185">
              <a:extLst>
                <a:ext uri="{FF2B5EF4-FFF2-40B4-BE49-F238E27FC236}">
                  <a16:creationId xmlns:a16="http://schemas.microsoft.com/office/drawing/2014/main" id="{9DDA3DB7-8A25-422D-9807-E3CC10794E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686"/>
              <a:ext cx="124" cy="132"/>
              <a:chOff x="1674" y="1820"/>
              <a:chExt cx="851" cy="907"/>
            </a:xfrm>
          </p:grpSpPr>
          <p:grpSp>
            <p:nvGrpSpPr>
              <p:cNvPr id="28858" name="Group 186">
                <a:extLst>
                  <a:ext uri="{FF2B5EF4-FFF2-40B4-BE49-F238E27FC236}">
                    <a16:creationId xmlns:a16="http://schemas.microsoft.com/office/drawing/2014/main" id="{F66FA8E8-D11B-41E8-9D1F-14C1C65DA2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28859" name="Group 187">
                  <a:extLst>
                    <a:ext uri="{FF2B5EF4-FFF2-40B4-BE49-F238E27FC236}">
                      <a16:creationId xmlns:a16="http://schemas.microsoft.com/office/drawing/2014/main" id="{5E8B6B10-5B46-4C87-8242-CC5A13AAF06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860" name="Freeform 188">
                    <a:extLst>
                      <a:ext uri="{FF2B5EF4-FFF2-40B4-BE49-F238E27FC236}">
                        <a16:creationId xmlns:a16="http://schemas.microsoft.com/office/drawing/2014/main" id="{5EF64E0E-EDC5-4B88-B921-6F03062B9C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61" name="Freeform 189">
                    <a:extLst>
                      <a:ext uri="{FF2B5EF4-FFF2-40B4-BE49-F238E27FC236}">
                        <a16:creationId xmlns:a16="http://schemas.microsoft.com/office/drawing/2014/main" id="{83B091E2-C8E2-4F46-82B5-CA4B5B509F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62" name="Group 190">
                  <a:extLst>
                    <a:ext uri="{FF2B5EF4-FFF2-40B4-BE49-F238E27FC236}">
                      <a16:creationId xmlns:a16="http://schemas.microsoft.com/office/drawing/2014/main" id="{6ACE554F-7B2D-416A-91D4-B87992B65A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863" name="Freeform 191">
                    <a:extLst>
                      <a:ext uri="{FF2B5EF4-FFF2-40B4-BE49-F238E27FC236}">
                        <a16:creationId xmlns:a16="http://schemas.microsoft.com/office/drawing/2014/main" id="{7EE2125E-93D7-4CB3-BAFB-E2E53C67DB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64" name="Freeform 192">
                    <a:extLst>
                      <a:ext uri="{FF2B5EF4-FFF2-40B4-BE49-F238E27FC236}">
                        <a16:creationId xmlns:a16="http://schemas.microsoft.com/office/drawing/2014/main" id="{439BD358-1F7A-4969-8F2C-5DE24E07AB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65" name="Group 193">
                  <a:extLst>
                    <a:ext uri="{FF2B5EF4-FFF2-40B4-BE49-F238E27FC236}">
                      <a16:creationId xmlns:a16="http://schemas.microsoft.com/office/drawing/2014/main" id="{00CFB2FF-906E-445F-AFEE-30CC2798DE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866" name="Freeform 194">
                    <a:extLst>
                      <a:ext uri="{FF2B5EF4-FFF2-40B4-BE49-F238E27FC236}">
                        <a16:creationId xmlns:a16="http://schemas.microsoft.com/office/drawing/2014/main" id="{58BF424D-F051-4F2E-8D69-426D92D415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67" name="Freeform 195">
                    <a:extLst>
                      <a:ext uri="{FF2B5EF4-FFF2-40B4-BE49-F238E27FC236}">
                        <a16:creationId xmlns:a16="http://schemas.microsoft.com/office/drawing/2014/main" id="{B7BFC930-0858-4CFF-82C8-0E09B27E6C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868" name="Group 196">
                <a:extLst>
                  <a:ext uri="{FF2B5EF4-FFF2-40B4-BE49-F238E27FC236}">
                    <a16:creationId xmlns:a16="http://schemas.microsoft.com/office/drawing/2014/main" id="{FD47E1BC-1B78-4DDF-B407-7E1DFDFE6F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28869" name="Group 197">
                  <a:extLst>
                    <a:ext uri="{FF2B5EF4-FFF2-40B4-BE49-F238E27FC236}">
                      <a16:creationId xmlns:a16="http://schemas.microsoft.com/office/drawing/2014/main" id="{284AAF59-FF20-4308-9E96-52F6146A3A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870" name="Freeform 198">
                    <a:extLst>
                      <a:ext uri="{FF2B5EF4-FFF2-40B4-BE49-F238E27FC236}">
                        <a16:creationId xmlns:a16="http://schemas.microsoft.com/office/drawing/2014/main" id="{1BB8DD8E-151E-4C34-8896-208093E0BD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71" name="Freeform 199">
                    <a:extLst>
                      <a:ext uri="{FF2B5EF4-FFF2-40B4-BE49-F238E27FC236}">
                        <a16:creationId xmlns:a16="http://schemas.microsoft.com/office/drawing/2014/main" id="{6964D5C8-5793-4012-8615-A5494889C9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72" name="Group 200">
                  <a:extLst>
                    <a:ext uri="{FF2B5EF4-FFF2-40B4-BE49-F238E27FC236}">
                      <a16:creationId xmlns:a16="http://schemas.microsoft.com/office/drawing/2014/main" id="{6402FFCD-1EE9-4157-9887-5EC8D8FF3F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873" name="Freeform 201">
                    <a:extLst>
                      <a:ext uri="{FF2B5EF4-FFF2-40B4-BE49-F238E27FC236}">
                        <a16:creationId xmlns:a16="http://schemas.microsoft.com/office/drawing/2014/main" id="{6F168B1B-AA28-47D5-9E56-C68B08ED64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74" name="Freeform 202">
                    <a:extLst>
                      <a:ext uri="{FF2B5EF4-FFF2-40B4-BE49-F238E27FC236}">
                        <a16:creationId xmlns:a16="http://schemas.microsoft.com/office/drawing/2014/main" id="{0BFE26B5-D724-45C2-AD44-BAD7BAA875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75" name="Group 203">
                  <a:extLst>
                    <a:ext uri="{FF2B5EF4-FFF2-40B4-BE49-F238E27FC236}">
                      <a16:creationId xmlns:a16="http://schemas.microsoft.com/office/drawing/2014/main" id="{447C2391-5640-4DD1-882A-5D18A9E6F34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876" name="Freeform 204">
                    <a:extLst>
                      <a:ext uri="{FF2B5EF4-FFF2-40B4-BE49-F238E27FC236}">
                        <a16:creationId xmlns:a16="http://schemas.microsoft.com/office/drawing/2014/main" id="{4C16EC78-3AFD-4F7B-BAFB-D5D02C4572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77" name="Freeform 205">
                    <a:extLst>
                      <a:ext uri="{FF2B5EF4-FFF2-40B4-BE49-F238E27FC236}">
                        <a16:creationId xmlns:a16="http://schemas.microsoft.com/office/drawing/2014/main" id="{27690181-39B6-4E0A-8B34-F11EF6C484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8878" name="Freeform 206">
              <a:extLst>
                <a:ext uri="{FF2B5EF4-FFF2-40B4-BE49-F238E27FC236}">
                  <a16:creationId xmlns:a16="http://schemas.microsoft.com/office/drawing/2014/main" id="{F643ADA0-1236-4E7B-A7AA-77F17121D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79" name="Freeform 207">
              <a:extLst>
                <a:ext uri="{FF2B5EF4-FFF2-40B4-BE49-F238E27FC236}">
                  <a16:creationId xmlns:a16="http://schemas.microsoft.com/office/drawing/2014/main" id="{EAC52678-220F-4CDB-A379-C653E42E0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80" name="Group 208">
            <a:extLst>
              <a:ext uri="{FF2B5EF4-FFF2-40B4-BE49-F238E27FC236}">
                <a16:creationId xmlns:a16="http://schemas.microsoft.com/office/drawing/2014/main" id="{3F846AE8-934E-441D-B9B5-5C91FFFEDA33}"/>
              </a:ext>
            </a:extLst>
          </p:cNvPr>
          <p:cNvGrpSpPr>
            <a:grpSpLocks/>
          </p:cNvGrpSpPr>
          <p:nvPr/>
        </p:nvGrpSpPr>
        <p:grpSpPr bwMode="auto">
          <a:xfrm>
            <a:off x="2703513" y="2079625"/>
            <a:ext cx="674687" cy="811213"/>
            <a:chOff x="1703" y="1310"/>
            <a:chExt cx="425" cy="511"/>
          </a:xfrm>
        </p:grpSpPr>
        <p:sp>
          <p:nvSpPr>
            <p:cNvPr id="28881" name="Freeform 209">
              <a:extLst>
                <a:ext uri="{FF2B5EF4-FFF2-40B4-BE49-F238E27FC236}">
                  <a16:creationId xmlns:a16="http://schemas.microsoft.com/office/drawing/2014/main" id="{BF815AB3-9CEE-448F-9D68-46085AC40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31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2" name="Freeform 210">
              <a:extLst>
                <a:ext uri="{FF2B5EF4-FFF2-40B4-BE49-F238E27FC236}">
                  <a16:creationId xmlns:a16="http://schemas.microsoft.com/office/drawing/2014/main" id="{B6278540-CB00-44A1-BBD2-8C17BF166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452"/>
              <a:ext cx="141" cy="369"/>
            </a:xfrm>
            <a:custGeom>
              <a:avLst/>
              <a:gdLst>
                <a:gd name="T0" fmla="*/ 0 w 141"/>
                <a:gd name="T1" fmla="*/ 227 h 369"/>
                <a:gd name="T2" fmla="*/ 141 w 141"/>
                <a:gd name="T3" fmla="*/ 369 h 369"/>
                <a:gd name="T4" fmla="*/ 141 w 141"/>
                <a:gd name="T5" fmla="*/ 142 h 369"/>
                <a:gd name="T6" fmla="*/ 0 w 141"/>
                <a:gd name="T7" fmla="*/ 0 h 369"/>
                <a:gd name="T8" fmla="*/ 0 w 141"/>
                <a:gd name="T9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69">
                  <a:moveTo>
                    <a:pt x="0" y="227"/>
                  </a:moveTo>
                  <a:lnTo>
                    <a:pt x="141" y="369"/>
                  </a:lnTo>
                  <a:lnTo>
                    <a:pt x="141" y="142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3" name="Freeform 211">
              <a:extLst>
                <a:ext uri="{FF2B5EF4-FFF2-40B4-BE49-F238E27FC236}">
                  <a16:creationId xmlns:a16="http://schemas.microsoft.com/office/drawing/2014/main" id="{8FD4CEE3-C1F5-444A-A51E-74B1802D6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45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284 w 284"/>
                <a:gd name="T3" fmla="*/ 227 h 368"/>
                <a:gd name="T4" fmla="*/ 284 w 284"/>
                <a:gd name="T5" fmla="*/ 0 h 368"/>
                <a:gd name="T6" fmla="*/ 0 w 284"/>
                <a:gd name="T7" fmla="*/ 141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284" y="227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4" name="Freeform 212">
              <a:extLst>
                <a:ext uri="{FF2B5EF4-FFF2-40B4-BE49-F238E27FC236}">
                  <a16:creationId xmlns:a16="http://schemas.microsoft.com/office/drawing/2014/main" id="{96E3DF93-7DCF-4C9A-A4E0-0613A79F4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310"/>
              <a:ext cx="425" cy="510"/>
            </a:xfrm>
            <a:custGeom>
              <a:avLst/>
              <a:gdLst>
                <a:gd name="T0" fmla="*/ 283 w 425"/>
                <a:gd name="T1" fmla="*/ 0 h 510"/>
                <a:gd name="T2" fmla="*/ 0 w 425"/>
                <a:gd name="T3" fmla="*/ 142 h 510"/>
                <a:gd name="T4" fmla="*/ 0 w 425"/>
                <a:gd name="T5" fmla="*/ 369 h 510"/>
                <a:gd name="T6" fmla="*/ 141 w 425"/>
                <a:gd name="T7" fmla="*/ 510 h 510"/>
                <a:gd name="T8" fmla="*/ 425 w 425"/>
                <a:gd name="T9" fmla="*/ 369 h 510"/>
                <a:gd name="T10" fmla="*/ 425 w 425"/>
                <a:gd name="T11" fmla="*/ 142 h 510"/>
                <a:gd name="T12" fmla="*/ 283 w 425"/>
                <a:gd name="T1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10">
                  <a:moveTo>
                    <a:pt x="283" y="0"/>
                  </a:moveTo>
                  <a:lnTo>
                    <a:pt x="0" y="142"/>
                  </a:lnTo>
                  <a:lnTo>
                    <a:pt x="0" y="369"/>
                  </a:lnTo>
                  <a:lnTo>
                    <a:pt x="141" y="510"/>
                  </a:lnTo>
                  <a:lnTo>
                    <a:pt x="425" y="369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885" name="Group 213">
              <a:extLst>
                <a:ext uri="{FF2B5EF4-FFF2-40B4-BE49-F238E27FC236}">
                  <a16:creationId xmlns:a16="http://schemas.microsoft.com/office/drawing/2014/main" id="{0703D54E-FA89-42EA-8661-81A3985785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1593"/>
              <a:ext cx="119" cy="198"/>
              <a:chOff x="1674" y="1820"/>
              <a:chExt cx="851" cy="1417"/>
            </a:xfrm>
          </p:grpSpPr>
          <p:grpSp>
            <p:nvGrpSpPr>
              <p:cNvPr id="28886" name="Group 214">
                <a:extLst>
                  <a:ext uri="{FF2B5EF4-FFF2-40B4-BE49-F238E27FC236}">
                    <a16:creationId xmlns:a16="http://schemas.microsoft.com/office/drawing/2014/main" id="{0F59729E-3F1F-4AC2-9B74-505C56AAEA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907"/>
                <a:chOff x="1674" y="1820"/>
                <a:chExt cx="851" cy="907"/>
              </a:xfrm>
            </p:grpSpPr>
            <p:grpSp>
              <p:nvGrpSpPr>
                <p:cNvPr id="28887" name="Group 215">
                  <a:extLst>
                    <a:ext uri="{FF2B5EF4-FFF2-40B4-BE49-F238E27FC236}">
                      <a16:creationId xmlns:a16="http://schemas.microsoft.com/office/drawing/2014/main" id="{3CDB560E-539B-4CF8-B2D4-CEE09518DB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888" name="Group 216">
                    <a:extLst>
                      <a:ext uri="{FF2B5EF4-FFF2-40B4-BE49-F238E27FC236}">
                        <a16:creationId xmlns:a16="http://schemas.microsoft.com/office/drawing/2014/main" id="{FC69499B-8800-493E-AB7D-CEA0FAF94CF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89" name="Freeform 217">
                      <a:extLst>
                        <a:ext uri="{FF2B5EF4-FFF2-40B4-BE49-F238E27FC236}">
                          <a16:creationId xmlns:a16="http://schemas.microsoft.com/office/drawing/2014/main" id="{CA1F9B5A-8854-4EDA-B7BA-F2A580AA1E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0" name="Freeform 218">
                      <a:extLst>
                        <a:ext uri="{FF2B5EF4-FFF2-40B4-BE49-F238E27FC236}">
                          <a16:creationId xmlns:a16="http://schemas.microsoft.com/office/drawing/2014/main" id="{DD0B141A-0543-4D64-B79C-7874D1289D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91" name="Group 219">
                    <a:extLst>
                      <a:ext uri="{FF2B5EF4-FFF2-40B4-BE49-F238E27FC236}">
                        <a16:creationId xmlns:a16="http://schemas.microsoft.com/office/drawing/2014/main" id="{B5AB358F-A8E8-499A-BC03-E9DDEB826AD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92" name="Freeform 220">
                      <a:extLst>
                        <a:ext uri="{FF2B5EF4-FFF2-40B4-BE49-F238E27FC236}">
                          <a16:creationId xmlns:a16="http://schemas.microsoft.com/office/drawing/2014/main" id="{54FDB343-3F2F-4834-AF71-CD947E987CE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3" name="Freeform 221">
                      <a:extLst>
                        <a:ext uri="{FF2B5EF4-FFF2-40B4-BE49-F238E27FC236}">
                          <a16:creationId xmlns:a16="http://schemas.microsoft.com/office/drawing/2014/main" id="{30D6F155-FB99-424E-9365-012B8D687A2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94" name="Group 222">
                    <a:extLst>
                      <a:ext uri="{FF2B5EF4-FFF2-40B4-BE49-F238E27FC236}">
                        <a16:creationId xmlns:a16="http://schemas.microsoft.com/office/drawing/2014/main" id="{4EE4B1F2-6C12-4F52-9EC3-3B07D1DA5F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95" name="Freeform 223">
                      <a:extLst>
                        <a:ext uri="{FF2B5EF4-FFF2-40B4-BE49-F238E27FC236}">
                          <a16:creationId xmlns:a16="http://schemas.microsoft.com/office/drawing/2014/main" id="{FE80E21F-87A3-41A3-8887-D990791B278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6" name="Freeform 224">
                      <a:extLst>
                        <a:ext uri="{FF2B5EF4-FFF2-40B4-BE49-F238E27FC236}">
                          <a16:creationId xmlns:a16="http://schemas.microsoft.com/office/drawing/2014/main" id="{5CA46448-EC04-4D01-97C1-9189A046D4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897" name="Group 225">
                  <a:extLst>
                    <a:ext uri="{FF2B5EF4-FFF2-40B4-BE49-F238E27FC236}">
                      <a16:creationId xmlns:a16="http://schemas.microsoft.com/office/drawing/2014/main" id="{90063DA0-532F-4954-80B1-902EE6D108D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898" name="Group 226">
                    <a:extLst>
                      <a:ext uri="{FF2B5EF4-FFF2-40B4-BE49-F238E27FC236}">
                        <a16:creationId xmlns:a16="http://schemas.microsoft.com/office/drawing/2014/main" id="{BC62613F-1DD3-4094-B751-16AEAF5674B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99" name="Freeform 227">
                      <a:extLst>
                        <a:ext uri="{FF2B5EF4-FFF2-40B4-BE49-F238E27FC236}">
                          <a16:creationId xmlns:a16="http://schemas.microsoft.com/office/drawing/2014/main" id="{0BE6879F-B6F2-4295-A310-AAFA74C585D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0" name="Freeform 228">
                      <a:extLst>
                        <a:ext uri="{FF2B5EF4-FFF2-40B4-BE49-F238E27FC236}">
                          <a16:creationId xmlns:a16="http://schemas.microsoft.com/office/drawing/2014/main" id="{058DAC08-14AB-49A4-AD85-E4A4B199AC9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01" name="Group 229">
                    <a:extLst>
                      <a:ext uri="{FF2B5EF4-FFF2-40B4-BE49-F238E27FC236}">
                        <a16:creationId xmlns:a16="http://schemas.microsoft.com/office/drawing/2014/main" id="{6AE51E6A-6D92-4A6D-92B4-59BD2D52DAD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02" name="Freeform 230">
                      <a:extLst>
                        <a:ext uri="{FF2B5EF4-FFF2-40B4-BE49-F238E27FC236}">
                          <a16:creationId xmlns:a16="http://schemas.microsoft.com/office/drawing/2014/main" id="{F57553A1-8F46-4207-A370-7DF5710A1A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3" name="Freeform 231">
                      <a:extLst>
                        <a:ext uri="{FF2B5EF4-FFF2-40B4-BE49-F238E27FC236}">
                          <a16:creationId xmlns:a16="http://schemas.microsoft.com/office/drawing/2014/main" id="{2BB7A071-869F-486F-9086-ADB5A3C65BE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04" name="Group 232">
                    <a:extLst>
                      <a:ext uri="{FF2B5EF4-FFF2-40B4-BE49-F238E27FC236}">
                        <a16:creationId xmlns:a16="http://schemas.microsoft.com/office/drawing/2014/main" id="{B07B0FF0-199E-4518-8A81-63EFCA258CD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05" name="Freeform 233">
                      <a:extLst>
                        <a:ext uri="{FF2B5EF4-FFF2-40B4-BE49-F238E27FC236}">
                          <a16:creationId xmlns:a16="http://schemas.microsoft.com/office/drawing/2014/main" id="{366BBC53-BEB8-4C74-9439-9F1CDA3A055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6" name="Freeform 234">
                      <a:extLst>
                        <a:ext uri="{FF2B5EF4-FFF2-40B4-BE49-F238E27FC236}">
                          <a16:creationId xmlns:a16="http://schemas.microsoft.com/office/drawing/2014/main" id="{D0C2BCBF-633F-4680-B31B-332A7095C09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907" name="Group 235">
                <a:extLst>
                  <a:ext uri="{FF2B5EF4-FFF2-40B4-BE49-F238E27FC236}">
                    <a16:creationId xmlns:a16="http://schemas.microsoft.com/office/drawing/2014/main" id="{A560EB64-98A1-4556-B4E0-10B4525526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330"/>
                <a:ext cx="851" cy="907"/>
                <a:chOff x="1674" y="1820"/>
                <a:chExt cx="851" cy="907"/>
              </a:xfrm>
            </p:grpSpPr>
            <p:grpSp>
              <p:nvGrpSpPr>
                <p:cNvPr id="28908" name="Group 236">
                  <a:extLst>
                    <a:ext uri="{FF2B5EF4-FFF2-40B4-BE49-F238E27FC236}">
                      <a16:creationId xmlns:a16="http://schemas.microsoft.com/office/drawing/2014/main" id="{113449BA-3523-4DCD-B2AE-77952BA53E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09" name="Group 237">
                    <a:extLst>
                      <a:ext uri="{FF2B5EF4-FFF2-40B4-BE49-F238E27FC236}">
                        <a16:creationId xmlns:a16="http://schemas.microsoft.com/office/drawing/2014/main" id="{7FD2E3CF-429F-4454-B2CB-9B6CAEFDD11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10" name="Freeform 238">
                      <a:extLst>
                        <a:ext uri="{FF2B5EF4-FFF2-40B4-BE49-F238E27FC236}">
                          <a16:creationId xmlns:a16="http://schemas.microsoft.com/office/drawing/2014/main" id="{D7A5B51C-FE38-40DC-BC9C-002E695054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11" name="Freeform 239">
                      <a:extLst>
                        <a:ext uri="{FF2B5EF4-FFF2-40B4-BE49-F238E27FC236}">
                          <a16:creationId xmlns:a16="http://schemas.microsoft.com/office/drawing/2014/main" id="{FD1957CE-6BD0-4410-9CF4-03E13A9B520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12" name="Group 240">
                    <a:extLst>
                      <a:ext uri="{FF2B5EF4-FFF2-40B4-BE49-F238E27FC236}">
                        <a16:creationId xmlns:a16="http://schemas.microsoft.com/office/drawing/2014/main" id="{2EC2168C-1720-4FAF-921D-6CEB30A0029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13" name="Freeform 241">
                      <a:extLst>
                        <a:ext uri="{FF2B5EF4-FFF2-40B4-BE49-F238E27FC236}">
                          <a16:creationId xmlns:a16="http://schemas.microsoft.com/office/drawing/2014/main" id="{C31EF235-1C0B-42FD-B877-092E2041603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14" name="Freeform 242">
                      <a:extLst>
                        <a:ext uri="{FF2B5EF4-FFF2-40B4-BE49-F238E27FC236}">
                          <a16:creationId xmlns:a16="http://schemas.microsoft.com/office/drawing/2014/main" id="{2D0FEF32-7F5D-4E3E-94E7-3D9FFC7B4E7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15" name="Group 243">
                    <a:extLst>
                      <a:ext uri="{FF2B5EF4-FFF2-40B4-BE49-F238E27FC236}">
                        <a16:creationId xmlns:a16="http://schemas.microsoft.com/office/drawing/2014/main" id="{D5C37820-9723-418F-8149-77F8C17C1A6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16" name="Freeform 244">
                      <a:extLst>
                        <a:ext uri="{FF2B5EF4-FFF2-40B4-BE49-F238E27FC236}">
                          <a16:creationId xmlns:a16="http://schemas.microsoft.com/office/drawing/2014/main" id="{FCDB08A4-FB55-445E-8FCE-AAB73A2CC7E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17" name="Freeform 245">
                      <a:extLst>
                        <a:ext uri="{FF2B5EF4-FFF2-40B4-BE49-F238E27FC236}">
                          <a16:creationId xmlns:a16="http://schemas.microsoft.com/office/drawing/2014/main" id="{07831F51-643B-44EB-81C5-3D7D5E95D9B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18" name="Group 246">
                  <a:extLst>
                    <a:ext uri="{FF2B5EF4-FFF2-40B4-BE49-F238E27FC236}">
                      <a16:creationId xmlns:a16="http://schemas.microsoft.com/office/drawing/2014/main" id="{3DE636F5-C0D6-46B0-966B-E1D05330E2D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19" name="Group 247">
                    <a:extLst>
                      <a:ext uri="{FF2B5EF4-FFF2-40B4-BE49-F238E27FC236}">
                        <a16:creationId xmlns:a16="http://schemas.microsoft.com/office/drawing/2014/main" id="{4520385E-775F-47B5-A7A4-0A41DA385D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20" name="Freeform 248">
                      <a:extLst>
                        <a:ext uri="{FF2B5EF4-FFF2-40B4-BE49-F238E27FC236}">
                          <a16:creationId xmlns:a16="http://schemas.microsoft.com/office/drawing/2014/main" id="{9E2F9864-116A-4779-9747-33B1F783FCC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21" name="Freeform 249">
                      <a:extLst>
                        <a:ext uri="{FF2B5EF4-FFF2-40B4-BE49-F238E27FC236}">
                          <a16:creationId xmlns:a16="http://schemas.microsoft.com/office/drawing/2014/main" id="{82D0F21A-4791-44FC-AADB-5D0479E4422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22" name="Group 250">
                    <a:extLst>
                      <a:ext uri="{FF2B5EF4-FFF2-40B4-BE49-F238E27FC236}">
                        <a16:creationId xmlns:a16="http://schemas.microsoft.com/office/drawing/2014/main" id="{AB1106A1-B2E2-4B45-A2BE-D6F457DD158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23" name="Freeform 251">
                      <a:extLst>
                        <a:ext uri="{FF2B5EF4-FFF2-40B4-BE49-F238E27FC236}">
                          <a16:creationId xmlns:a16="http://schemas.microsoft.com/office/drawing/2014/main" id="{C4D397F0-DA19-4B80-BAF0-C827CED9ECB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24" name="Freeform 252">
                      <a:extLst>
                        <a:ext uri="{FF2B5EF4-FFF2-40B4-BE49-F238E27FC236}">
                          <a16:creationId xmlns:a16="http://schemas.microsoft.com/office/drawing/2014/main" id="{A23349EF-AE64-44E4-AEE0-647F7746AC0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25" name="Group 253">
                    <a:extLst>
                      <a:ext uri="{FF2B5EF4-FFF2-40B4-BE49-F238E27FC236}">
                        <a16:creationId xmlns:a16="http://schemas.microsoft.com/office/drawing/2014/main" id="{7021DE32-DF39-4D66-A8C3-CD7D2C62259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26" name="Freeform 254">
                      <a:extLst>
                        <a:ext uri="{FF2B5EF4-FFF2-40B4-BE49-F238E27FC236}">
                          <a16:creationId xmlns:a16="http://schemas.microsoft.com/office/drawing/2014/main" id="{33EA1634-DB4D-49D3-B24C-9168AE85592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27" name="Freeform 255">
                      <a:extLst>
                        <a:ext uri="{FF2B5EF4-FFF2-40B4-BE49-F238E27FC236}">
                          <a16:creationId xmlns:a16="http://schemas.microsoft.com/office/drawing/2014/main" id="{4384216A-3F6B-4871-98A6-CD4ADBE2B65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928" name="Freeform 256">
              <a:extLst>
                <a:ext uri="{FF2B5EF4-FFF2-40B4-BE49-F238E27FC236}">
                  <a16:creationId xmlns:a16="http://schemas.microsoft.com/office/drawing/2014/main" id="{53CA09E9-9BE1-4B93-B0FF-1274D701A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50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29" name="Freeform 257">
              <a:extLst>
                <a:ext uri="{FF2B5EF4-FFF2-40B4-BE49-F238E27FC236}">
                  <a16:creationId xmlns:a16="http://schemas.microsoft.com/office/drawing/2014/main" id="{22D01367-7829-4A7B-AA41-D60959691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554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0" name="Freeform 258">
              <a:extLst>
                <a:ext uri="{FF2B5EF4-FFF2-40B4-BE49-F238E27FC236}">
                  <a16:creationId xmlns:a16="http://schemas.microsoft.com/office/drawing/2014/main" id="{197E5298-BDB8-4154-B093-95909CE42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594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1" name="Freeform 259">
              <a:extLst>
                <a:ext uri="{FF2B5EF4-FFF2-40B4-BE49-F238E27FC236}">
                  <a16:creationId xmlns:a16="http://schemas.microsoft.com/office/drawing/2014/main" id="{FFDCD2DB-7F88-41F9-A3F0-F20101B56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63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2" name="Freeform 260">
              <a:extLst>
                <a:ext uri="{FF2B5EF4-FFF2-40B4-BE49-F238E27FC236}">
                  <a16:creationId xmlns:a16="http://schemas.microsoft.com/office/drawing/2014/main" id="{AAAE54AC-574D-469D-A314-22B603291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156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33" name="Group 261">
            <a:extLst>
              <a:ext uri="{FF2B5EF4-FFF2-40B4-BE49-F238E27FC236}">
                <a16:creationId xmlns:a16="http://schemas.microsoft.com/office/drawing/2014/main" id="{4768D979-B001-443D-ADAD-0F052FC434F4}"/>
              </a:ext>
            </a:extLst>
          </p:cNvPr>
          <p:cNvGrpSpPr>
            <a:grpSpLocks/>
          </p:cNvGrpSpPr>
          <p:nvPr/>
        </p:nvGrpSpPr>
        <p:grpSpPr bwMode="auto">
          <a:xfrm>
            <a:off x="1938338" y="2079625"/>
            <a:ext cx="674687" cy="811213"/>
            <a:chOff x="1221" y="1310"/>
            <a:chExt cx="425" cy="511"/>
          </a:xfrm>
        </p:grpSpPr>
        <p:sp>
          <p:nvSpPr>
            <p:cNvPr id="28934" name="Freeform 262">
              <a:extLst>
                <a:ext uri="{FF2B5EF4-FFF2-40B4-BE49-F238E27FC236}">
                  <a16:creationId xmlns:a16="http://schemas.microsoft.com/office/drawing/2014/main" id="{3942252A-6440-4996-895D-4D662C38D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52"/>
              <a:ext cx="141" cy="369"/>
            </a:xfrm>
            <a:custGeom>
              <a:avLst/>
              <a:gdLst>
                <a:gd name="T0" fmla="*/ 0 w 141"/>
                <a:gd name="T1" fmla="*/ 227 h 369"/>
                <a:gd name="T2" fmla="*/ 141 w 141"/>
                <a:gd name="T3" fmla="*/ 369 h 369"/>
                <a:gd name="T4" fmla="*/ 141 w 141"/>
                <a:gd name="T5" fmla="*/ 142 h 369"/>
                <a:gd name="T6" fmla="*/ 0 w 141"/>
                <a:gd name="T7" fmla="*/ 0 h 369"/>
                <a:gd name="T8" fmla="*/ 0 w 141"/>
                <a:gd name="T9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69">
                  <a:moveTo>
                    <a:pt x="0" y="227"/>
                  </a:moveTo>
                  <a:lnTo>
                    <a:pt x="141" y="369"/>
                  </a:lnTo>
                  <a:lnTo>
                    <a:pt x="141" y="142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5" name="Freeform 263">
              <a:extLst>
                <a:ext uri="{FF2B5EF4-FFF2-40B4-BE49-F238E27FC236}">
                  <a16:creationId xmlns:a16="http://schemas.microsoft.com/office/drawing/2014/main" id="{3CD2E351-F848-403F-B865-F4FECC96D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31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6" name="Freeform 264">
              <a:extLst>
                <a:ext uri="{FF2B5EF4-FFF2-40B4-BE49-F238E27FC236}">
                  <a16:creationId xmlns:a16="http://schemas.microsoft.com/office/drawing/2014/main" id="{A84BF9B4-F286-453A-9A30-ABB38842C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45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284 w 284"/>
                <a:gd name="T3" fmla="*/ 227 h 368"/>
                <a:gd name="T4" fmla="*/ 284 w 284"/>
                <a:gd name="T5" fmla="*/ 0 h 368"/>
                <a:gd name="T6" fmla="*/ 0 w 284"/>
                <a:gd name="T7" fmla="*/ 141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284" y="227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7" name="Freeform 265">
              <a:extLst>
                <a:ext uri="{FF2B5EF4-FFF2-40B4-BE49-F238E27FC236}">
                  <a16:creationId xmlns:a16="http://schemas.microsoft.com/office/drawing/2014/main" id="{BF41E715-7B53-4817-A8E8-6BAE9A9FA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310"/>
              <a:ext cx="425" cy="510"/>
            </a:xfrm>
            <a:custGeom>
              <a:avLst/>
              <a:gdLst>
                <a:gd name="T0" fmla="*/ 283 w 425"/>
                <a:gd name="T1" fmla="*/ 0 h 510"/>
                <a:gd name="T2" fmla="*/ 0 w 425"/>
                <a:gd name="T3" fmla="*/ 142 h 510"/>
                <a:gd name="T4" fmla="*/ 0 w 425"/>
                <a:gd name="T5" fmla="*/ 369 h 510"/>
                <a:gd name="T6" fmla="*/ 141 w 425"/>
                <a:gd name="T7" fmla="*/ 510 h 510"/>
                <a:gd name="T8" fmla="*/ 425 w 425"/>
                <a:gd name="T9" fmla="*/ 369 h 510"/>
                <a:gd name="T10" fmla="*/ 425 w 425"/>
                <a:gd name="T11" fmla="*/ 142 h 510"/>
                <a:gd name="T12" fmla="*/ 283 w 425"/>
                <a:gd name="T1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10">
                  <a:moveTo>
                    <a:pt x="283" y="0"/>
                  </a:moveTo>
                  <a:lnTo>
                    <a:pt x="0" y="142"/>
                  </a:lnTo>
                  <a:lnTo>
                    <a:pt x="0" y="369"/>
                  </a:lnTo>
                  <a:lnTo>
                    <a:pt x="141" y="510"/>
                  </a:lnTo>
                  <a:lnTo>
                    <a:pt x="425" y="369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938" name="Group 266">
              <a:extLst>
                <a:ext uri="{FF2B5EF4-FFF2-40B4-BE49-F238E27FC236}">
                  <a16:creationId xmlns:a16="http://schemas.microsoft.com/office/drawing/2014/main" id="{2B24E33C-60E4-46DE-95A1-4E400D0886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1593"/>
              <a:ext cx="119" cy="198"/>
              <a:chOff x="1674" y="1820"/>
              <a:chExt cx="851" cy="1417"/>
            </a:xfrm>
          </p:grpSpPr>
          <p:grpSp>
            <p:nvGrpSpPr>
              <p:cNvPr id="28939" name="Group 267">
                <a:extLst>
                  <a:ext uri="{FF2B5EF4-FFF2-40B4-BE49-F238E27FC236}">
                    <a16:creationId xmlns:a16="http://schemas.microsoft.com/office/drawing/2014/main" id="{202CC9C6-7232-4E24-9157-9AD6D59A47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907"/>
                <a:chOff x="1674" y="1820"/>
                <a:chExt cx="851" cy="907"/>
              </a:xfrm>
            </p:grpSpPr>
            <p:grpSp>
              <p:nvGrpSpPr>
                <p:cNvPr id="28940" name="Group 268">
                  <a:extLst>
                    <a:ext uri="{FF2B5EF4-FFF2-40B4-BE49-F238E27FC236}">
                      <a16:creationId xmlns:a16="http://schemas.microsoft.com/office/drawing/2014/main" id="{664884AE-E1D6-4D3C-A468-2CF02B17BC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41" name="Group 269">
                    <a:extLst>
                      <a:ext uri="{FF2B5EF4-FFF2-40B4-BE49-F238E27FC236}">
                        <a16:creationId xmlns:a16="http://schemas.microsoft.com/office/drawing/2014/main" id="{B57C6F2C-AED8-4C3B-9A4E-58EAD724AE1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42" name="Freeform 270">
                      <a:extLst>
                        <a:ext uri="{FF2B5EF4-FFF2-40B4-BE49-F238E27FC236}">
                          <a16:creationId xmlns:a16="http://schemas.microsoft.com/office/drawing/2014/main" id="{2FA79D38-77FE-4620-8F8B-4ED65313304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43" name="Freeform 271">
                      <a:extLst>
                        <a:ext uri="{FF2B5EF4-FFF2-40B4-BE49-F238E27FC236}">
                          <a16:creationId xmlns:a16="http://schemas.microsoft.com/office/drawing/2014/main" id="{E2493C2E-49BD-49AC-B17C-320F7531777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44" name="Group 272">
                    <a:extLst>
                      <a:ext uri="{FF2B5EF4-FFF2-40B4-BE49-F238E27FC236}">
                        <a16:creationId xmlns:a16="http://schemas.microsoft.com/office/drawing/2014/main" id="{EA67FF31-A3E8-4C4A-BBF0-67158F8D3DF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45" name="Freeform 273">
                      <a:extLst>
                        <a:ext uri="{FF2B5EF4-FFF2-40B4-BE49-F238E27FC236}">
                          <a16:creationId xmlns:a16="http://schemas.microsoft.com/office/drawing/2014/main" id="{542ADBD6-C70B-40C0-BAD9-D032B6A72C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46" name="Freeform 274">
                      <a:extLst>
                        <a:ext uri="{FF2B5EF4-FFF2-40B4-BE49-F238E27FC236}">
                          <a16:creationId xmlns:a16="http://schemas.microsoft.com/office/drawing/2014/main" id="{1BBC9884-8144-4313-87AD-C6382C407F7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47" name="Group 275">
                    <a:extLst>
                      <a:ext uri="{FF2B5EF4-FFF2-40B4-BE49-F238E27FC236}">
                        <a16:creationId xmlns:a16="http://schemas.microsoft.com/office/drawing/2014/main" id="{92464BC6-58C2-445A-918F-60FDDBA7FBB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48" name="Freeform 276">
                      <a:extLst>
                        <a:ext uri="{FF2B5EF4-FFF2-40B4-BE49-F238E27FC236}">
                          <a16:creationId xmlns:a16="http://schemas.microsoft.com/office/drawing/2014/main" id="{EA863F74-A502-4D90-9B5E-E77CCEB4D77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49" name="Freeform 277">
                      <a:extLst>
                        <a:ext uri="{FF2B5EF4-FFF2-40B4-BE49-F238E27FC236}">
                          <a16:creationId xmlns:a16="http://schemas.microsoft.com/office/drawing/2014/main" id="{AC89C8A7-61ED-4A30-AE13-ADEED304DC3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50" name="Group 278">
                  <a:extLst>
                    <a:ext uri="{FF2B5EF4-FFF2-40B4-BE49-F238E27FC236}">
                      <a16:creationId xmlns:a16="http://schemas.microsoft.com/office/drawing/2014/main" id="{B276C6AB-130D-497D-8D21-F4E355383E6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51" name="Group 279">
                    <a:extLst>
                      <a:ext uri="{FF2B5EF4-FFF2-40B4-BE49-F238E27FC236}">
                        <a16:creationId xmlns:a16="http://schemas.microsoft.com/office/drawing/2014/main" id="{5432F088-AC66-4979-A721-9E50CCA04AB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52" name="Freeform 280">
                      <a:extLst>
                        <a:ext uri="{FF2B5EF4-FFF2-40B4-BE49-F238E27FC236}">
                          <a16:creationId xmlns:a16="http://schemas.microsoft.com/office/drawing/2014/main" id="{782239B9-7221-4D00-B147-969102A83EB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53" name="Freeform 281">
                      <a:extLst>
                        <a:ext uri="{FF2B5EF4-FFF2-40B4-BE49-F238E27FC236}">
                          <a16:creationId xmlns:a16="http://schemas.microsoft.com/office/drawing/2014/main" id="{8B5FCB2F-F016-453D-AD8D-CB4714B07C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54" name="Group 282">
                    <a:extLst>
                      <a:ext uri="{FF2B5EF4-FFF2-40B4-BE49-F238E27FC236}">
                        <a16:creationId xmlns:a16="http://schemas.microsoft.com/office/drawing/2014/main" id="{6E1D06BB-1C1E-4989-848B-10DF9CBB857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55" name="Freeform 283">
                      <a:extLst>
                        <a:ext uri="{FF2B5EF4-FFF2-40B4-BE49-F238E27FC236}">
                          <a16:creationId xmlns:a16="http://schemas.microsoft.com/office/drawing/2014/main" id="{032185F1-C760-4B1E-BA1C-BDB6B1FB45D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56" name="Freeform 284">
                      <a:extLst>
                        <a:ext uri="{FF2B5EF4-FFF2-40B4-BE49-F238E27FC236}">
                          <a16:creationId xmlns:a16="http://schemas.microsoft.com/office/drawing/2014/main" id="{9DAC4113-69DE-47F2-AC43-C8F83AFB85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57" name="Group 285">
                    <a:extLst>
                      <a:ext uri="{FF2B5EF4-FFF2-40B4-BE49-F238E27FC236}">
                        <a16:creationId xmlns:a16="http://schemas.microsoft.com/office/drawing/2014/main" id="{EB44D5D5-4317-483E-B3F2-F7DF6DEAB75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58" name="Freeform 286">
                      <a:extLst>
                        <a:ext uri="{FF2B5EF4-FFF2-40B4-BE49-F238E27FC236}">
                          <a16:creationId xmlns:a16="http://schemas.microsoft.com/office/drawing/2014/main" id="{A6DB818E-6639-40D1-A6FF-E6DC956FD45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59" name="Freeform 287">
                      <a:extLst>
                        <a:ext uri="{FF2B5EF4-FFF2-40B4-BE49-F238E27FC236}">
                          <a16:creationId xmlns:a16="http://schemas.microsoft.com/office/drawing/2014/main" id="{301A60D4-FDFD-4825-8BE1-DD6FA2A1A9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960" name="Group 288">
                <a:extLst>
                  <a:ext uri="{FF2B5EF4-FFF2-40B4-BE49-F238E27FC236}">
                    <a16:creationId xmlns:a16="http://schemas.microsoft.com/office/drawing/2014/main" id="{FA252D4B-D622-4251-8F1A-45F20E3E4A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330"/>
                <a:ext cx="851" cy="907"/>
                <a:chOff x="1674" y="1820"/>
                <a:chExt cx="851" cy="907"/>
              </a:xfrm>
            </p:grpSpPr>
            <p:grpSp>
              <p:nvGrpSpPr>
                <p:cNvPr id="28961" name="Group 289">
                  <a:extLst>
                    <a:ext uri="{FF2B5EF4-FFF2-40B4-BE49-F238E27FC236}">
                      <a16:creationId xmlns:a16="http://schemas.microsoft.com/office/drawing/2014/main" id="{35A58C2D-E3D1-4CF0-8851-580178D8ED7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62" name="Group 290">
                    <a:extLst>
                      <a:ext uri="{FF2B5EF4-FFF2-40B4-BE49-F238E27FC236}">
                        <a16:creationId xmlns:a16="http://schemas.microsoft.com/office/drawing/2014/main" id="{CF12F4C4-3C9A-459B-B817-C5C39419977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63" name="Freeform 291">
                      <a:extLst>
                        <a:ext uri="{FF2B5EF4-FFF2-40B4-BE49-F238E27FC236}">
                          <a16:creationId xmlns:a16="http://schemas.microsoft.com/office/drawing/2014/main" id="{C92FA1E2-AB7A-421F-BC34-4C4B43B22F2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4" name="Freeform 292">
                      <a:extLst>
                        <a:ext uri="{FF2B5EF4-FFF2-40B4-BE49-F238E27FC236}">
                          <a16:creationId xmlns:a16="http://schemas.microsoft.com/office/drawing/2014/main" id="{37E1736F-4871-4C43-9480-646F70B94AA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65" name="Group 293">
                    <a:extLst>
                      <a:ext uri="{FF2B5EF4-FFF2-40B4-BE49-F238E27FC236}">
                        <a16:creationId xmlns:a16="http://schemas.microsoft.com/office/drawing/2014/main" id="{65E0176F-F1C3-4EB7-9EB8-6D14D544679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66" name="Freeform 294">
                      <a:extLst>
                        <a:ext uri="{FF2B5EF4-FFF2-40B4-BE49-F238E27FC236}">
                          <a16:creationId xmlns:a16="http://schemas.microsoft.com/office/drawing/2014/main" id="{EB2438A3-9117-40D5-A956-D25C0020D4E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7" name="Freeform 295">
                      <a:extLst>
                        <a:ext uri="{FF2B5EF4-FFF2-40B4-BE49-F238E27FC236}">
                          <a16:creationId xmlns:a16="http://schemas.microsoft.com/office/drawing/2014/main" id="{4A39EF0B-E62B-43F9-903C-5FC6FB114E4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68" name="Group 296">
                    <a:extLst>
                      <a:ext uri="{FF2B5EF4-FFF2-40B4-BE49-F238E27FC236}">
                        <a16:creationId xmlns:a16="http://schemas.microsoft.com/office/drawing/2014/main" id="{A852B740-D2A2-42DE-9BBD-80A1D55BC2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69" name="Freeform 297">
                      <a:extLst>
                        <a:ext uri="{FF2B5EF4-FFF2-40B4-BE49-F238E27FC236}">
                          <a16:creationId xmlns:a16="http://schemas.microsoft.com/office/drawing/2014/main" id="{F55FD76F-ACEE-47A8-B274-03DCD0018DE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70" name="Freeform 298">
                      <a:extLst>
                        <a:ext uri="{FF2B5EF4-FFF2-40B4-BE49-F238E27FC236}">
                          <a16:creationId xmlns:a16="http://schemas.microsoft.com/office/drawing/2014/main" id="{56D618DE-E2C4-49C1-8B12-13E213D3E48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71" name="Group 299">
                  <a:extLst>
                    <a:ext uri="{FF2B5EF4-FFF2-40B4-BE49-F238E27FC236}">
                      <a16:creationId xmlns:a16="http://schemas.microsoft.com/office/drawing/2014/main" id="{654FB51A-C095-4C68-86FE-FD5E27E413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72" name="Group 300">
                    <a:extLst>
                      <a:ext uri="{FF2B5EF4-FFF2-40B4-BE49-F238E27FC236}">
                        <a16:creationId xmlns:a16="http://schemas.microsoft.com/office/drawing/2014/main" id="{E18CB718-90BC-4362-B99E-9FD3949277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73" name="Freeform 301">
                      <a:extLst>
                        <a:ext uri="{FF2B5EF4-FFF2-40B4-BE49-F238E27FC236}">
                          <a16:creationId xmlns:a16="http://schemas.microsoft.com/office/drawing/2014/main" id="{DD930FF4-C4FF-4A6A-9C6E-3401CEB6866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74" name="Freeform 302">
                      <a:extLst>
                        <a:ext uri="{FF2B5EF4-FFF2-40B4-BE49-F238E27FC236}">
                          <a16:creationId xmlns:a16="http://schemas.microsoft.com/office/drawing/2014/main" id="{23B7BD49-F915-43D5-A712-9C41E923415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75" name="Group 303">
                    <a:extLst>
                      <a:ext uri="{FF2B5EF4-FFF2-40B4-BE49-F238E27FC236}">
                        <a16:creationId xmlns:a16="http://schemas.microsoft.com/office/drawing/2014/main" id="{4C1A030B-3C8D-42A9-9D79-3A73BF5855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76" name="Freeform 304">
                      <a:extLst>
                        <a:ext uri="{FF2B5EF4-FFF2-40B4-BE49-F238E27FC236}">
                          <a16:creationId xmlns:a16="http://schemas.microsoft.com/office/drawing/2014/main" id="{BD10A754-13D0-4B84-AF51-ECF8483D216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77" name="Freeform 305">
                      <a:extLst>
                        <a:ext uri="{FF2B5EF4-FFF2-40B4-BE49-F238E27FC236}">
                          <a16:creationId xmlns:a16="http://schemas.microsoft.com/office/drawing/2014/main" id="{98113DBE-583B-4E6E-A388-95D982C7E16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78" name="Group 306">
                    <a:extLst>
                      <a:ext uri="{FF2B5EF4-FFF2-40B4-BE49-F238E27FC236}">
                        <a16:creationId xmlns:a16="http://schemas.microsoft.com/office/drawing/2014/main" id="{18617E94-C6A7-4B04-BFC4-B734CF5A5CA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79" name="Freeform 307">
                      <a:extLst>
                        <a:ext uri="{FF2B5EF4-FFF2-40B4-BE49-F238E27FC236}">
                          <a16:creationId xmlns:a16="http://schemas.microsoft.com/office/drawing/2014/main" id="{BAD91F74-48FB-4D75-B9C8-8B897801B05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80" name="Freeform 308">
                      <a:extLst>
                        <a:ext uri="{FF2B5EF4-FFF2-40B4-BE49-F238E27FC236}">
                          <a16:creationId xmlns:a16="http://schemas.microsoft.com/office/drawing/2014/main" id="{6000F1C2-3CBA-4824-BFB7-2D0F114224D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981" name="Freeform 309">
              <a:extLst>
                <a:ext uri="{FF2B5EF4-FFF2-40B4-BE49-F238E27FC236}">
                  <a16:creationId xmlns:a16="http://schemas.microsoft.com/office/drawing/2014/main" id="{57B99F06-C2A2-4B29-A927-66D98DB18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508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2" name="Freeform 310">
              <a:extLst>
                <a:ext uri="{FF2B5EF4-FFF2-40B4-BE49-F238E27FC236}">
                  <a16:creationId xmlns:a16="http://schemas.microsoft.com/office/drawing/2014/main" id="{9FB033E5-70B0-4CB2-8E0E-915ABF9A3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554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3" name="Freeform 311">
              <a:extLst>
                <a:ext uri="{FF2B5EF4-FFF2-40B4-BE49-F238E27FC236}">
                  <a16:creationId xmlns:a16="http://schemas.microsoft.com/office/drawing/2014/main" id="{BE220EBD-9CF9-43DF-AD44-A6340E8D9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593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4" name="Freeform 312">
              <a:extLst>
                <a:ext uri="{FF2B5EF4-FFF2-40B4-BE49-F238E27FC236}">
                  <a16:creationId xmlns:a16="http://schemas.microsoft.com/office/drawing/2014/main" id="{C2C3B0BF-53CC-4D9F-818D-39E0B92E4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63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5" name="Freeform 313">
              <a:extLst>
                <a:ext uri="{FF2B5EF4-FFF2-40B4-BE49-F238E27FC236}">
                  <a16:creationId xmlns:a16="http://schemas.microsoft.com/office/drawing/2014/main" id="{DEA9D748-D1FC-46B2-8D88-F9A937794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156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86" name="Group 314">
            <a:extLst>
              <a:ext uri="{FF2B5EF4-FFF2-40B4-BE49-F238E27FC236}">
                <a16:creationId xmlns:a16="http://schemas.microsoft.com/office/drawing/2014/main" id="{C8ACC81B-9E7C-4D0A-BD14-F39EAD77D1C3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2933700"/>
            <a:ext cx="585787" cy="720725"/>
            <a:chOff x="540" y="2925"/>
            <a:chExt cx="369" cy="454"/>
          </a:xfrm>
        </p:grpSpPr>
        <p:sp>
          <p:nvSpPr>
            <p:cNvPr id="28987" name="Freeform 315">
              <a:extLst>
                <a:ext uri="{FF2B5EF4-FFF2-40B4-BE49-F238E27FC236}">
                  <a16:creationId xmlns:a16="http://schemas.microsoft.com/office/drawing/2014/main" id="{DFD3B508-20D4-4405-90CF-DB78F2D0A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3237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8" name="Freeform 316">
              <a:extLst>
                <a:ext uri="{FF2B5EF4-FFF2-40B4-BE49-F238E27FC236}">
                  <a16:creationId xmlns:a16="http://schemas.microsoft.com/office/drawing/2014/main" id="{776EEAF4-C5CD-41FD-9C1C-FAFA1F480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" y="3237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9" name="Freeform 317">
              <a:extLst>
                <a:ext uri="{FF2B5EF4-FFF2-40B4-BE49-F238E27FC236}">
                  <a16:creationId xmlns:a16="http://schemas.microsoft.com/office/drawing/2014/main" id="{BA8341C2-5F57-46E5-A0A4-DCBD320A2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3124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0" name="Freeform 318">
              <a:extLst>
                <a:ext uri="{FF2B5EF4-FFF2-40B4-BE49-F238E27FC236}">
                  <a16:creationId xmlns:a16="http://schemas.microsoft.com/office/drawing/2014/main" id="{E1223578-1AFD-4BF4-8DDB-4D9B199A5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2954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1" name="Freeform 319">
              <a:extLst>
                <a:ext uri="{FF2B5EF4-FFF2-40B4-BE49-F238E27FC236}">
                  <a16:creationId xmlns:a16="http://schemas.microsoft.com/office/drawing/2014/main" id="{2895196E-9677-45FA-9744-ACCCE4F79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3039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2" name="Freeform 320">
              <a:extLst>
                <a:ext uri="{FF2B5EF4-FFF2-40B4-BE49-F238E27FC236}">
                  <a16:creationId xmlns:a16="http://schemas.microsoft.com/office/drawing/2014/main" id="{050929EF-07EF-4D53-A080-A769D8CCE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2925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3" name="Freeform 321">
              <a:extLst>
                <a:ext uri="{FF2B5EF4-FFF2-40B4-BE49-F238E27FC236}">
                  <a16:creationId xmlns:a16="http://schemas.microsoft.com/office/drawing/2014/main" id="{BB983D93-B37B-401A-B624-C5326C6E9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" y="3010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4" name="Freeform 322">
              <a:extLst>
                <a:ext uri="{FF2B5EF4-FFF2-40B4-BE49-F238E27FC236}">
                  <a16:creationId xmlns:a16="http://schemas.microsoft.com/office/drawing/2014/main" id="{267E94B1-602F-492A-AA7A-9E9721A37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2925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95" name="Group 323">
            <a:extLst>
              <a:ext uri="{FF2B5EF4-FFF2-40B4-BE49-F238E27FC236}">
                <a16:creationId xmlns:a16="http://schemas.microsoft.com/office/drawing/2014/main" id="{07AC22A4-E36C-4F9D-9F1A-92EF65E3B0E2}"/>
              </a:ext>
            </a:extLst>
          </p:cNvPr>
          <p:cNvGrpSpPr>
            <a:grpSpLocks/>
          </p:cNvGrpSpPr>
          <p:nvPr/>
        </p:nvGrpSpPr>
        <p:grpSpPr bwMode="auto">
          <a:xfrm>
            <a:off x="1038225" y="2933700"/>
            <a:ext cx="587375" cy="722313"/>
            <a:chOff x="1078" y="3123"/>
            <a:chExt cx="370" cy="455"/>
          </a:xfrm>
        </p:grpSpPr>
        <p:sp>
          <p:nvSpPr>
            <p:cNvPr id="28996" name="Freeform 324">
              <a:extLst>
                <a:ext uri="{FF2B5EF4-FFF2-40B4-BE49-F238E27FC236}">
                  <a16:creationId xmlns:a16="http://schemas.microsoft.com/office/drawing/2014/main" id="{1156A25B-85DC-4E72-93EF-3BEE32B17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435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7" name="Freeform 325">
              <a:extLst>
                <a:ext uri="{FF2B5EF4-FFF2-40B4-BE49-F238E27FC236}">
                  <a16:creationId xmlns:a16="http://schemas.microsoft.com/office/drawing/2014/main" id="{C78DCCEC-7731-4DE1-84BA-CB23B4050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435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8" name="Freeform 326">
              <a:extLst>
                <a:ext uri="{FF2B5EF4-FFF2-40B4-BE49-F238E27FC236}">
                  <a16:creationId xmlns:a16="http://schemas.microsoft.com/office/drawing/2014/main" id="{4E73C45A-09AF-4F04-939E-6C33D777C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322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9" name="Freeform 327">
              <a:extLst>
                <a:ext uri="{FF2B5EF4-FFF2-40B4-BE49-F238E27FC236}">
                  <a16:creationId xmlns:a16="http://schemas.microsoft.com/office/drawing/2014/main" id="{AC44F3AE-45AE-421F-A103-35D0DC0F5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152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0" name="Freeform 328">
              <a:extLst>
                <a:ext uri="{FF2B5EF4-FFF2-40B4-BE49-F238E27FC236}">
                  <a16:creationId xmlns:a16="http://schemas.microsoft.com/office/drawing/2014/main" id="{70C89873-41E5-48DB-A2DE-8066BA0D4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323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1" name="Freeform 329">
              <a:extLst>
                <a:ext uri="{FF2B5EF4-FFF2-40B4-BE49-F238E27FC236}">
                  <a16:creationId xmlns:a16="http://schemas.microsoft.com/office/drawing/2014/main" id="{2C4EFDFB-0E66-43CA-8744-A0E8CB683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3123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2" name="Freeform 330">
              <a:extLst>
                <a:ext uri="{FF2B5EF4-FFF2-40B4-BE49-F238E27FC236}">
                  <a16:creationId xmlns:a16="http://schemas.microsoft.com/office/drawing/2014/main" id="{2E35FDC2-9EE2-4F27-8343-902FF46A5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" y="3208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3" name="Freeform 331">
              <a:extLst>
                <a:ext uri="{FF2B5EF4-FFF2-40B4-BE49-F238E27FC236}">
                  <a16:creationId xmlns:a16="http://schemas.microsoft.com/office/drawing/2014/main" id="{989CA157-7090-440F-9BAD-F8FB8F1AE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124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04" name="Group 332">
            <a:extLst>
              <a:ext uri="{FF2B5EF4-FFF2-40B4-BE49-F238E27FC236}">
                <a16:creationId xmlns:a16="http://schemas.microsoft.com/office/drawing/2014/main" id="{AAEBEB4C-ECD1-4579-A1A3-C76C570976CA}"/>
              </a:ext>
            </a:extLst>
          </p:cNvPr>
          <p:cNvGrpSpPr>
            <a:grpSpLocks/>
          </p:cNvGrpSpPr>
          <p:nvPr/>
        </p:nvGrpSpPr>
        <p:grpSpPr bwMode="auto">
          <a:xfrm>
            <a:off x="1666875" y="2933700"/>
            <a:ext cx="585788" cy="720725"/>
            <a:chOff x="2383" y="743"/>
            <a:chExt cx="369" cy="454"/>
          </a:xfrm>
        </p:grpSpPr>
        <p:sp>
          <p:nvSpPr>
            <p:cNvPr id="29005" name="Freeform 333">
              <a:extLst>
                <a:ext uri="{FF2B5EF4-FFF2-40B4-BE49-F238E27FC236}">
                  <a16:creationId xmlns:a16="http://schemas.microsoft.com/office/drawing/2014/main" id="{85B9F3CF-1447-4F98-900C-FD332508E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055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6" name="Freeform 334">
              <a:extLst>
                <a:ext uri="{FF2B5EF4-FFF2-40B4-BE49-F238E27FC236}">
                  <a16:creationId xmlns:a16="http://schemas.microsoft.com/office/drawing/2014/main" id="{E59D4597-CAF8-4DBF-BBC2-5E4868318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1055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7" name="Freeform 335">
              <a:extLst>
                <a:ext uri="{FF2B5EF4-FFF2-40B4-BE49-F238E27FC236}">
                  <a16:creationId xmlns:a16="http://schemas.microsoft.com/office/drawing/2014/main" id="{887C0608-7329-45F9-A5EE-05794BCEE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942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8" name="Freeform 336">
              <a:extLst>
                <a:ext uri="{FF2B5EF4-FFF2-40B4-BE49-F238E27FC236}">
                  <a16:creationId xmlns:a16="http://schemas.microsoft.com/office/drawing/2014/main" id="{FCF8A420-7A97-47D9-A9ED-9BB92E6D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772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9" name="Freeform 337">
              <a:extLst>
                <a:ext uri="{FF2B5EF4-FFF2-40B4-BE49-F238E27FC236}">
                  <a16:creationId xmlns:a16="http://schemas.microsoft.com/office/drawing/2014/main" id="{05044944-ECE3-4C2C-8D3C-4630B98AA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85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0" name="Freeform 338">
              <a:extLst>
                <a:ext uri="{FF2B5EF4-FFF2-40B4-BE49-F238E27FC236}">
                  <a16:creationId xmlns:a16="http://schemas.microsoft.com/office/drawing/2014/main" id="{66047F64-F6C8-4446-A798-B5A51CF7D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743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1" name="Freeform 339">
              <a:extLst>
                <a:ext uri="{FF2B5EF4-FFF2-40B4-BE49-F238E27FC236}">
                  <a16:creationId xmlns:a16="http://schemas.microsoft.com/office/drawing/2014/main" id="{CDA8E1B6-5669-4B8B-83D6-BB44503B0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743"/>
              <a:ext cx="368" cy="453"/>
            </a:xfrm>
            <a:custGeom>
              <a:avLst/>
              <a:gdLst>
                <a:gd name="T0" fmla="*/ 227 w 368"/>
                <a:gd name="T1" fmla="*/ 0 h 453"/>
                <a:gd name="T2" fmla="*/ 0 w 368"/>
                <a:gd name="T3" fmla="*/ 113 h 453"/>
                <a:gd name="T4" fmla="*/ 0 w 368"/>
                <a:gd name="T5" fmla="*/ 283 h 453"/>
                <a:gd name="T6" fmla="*/ 28 w 368"/>
                <a:gd name="T7" fmla="*/ 311 h 453"/>
                <a:gd name="T8" fmla="*/ 28 w 368"/>
                <a:gd name="T9" fmla="*/ 340 h 453"/>
                <a:gd name="T10" fmla="*/ 142 w 368"/>
                <a:gd name="T11" fmla="*/ 453 h 453"/>
                <a:gd name="T12" fmla="*/ 368 w 368"/>
                <a:gd name="T13" fmla="*/ 340 h 453"/>
                <a:gd name="T14" fmla="*/ 368 w 368"/>
                <a:gd name="T15" fmla="*/ 311 h 453"/>
                <a:gd name="T16" fmla="*/ 255 w 368"/>
                <a:gd name="T17" fmla="*/ 198 h 453"/>
                <a:gd name="T18" fmla="*/ 255 w 368"/>
                <a:gd name="T19" fmla="*/ 28 h 453"/>
                <a:gd name="T20" fmla="*/ 227 w 368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8" h="453">
                  <a:moveTo>
                    <a:pt x="227" y="0"/>
                  </a:moveTo>
                  <a:lnTo>
                    <a:pt x="0" y="113"/>
                  </a:lnTo>
                  <a:lnTo>
                    <a:pt x="0" y="283"/>
                  </a:lnTo>
                  <a:lnTo>
                    <a:pt x="28" y="311"/>
                  </a:lnTo>
                  <a:lnTo>
                    <a:pt x="28" y="340"/>
                  </a:lnTo>
                  <a:lnTo>
                    <a:pt x="142" y="453"/>
                  </a:lnTo>
                  <a:lnTo>
                    <a:pt x="368" y="340"/>
                  </a:lnTo>
                  <a:lnTo>
                    <a:pt x="368" y="311"/>
                  </a:lnTo>
                  <a:lnTo>
                    <a:pt x="255" y="198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2" name="Freeform 340">
              <a:extLst>
                <a:ext uri="{FF2B5EF4-FFF2-40B4-BE49-F238E27FC236}">
                  <a16:creationId xmlns:a16="http://schemas.microsoft.com/office/drawing/2014/main" id="{B41A04EC-3435-416F-9004-7F5FE474D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743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3" name="Freeform 341">
              <a:extLst>
                <a:ext uri="{FF2B5EF4-FFF2-40B4-BE49-F238E27FC236}">
                  <a16:creationId xmlns:a16="http://schemas.microsoft.com/office/drawing/2014/main" id="{E1507057-194F-481B-9785-4D2B79375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828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14" name="Group 342">
            <a:extLst>
              <a:ext uri="{FF2B5EF4-FFF2-40B4-BE49-F238E27FC236}">
                <a16:creationId xmlns:a16="http://schemas.microsoft.com/office/drawing/2014/main" id="{4D387EA3-4031-43B0-9B9A-0F1E3B0027CA}"/>
              </a:ext>
            </a:extLst>
          </p:cNvPr>
          <p:cNvGrpSpPr>
            <a:grpSpLocks/>
          </p:cNvGrpSpPr>
          <p:nvPr/>
        </p:nvGrpSpPr>
        <p:grpSpPr bwMode="auto">
          <a:xfrm>
            <a:off x="2927350" y="2933700"/>
            <a:ext cx="585788" cy="720725"/>
            <a:chOff x="2837" y="743"/>
            <a:chExt cx="369" cy="454"/>
          </a:xfrm>
        </p:grpSpPr>
        <p:sp>
          <p:nvSpPr>
            <p:cNvPr id="29015" name="Freeform 343">
              <a:extLst>
                <a:ext uri="{FF2B5EF4-FFF2-40B4-BE49-F238E27FC236}">
                  <a16:creationId xmlns:a16="http://schemas.microsoft.com/office/drawing/2014/main" id="{0F4DD275-490D-483D-9FAC-75280C0B5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055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6" name="Freeform 344">
              <a:extLst>
                <a:ext uri="{FF2B5EF4-FFF2-40B4-BE49-F238E27FC236}">
                  <a16:creationId xmlns:a16="http://schemas.microsoft.com/office/drawing/2014/main" id="{890689ED-220E-4147-98D8-A08034EDC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" y="1055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7" name="Freeform 345">
              <a:extLst>
                <a:ext uri="{FF2B5EF4-FFF2-40B4-BE49-F238E27FC236}">
                  <a16:creationId xmlns:a16="http://schemas.microsoft.com/office/drawing/2014/main" id="{59FD95BF-6391-48CE-841A-20DF627C9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942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8" name="Freeform 346">
              <a:extLst>
                <a:ext uri="{FF2B5EF4-FFF2-40B4-BE49-F238E27FC236}">
                  <a16:creationId xmlns:a16="http://schemas.microsoft.com/office/drawing/2014/main" id="{100C032D-190A-4CF4-BED8-95261AFD6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772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9" name="Freeform 347">
              <a:extLst>
                <a:ext uri="{FF2B5EF4-FFF2-40B4-BE49-F238E27FC236}">
                  <a16:creationId xmlns:a16="http://schemas.microsoft.com/office/drawing/2014/main" id="{49C159FC-4981-4A56-A614-AEA008543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85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0" name="Freeform 348">
              <a:extLst>
                <a:ext uri="{FF2B5EF4-FFF2-40B4-BE49-F238E27FC236}">
                  <a16:creationId xmlns:a16="http://schemas.microsoft.com/office/drawing/2014/main" id="{97C75F75-2725-44A5-8A46-AC9C62A94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743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1" name="Freeform 349">
              <a:extLst>
                <a:ext uri="{FF2B5EF4-FFF2-40B4-BE49-F238E27FC236}">
                  <a16:creationId xmlns:a16="http://schemas.microsoft.com/office/drawing/2014/main" id="{82B00FA4-C954-4DCB-86A2-7AA9D17E5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743"/>
              <a:ext cx="368" cy="453"/>
            </a:xfrm>
            <a:custGeom>
              <a:avLst/>
              <a:gdLst>
                <a:gd name="T0" fmla="*/ 227 w 368"/>
                <a:gd name="T1" fmla="*/ 0 h 453"/>
                <a:gd name="T2" fmla="*/ 0 w 368"/>
                <a:gd name="T3" fmla="*/ 113 h 453"/>
                <a:gd name="T4" fmla="*/ 0 w 368"/>
                <a:gd name="T5" fmla="*/ 283 h 453"/>
                <a:gd name="T6" fmla="*/ 28 w 368"/>
                <a:gd name="T7" fmla="*/ 311 h 453"/>
                <a:gd name="T8" fmla="*/ 28 w 368"/>
                <a:gd name="T9" fmla="*/ 340 h 453"/>
                <a:gd name="T10" fmla="*/ 142 w 368"/>
                <a:gd name="T11" fmla="*/ 453 h 453"/>
                <a:gd name="T12" fmla="*/ 368 w 368"/>
                <a:gd name="T13" fmla="*/ 340 h 453"/>
                <a:gd name="T14" fmla="*/ 368 w 368"/>
                <a:gd name="T15" fmla="*/ 311 h 453"/>
                <a:gd name="T16" fmla="*/ 255 w 368"/>
                <a:gd name="T17" fmla="*/ 198 h 453"/>
                <a:gd name="T18" fmla="*/ 255 w 368"/>
                <a:gd name="T19" fmla="*/ 28 h 453"/>
                <a:gd name="T20" fmla="*/ 227 w 368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8" h="453">
                  <a:moveTo>
                    <a:pt x="227" y="0"/>
                  </a:moveTo>
                  <a:lnTo>
                    <a:pt x="0" y="113"/>
                  </a:lnTo>
                  <a:lnTo>
                    <a:pt x="0" y="283"/>
                  </a:lnTo>
                  <a:lnTo>
                    <a:pt x="28" y="311"/>
                  </a:lnTo>
                  <a:lnTo>
                    <a:pt x="28" y="340"/>
                  </a:lnTo>
                  <a:lnTo>
                    <a:pt x="142" y="453"/>
                  </a:lnTo>
                  <a:lnTo>
                    <a:pt x="368" y="340"/>
                  </a:lnTo>
                  <a:lnTo>
                    <a:pt x="368" y="311"/>
                  </a:lnTo>
                  <a:lnTo>
                    <a:pt x="255" y="198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2" name="Freeform 350">
              <a:extLst>
                <a:ext uri="{FF2B5EF4-FFF2-40B4-BE49-F238E27FC236}">
                  <a16:creationId xmlns:a16="http://schemas.microsoft.com/office/drawing/2014/main" id="{16C9EC05-E565-403D-9A5D-030327B22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743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3" name="Freeform 351">
              <a:extLst>
                <a:ext uri="{FF2B5EF4-FFF2-40B4-BE49-F238E27FC236}">
                  <a16:creationId xmlns:a16="http://schemas.microsoft.com/office/drawing/2014/main" id="{3F31FACC-A747-46AB-94F3-2AED60A36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828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24" name="Group 352">
            <a:extLst>
              <a:ext uri="{FF2B5EF4-FFF2-40B4-BE49-F238E27FC236}">
                <a16:creationId xmlns:a16="http://schemas.microsoft.com/office/drawing/2014/main" id="{C884762B-48CB-4F09-B357-3AAEEF512CEF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2933700"/>
            <a:ext cx="585787" cy="720725"/>
            <a:chOff x="2383" y="1224"/>
            <a:chExt cx="369" cy="454"/>
          </a:xfrm>
        </p:grpSpPr>
        <p:sp>
          <p:nvSpPr>
            <p:cNvPr id="29025" name="Freeform 353">
              <a:extLst>
                <a:ext uri="{FF2B5EF4-FFF2-40B4-BE49-F238E27FC236}">
                  <a16:creationId xmlns:a16="http://schemas.microsoft.com/office/drawing/2014/main" id="{9CED4673-D8BC-4A81-A407-059E6525B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536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6" name="Freeform 354">
              <a:extLst>
                <a:ext uri="{FF2B5EF4-FFF2-40B4-BE49-F238E27FC236}">
                  <a16:creationId xmlns:a16="http://schemas.microsoft.com/office/drawing/2014/main" id="{2DC4CBD6-2CD6-44B4-864D-74D2DD811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1536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7" name="Freeform 355">
              <a:extLst>
                <a:ext uri="{FF2B5EF4-FFF2-40B4-BE49-F238E27FC236}">
                  <a16:creationId xmlns:a16="http://schemas.microsoft.com/office/drawing/2014/main" id="{F21E53F9-0439-4327-BE0F-2B0B594D4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423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8" name="Freeform 356">
              <a:extLst>
                <a:ext uri="{FF2B5EF4-FFF2-40B4-BE49-F238E27FC236}">
                  <a16:creationId xmlns:a16="http://schemas.microsoft.com/office/drawing/2014/main" id="{FD78D9EE-AD29-4C01-8A7E-71B3291DC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253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9" name="Freeform 357">
              <a:extLst>
                <a:ext uri="{FF2B5EF4-FFF2-40B4-BE49-F238E27FC236}">
                  <a16:creationId xmlns:a16="http://schemas.microsoft.com/office/drawing/2014/main" id="{5129BD55-0A94-4F76-ACA6-B478DEE54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1338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0" name="Freeform 358">
              <a:extLst>
                <a:ext uri="{FF2B5EF4-FFF2-40B4-BE49-F238E27FC236}">
                  <a16:creationId xmlns:a16="http://schemas.microsoft.com/office/drawing/2014/main" id="{5951638E-17AE-4248-99B2-8F343457A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1224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1" name="Freeform 359">
              <a:extLst>
                <a:ext uri="{FF2B5EF4-FFF2-40B4-BE49-F238E27FC236}">
                  <a16:creationId xmlns:a16="http://schemas.microsoft.com/office/drawing/2014/main" id="{2F3A26DA-775A-4BC4-9E9B-A0B993C2A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1224"/>
              <a:ext cx="368" cy="453"/>
            </a:xfrm>
            <a:custGeom>
              <a:avLst/>
              <a:gdLst>
                <a:gd name="T0" fmla="*/ 227 w 368"/>
                <a:gd name="T1" fmla="*/ 0 h 453"/>
                <a:gd name="T2" fmla="*/ 0 w 368"/>
                <a:gd name="T3" fmla="*/ 113 h 453"/>
                <a:gd name="T4" fmla="*/ 0 w 368"/>
                <a:gd name="T5" fmla="*/ 283 h 453"/>
                <a:gd name="T6" fmla="*/ 28 w 368"/>
                <a:gd name="T7" fmla="*/ 311 h 453"/>
                <a:gd name="T8" fmla="*/ 28 w 368"/>
                <a:gd name="T9" fmla="*/ 340 h 453"/>
                <a:gd name="T10" fmla="*/ 142 w 368"/>
                <a:gd name="T11" fmla="*/ 453 h 453"/>
                <a:gd name="T12" fmla="*/ 368 w 368"/>
                <a:gd name="T13" fmla="*/ 340 h 453"/>
                <a:gd name="T14" fmla="*/ 368 w 368"/>
                <a:gd name="T15" fmla="*/ 311 h 453"/>
                <a:gd name="T16" fmla="*/ 255 w 368"/>
                <a:gd name="T17" fmla="*/ 198 h 453"/>
                <a:gd name="T18" fmla="*/ 255 w 368"/>
                <a:gd name="T19" fmla="*/ 28 h 453"/>
                <a:gd name="T20" fmla="*/ 227 w 368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8" h="453">
                  <a:moveTo>
                    <a:pt x="227" y="0"/>
                  </a:moveTo>
                  <a:lnTo>
                    <a:pt x="0" y="113"/>
                  </a:lnTo>
                  <a:lnTo>
                    <a:pt x="0" y="283"/>
                  </a:lnTo>
                  <a:lnTo>
                    <a:pt x="28" y="311"/>
                  </a:lnTo>
                  <a:lnTo>
                    <a:pt x="28" y="340"/>
                  </a:lnTo>
                  <a:lnTo>
                    <a:pt x="142" y="453"/>
                  </a:lnTo>
                  <a:lnTo>
                    <a:pt x="368" y="340"/>
                  </a:lnTo>
                  <a:lnTo>
                    <a:pt x="368" y="311"/>
                  </a:lnTo>
                  <a:lnTo>
                    <a:pt x="255" y="198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2" name="Freeform 360">
              <a:extLst>
                <a:ext uri="{FF2B5EF4-FFF2-40B4-BE49-F238E27FC236}">
                  <a16:creationId xmlns:a16="http://schemas.microsoft.com/office/drawing/2014/main" id="{070580BE-63B1-4E5F-8FDD-881DDBF53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1224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3" name="Freeform 361">
              <a:extLst>
                <a:ext uri="{FF2B5EF4-FFF2-40B4-BE49-F238E27FC236}">
                  <a16:creationId xmlns:a16="http://schemas.microsoft.com/office/drawing/2014/main" id="{0EC8030A-C4EC-4868-A8E7-013286047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309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34" name="Group 362">
            <a:extLst>
              <a:ext uri="{FF2B5EF4-FFF2-40B4-BE49-F238E27FC236}">
                <a16:creationId xmlns:a16="http://schemas.microsoft.com/office/drawing/2014/main" id="{3339F4D7-D797-48C5-8215-53E44137E6C0}"/>
              </a:ext>
            </a:extLst>
          </p:cNvPr>
          <p:cNvGrpSpPr>
            <a:grpSpLocks/>
          </p:cNvGrpSpPr>
          <p:nvPr/>
        </p:nvGrpSpPr>
        <p:grpSpPr bwMode="auto">
          <a:xfrm>
            <a:off x="3557588" y="2933700"/>
            <a:ext cx="585787" cy="720725"/>
            <a:chOff x="2837" y="1224"/>
            <a:chExt cx="369" cy="454"/>
          </a:xfrm>
        </p:grpSpPr>
        <p:sp>
          <p:nvSpPr>
            <p:cNvPr id="29035" name="Freeform 363">
              <a:extLst>
                <a:ext uri="{FF2B5EF4-FFF2-40B4-BE49-F238E27FC236}">
                  <a16:creationId xmlns:a16="http://schemas.microsoft.com/office/drawing/2014/main" id="{BF248212-CC60-4A2A-8A2E-FCEF146B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536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6" name="Freeform 364">
              <a:extLst>
                <a:ext uri="{FF2B5EF4-FFF2-40B4-BE49-F238E27FC236}">
                  <a16:creationId xmlns:a16="http://schemas.microsoft.com/office/drawing/2014/main" id="{FF5180C0-E8D4-46B8-AEC2-3C112701B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" y="1536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7" name="Freeform 365">
              <a:extLst>
                <a:ext uri="{FF2B5EF4-FFF2-40B4-BE49-F238E27FC236}">
                  <a16:creationId xmlns:a16="http://schemas.microsoft.com/office/drawing/2014/main" id="{DDAC6156-ADB3-4F1B-AE91-E6DB327E5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423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8" name="Freeform 366">
              <a:extLst>
                <a:ext uri="{FF2B5EF4-FFF2-40B4-BE49-F238E27FC236}">
                  <a16:creationId xmlns:a16="http://schemas.microsoft.com/office/drawing/2014/main" id="{26ED08CE-7DDA-4294-8937-E90BAA53B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253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9" name="Freeform 367">
              <a:extLst>
                <a:ext uri="{FF2B5EF4-FFF2-40B4-BE49-F238E27FC236}">
                  <a16:creationId xmlns:a16="http://schemas.microsoft.com/office/drawing/2014/main" id="{B0A8E772-B897-4E78-98DC-0BC6B666D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1338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0" name="Freeform 368">
              <a:extLst>
                <a:ext uri="{FF2B5EF4-FFF2-40B4-BE49-F238E27FC236}">
                  <a16:creationId xmlns:a16="http://schemas.microsoft.com/office/drawing/2014/main" id="{CEC9786F-A383-449D-A81C-726F6C50F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1224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1" name="Freeform 369">
              <a:extLst>
                <a:ext uri="{FF2B5EF4-FFF2-40B4-BE49-F238E27FC236}">
                  <a16:creationId xmlns:a16="http://schemas.microsoft.com/office/drawing/2014/main" id="{E5ED436D-2C8A-451E-A496-17D1A0D6E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1224"/>
              <a:ext cx="368" cy="453"/>
            </a:xfrm>
            <a:custGeom>
              <a:avLst/>
              <a:gdLst>
                <a:gd name="T0" fmla="*/ 227 w 368"/>
                <a:gd name="T1" fmla="*/ 0 h 453"/>
                <a:gd name="T2" fmla="*/ 0 w 368"/>
                <a:gd name="T3" fmla="*/ 113 h 453"/>
                <a:gd name="T4" fmla="*/ 0 w 368"/>
                <a:gd name="T5" fmla="*/ 283 h 453"/>
                <a:gd name="T6" fmla="*/ 28 w 368"/>
                <a:gd name="T7" fmla="*/ 311 h 453"/>
                <a:gd name="T8" fmla="*/ 28 w 368"/>
                <a:gd name="T9" fmla="*/ 340 h 453"/>
                <a:gd name="T10" fmla="*/ 142 w 368"/>
                <a:gd name="T11" fmla="*/ 453 h 453"/>
                <a:gd name="T12" fmla="*/ 368 w 368"/>
                <a:gd name="T13" fmla="*/ 340 h 453"/>
                <a:gd name="T14" fmla="*/ 368 w 368"/>
                <a:gd name="T15" fmla="*/ 311 h 453"/>
                <a:gd name="T16" fmla="*/ 255 w 368"/>
                <a:gd name="T17" fmla="*/ 198 h 453"/>
                <a:gd name="T18" fmla="*/ 255 w 368"/>
                <a:gd name="T19" fmla="*/ 28 h 453"/>
                <a:gd name="T20" fmla="*/ 227 w 368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8" h="453">
                  <a:moveTo>
                    <a:pt x="227" y="0"/>
                  </a:moveTo>
                  <a:lnTo>
                    <a:pt x="0" y="113"/>
                  </a:lnTo>
                  <a:lnTo>
                    <a:pt x="0" y="283"/>
                  </a:lnTo>
                  <a:lnTo>
                    <a:pt x="28" y="311"/>
                  </a:lnTo>
                  <a:lnTo>
                    <a:pt x="28" y="340"/>
                  </a:lnTo>
                  <a:lnTo>
                    <a:pt x="142" y="453"/>
                  </a:lnTo>
                  <a:lnTo>
                    <a:pt x="368" y="340"/>
                  </a:lnTo>
                  <a:lnTo>
                    <a:pt x="368" y="311"/>
                  </a:lnTo>
                  <a:lnTo>
                    <a:pt x="255" y="198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2" name="Freeform 370">
              <a:extLst>
                <a:ext uri="{FF2B5EF4-FFF2-40B4-BE49-F238E27FC236}">
                  <a16:creationId xmlns:a16="http://schemas.microsoft.com/office/drawing/2014/main" id="{FFFA82FA-AAA7-4E5B-8A17-C3F23054F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1224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3" name="Freeform 371">
              <a:extLst>
                <a:ext uri="{FF2B5EF4-FFF2-40B4-BE49-F238E27FC236}">
                  <a16:creationId xmlns:a16="http://schemas.microsoft.com/office/drawing/2014/main" id="{D236DEE7-3CAD-4E4A-AB8C-AB72AE541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309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44" name="Group 372">
            <a:extLst>
              <a:ext uri="{FF2B5EF4-FFF2-40B4-BE49-F238E27FC236}">
                <a16:creationId xmlns:a16="http://schemas.microsoft.com/office/drawing/2014/main" id="{2DEB65C0-8DC6-48BF-8516-5C343F67F946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3743325"/>
            <a:ext cx="541337" cy="720725"/>
            <a:chOff x="1362" y="1735"/>
            <a:chExt cx="341" cy="454"/>
          </a:xfrm>
        </p:grpSpPr>
        <p:sp>
          <p:nvSpPr>
            <p:cNvPr id="29045" name="Freeform 373">
              <a:extLst>
                <a:ext uri="{FF2B5EF4-FFF2-40B4-BE49-F238E27FC236}">
                  <a16:creationId xmlns:a16="http://schemas.microsoft.com/office/drawing/2014/main" id="{5CE1D5F7-E95E-4260-A552-6C1DFF8D1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10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6" name="Freeform 374">
              <a:extLst>
                <a:ext uri="{FF2B5EF4-FFF2-40B4-BE49-F238E27FC236}">
                  <a16:creationId xmlns:a16="http://schemas.microsoft.com/office/drawing/2014/main" id="{AD36B76E-A50C-4307-ADF0-84BE7160F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7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7" name="Freeform 375">
              <a:extLst>
                <a:ext uri="{FF2B5EF4-FFF2-40B4-BE49-F238E27FC236}">
                  <a16:creationId xmlns:a16="http://schemas.microsoft.com/office/drawing/2014/main" id="{DB735939-BBD5-474A-824B-57C0A70D1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04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048" name="Group 376">
              <a:extLst>
                <a:ext uri="{FF2B5EF4-FFF2-40B4-BE49-F238E27FC236}">
                  <a16:creationId xmlns:a16="http://schemas.microsoft.com/office/drawing/2014/main" id="{737A1570-EF55-4FAC-943E-2B2DFCDF12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3" y="1735"/>
              <a:ext cx="200" cy="397"/>
              <a:chOff x="1503" y="1735"/>
              <a:chExt cx="200" cy="397"/>
            </a:xfrm>
          </p:grpSpPr>
          <p:sp>
            <p:nvSpPr>
              <p:cNvPr id="29049" name="Freeform 377">
                <a:extLst>
                  <a:ext uri="{FF2B5EF4-FFF2-40B4-BE49-F238E27FC236}">
                    <a16:creationId xmlns:a16="http://schemas.microsoft.com/office/drawing/2014/main" id="{6B297A22-EF90-4298-B6C0-FD68240D4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877"/>
                <a:ext cx="57" cy="255"/>
              </a:xfrm>
              <a:custGeom>
                <a:avLst/>
                <a:gdLst>
                  <a:gd name="T0" fmla="*/ 57 w 57"/>
                  <a:gd name="T1" fmla="*/ 227 h 255"/>
                  <a:gd name="T2" fmla="*/ 57 w 57"/>
                  <a:gd name="T3" fmla="*/ 0 h 255"/>
                  <a:gd name="T4" fmla="*/ 0 w 57"/>
                  <a:gd name="T5" fmla="*/ 29 h 255"/>
                  <a:gd name="T6" fmla="*/ 0 w 57"/>
                  <a:gd name="T7" fmla="*/ 255 h 255"/>
                  <a:gd name="T8" fmla="*/ 57 w 57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55">
                    <a:moveTo>
                      <a:pt x="57" y="227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0" y="255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rgbClr val="333333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50" name="Freeform 378">
                <a:extLst>
                  <a:ext uri="{FF2B5EF4-FFF2-40B4-BE49-F238E27FC236}">
                    <a16:creationId xmlns:a16="http://schemas.microsoft.com/office/drawing/2014/main" id="{FD71D913-08D7-45C9-9ED1-E59DE8C1C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35"/>
                <a:ext cx="199" cy="171"/>
              </a:xfrm>
              <a:custGeom>
                <a:avLst/>
                <a:gdLst>
                  <a:gd name="T0" fmla="*/ 199 w 199"/>
                  <a:gd name="T1" fmla="*/ 142 h 171"/>
                  <a:gd name="T2" fmla="*/ 57 w 199"/>
                  <a:gd name="T3" fmla="*/ 0 h 171"/>
                  <a:gd name="T4" fmla="*/ 0 w 199"/>
                  <a:gd name="T5" fmla="*/ 29 h 171"/>
                  <a:gd name="T6" fmla="*/ 142 w 199"/>
                  <a:gd name="T7" fmla="*/ 171 h 171"/>
                  <a:gd name="T8" fmla="*/ 199 w 199"/>
                  <a:gd name="T9" fmla="*/ 14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71">
                    <a:moveTo>
                      <a:pt x="199" y="142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142" y="171"/>
                    </a:lnTo>
                    <a:lnTo>
                      <a:pt x="199" y="142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51" name="Freeform 379">
                <a:extLst>
                  <a:ext uri="{FF2B5EF4-FFF2-40B4-BE49-F238E27FC236}">
                    <a16:creationId xmlns:a16="http://schemas.microsoft.com/office/drawing/2014/main" id="{2E3DD771-2E97-448A-BF51-BC6BC35F0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64"/>
                <a:ext cx="142" cy="368"/>
              </a:xfrm>
              <a:custGeom>
                <a:avLst/>
                <a:gdLst>
                  <a:gd name="T0" fmla="*/ 142 w 142"/>
                  <a:gd name="T1" fmla="*/ 368 h 368"/>
                  <a:gd name="T2" fmla="*/ 0 w 142"/>
                  <a:gd name="T3" fmla="*/ 227 h 368"/>
                  <a:gd name="T4" fmla="*/ 0 w 142"/>
                  <a:gd name="T5" fmla="*/ 0 h 368"/>
                  <a:gd name="T6" fmla="*/ 142 w 142"/>
                  <a:gd name="T7" fmla="*/ 142 h 368"/>
                  <a:gd name="T8" fmla="*/ 142 w 142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68">
                    <a:moveTo>
                      <a:pt x="142" y="368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142" y="142"/>
                    </a:lnTo>
                    <a:lnTo>
                      <a:pt x="142" y="368"/>
                    </a:ln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52" name="Freeform 380">
                <a:extLst>
                  <a:ext uri="{FF2B5EF4-FFF2-40B4-BE49-F238E27FC236}">
                    <a16:creationId xmlns:a16="http://schemas.microsoft.com/office/drawing/2014/main" id="{17FE0C70-EEE3-4DB4-88D0-6EB4FB24C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735"/>
                <a:ext cx="199" cy="397"/>
              </a:xfrm>
              <a:custGeom>
                <a:avLst/>
                <a:gdLst>
                  <a:gd name="T0" fmla="*/ 57 w 199"/>
                  <a:gd name="T1" fmla="*/ 0 h 397"/>
                  <a:gd name="T2" fmla="*/ 0 w 199"/>
                  <a:gd name="T3" fmla="*/ 28 h 397"/>
                  <a:gd name="T4" fmla="*/ 0 w 199"/>
                  <a:gd name="T5" fmla="*/ 255 h 397"/>
                  <a:gd name="T6" fmla="*/ 142 w 199"/>
                  <a:gd name="T7" fmla="*/ 397 h 397"/>
                  <a:gd name="T8" fmla="*/ 199 w 199"/>
                  <a:gd name="T9" fmla="*/ 368 h 397"/>
                  <a:gd name="T10" fmla="*/ 199 w 199"/>
                  <a:gd name="T11" fmla="*/ 142 h 397"/>
                  <a:gd name="T12" fmla="*/ 57 w 199"/>
                  <a:gd name="T1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397">
                    <a:moveTo>
                      <a:pt x="57" y="0"/>
                    </a:moveTo>
                    <a:lnTo>
                      <a:pt x="0" y="28"/>
                    </a:lnTo>
                    <a:lnTo>
                      <a:pt x="0" y="255"/>
                    </a:lnTo>
                    <a:lnTo>
                      <a:pt x="142" y="397"/>
                    </a:lnTo>
                    <a:lnTo>
                      <a:pt x="199" y="368"/>
                    </a:lnTo>
                    <a:lnTo>
                      <a:pt x="199" y="1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053" name="Freeform 381">
              <a:extLst>
                <a:ext uri="{FF2B5EF4-FFF2-40B4-BE49-F238E27FC236}">
                  <a16:creationId xmlns:a16="http://schemas.microsoft.com/office/drawing/2014/main" id="{65936982-7F8C-4EF0-BC7F-C280CD0DA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1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4" name="Freeform 382">
              <a:extLst>
                <a:ext uri="{FF2B5EF4-FFF2-40B4-BE49-F238E27FC236}">
                  <a16:creationId xmlns:a16="http://schemas.microsoft.com/office/drawing/2014/main" id="{F4E8E8EA-8E6A-4880-B84B-3C42CDA4A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5" name="Freeform 383">
              <a:extLst>
                <a:ext uri="{FF2B5EF4-FFF2-40B4-BE49-F238E27FC236}">
                  <a16:creationId xmlns:a16="http://schemas.microsoft.com/office/drawing/2014/main" id="{C9BCC68E-F304-4E01-A34A-6B3D379CB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93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6" name="Freeform 384">
              <a:extLst>
                <a:ext uri="{FF2B5EF4-FFF2-40B4-BE49-F238E27FC236}">
                  <a16:creationId xmlns:a16="http://schemas.microsoft.com/office/drawing/2014/main" id="{55692BD4-61E2-49DD-A157-47D903A8B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185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7" name="Freeform 385">
              <a:extLst>
                <a:ext uri="{FF2B5EF4-FFF2-40B4-BE49-F238E27FC236}">
                  <a16:creationId xmlns:a16="http://schemas.microsoft.com/office/drawing/2014/main" id="{EBF5F92C-91AD-423F-A4DA-459C7A54E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" y="1906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8" name="Freeform 386">
              <a:extLst>
                <a:ext uri="{FF2B5EF4-FFF2-40B4-BE49-F238E27FC236}">
                  <a16:creationId xmlns:a16="http://schemas.microsoft.com/office/drawing/2014/main" id="{393FD156-B2E0-4A54-99D3-370CBEE7D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59" name="Group 387">
            <a:extLst>
              <a:ext uri="{FF2B5EF4-FFF2-40B4-BE49-F238E27FC236}">
                <a16:creationId xmlns:a16="http://schemas.microsoft.com/office/drawing/2014/main" id="{61A7544E-FDDF-4678-B990-D2D720D4F43C}"/>
              </a:ext>
            </a:extLst>
          </p:cNvPr>
          <p:cNvGrpSpPr>
            <a:grpSpLocks/>
          </p:cNvGrpSpPr>
          <p:nvPr/>
        </p:nvGrpSpPr>
        <p:grpSpPr bwMode="auto">
          <a:xfrm>
            <a:off x="1082675" y="3743325"/>
            <a:ext cx="541338" cy="720725"/>
            <a:chOff x="1362" y="1252"/>
            <a:chExt cx="341" cy="454"/>
          </a:xfrm>
        </p:grpSpPr>
        <p:sp>
          <p:nvSpPr>
            <p:cNvPr id="29060" name="Freeform 388">
              <a:extLst>
                <a:ext uri="{FF2B5EF4-FFF2-40B4-BE49-F238E27FC236}">
                  <a16:creationId xmlns:a16="http://schemas.microsoft.com/office/drawing/2014/main" id="{E8DDC7F4-7024-4E20-8CE9-E07992CEE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1621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61" name="Freeform 389">
              <a:extLst>
                <a:ext uri="{FF2B5EF4-FFF2-40B4-BE49-F238E27FC236}">
                  <a16:creationId xmlns:a16="http://schemas.microsoft.com/office/drawing/2014/main" id="{6842D16F-B63B-4EE6-824D-8129EB882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1592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62" name="Freeform 390">
              <a:extLst>
                <a:ext uri="{FF2B5EF4-FFF2-40B4-BE49-F238E27FC236}">
                  <a16:creationId xmlns:a16="http://schemas.microsoft.com/office/drawing/2014/main" id="{51276A69-6BBF-4C24-A498-B77114A4B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565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063" name="Group 391">
              <a:extLst>
                <a:ext uri="{FF2B5EF4-FFF2-40B4-BE49-F238E27FC236}">
                  <a16:creationId xmlns:a16="http://schemas.microsoft.com/office/drawing/2014/main" id="{1E1E8E5A-A5CD-4448-ADB9-72AA4FFA8D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4" y="1252"/>
              <a:ext cx="199" cy="398"/>
              <a:chOff x="1504" y="1252"/>
              <a:chExt cx="199" cy="398"/>
            </a:xfrm>
          </p:grpSpPr>
          <p:sp>
            <p:nvSpPr>
              <p:cNvPr id="29064" name="Freeform 392">
                <a:extLst>
                  <a:ext uri="{FF2B5EF4-FFF2-40B4-BE49-F238E27FC236}">
                    <a16:creationId xmlns:a16="http://schemas.microsoft.com/office/drawing/2014/main" id="{7315736F-71B0-449B-8CCC-55AABCE48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394"/>
                <a:ext cx="57" cy="255"/>
              </a:xfrm>
              <a:custGeom>
                <a:avLst/>
                <a:gdLst>
                  <a:gd name="T0" fmla="*/ 57 w 57"/>
                  <a:gd name="T1" fmla="*/ 227 h 255"/>
                  <a:gd name="T2" fmla="*/ 57 w 57"/>
                  <a:gd name="T3" fmla="*/ 0 h 255"/>
                  <a:gd name="T4" fmla="*/ 0 w 57"/>
                  <a:gd name="T5" fmla="*/ 29 h 255"/>
                  <a:gd name="T6" fmla="*/ 0 w 57"/>
                  <a:gd name="T7" fmla="*/ 255 h 255"/>
                  <a:gd name="T8" fmla="*/ 57 w 57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55">
                    <a:moveTo>
                      <a:pt x="57" y="227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0" y="255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65" name="Freeform 393">
                <a:extLst>
                  <a:ext uri="{FF2B5EF4-FFF2-40B4-BE49-F238E27FC236}">
                    <a16:creationId xmlns:a16="http://schemas.microsoft.com/office/drawing/2014/main" id="{3D69FA89-94FE-421A-9591-4A74C95CC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252"/>
                <a:ext cx="199" cy="171"/>
              </a:xfrm>
              <a:custGeom>
                <a:avLst/>
                <a:gdLst>
                  <a:gd name="T0" fmla="*/ 199 w 199"/>
                  <a:gd name="T1" fmla="*/ 142 h 171"/>
                  <a:gd name="T2" fmla="*/ 57 w 199"/>
                  <a:gd name="T3" fmla="*/ 0 h 171"/>
                  <a:gd name="T4" fmla="*/ 0 w 199"/>
                  <a:gd name="T5" fmla="*/ 29 h 171"/>
                  <a:gd name="T6" fmla="*/ 142 w 199"/>
                  <a:gd name="T7" fmla="*/ 171 h 171"/>
                  <a:gd name="T8" fmla="*/ 199 w 199"/>
                  <a:gd name="T9" fmla="*/ 14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71">
                    <a:moveTo>
                      <a:pt x="199" y="142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142" y="171"/>
                    </a:lnTo>
                    <a:lnTo>
                      <a:pt x="199" y="14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66" name="Freeform 394">
                <a:extLst>
                  <a:ext uri="{FF2B5EF4-FFF2-40B4-BE49-F238E27FC236}">
                    <a16:creationId xmlns:a16="http://schemas.microsoft.com/office/drawing/2014/main" id="{83606EAC-6DC0-46B7-B3A0-06730D06B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281"/>
                <a:ext cx="142" cy="368"/>
              </a:xfrm>
              <a:custGeom>
                <a:avLst/>
                <a:gdLst>
                  <a:gd name="T0" fmla="*/ 142 w 142"/>
                  <a:gd name="T1" fmla="*/ 368 h 368"/>
                  <a:gd name="T2" fmla="*/ 0 w 142"/>
                  <a:gd name="T3" fmla="*/ 227 h 368"/>
                  <a:gd name="T4" fmla="*/ 0 w 142"/>
                  <a:gd name="T5" fmla="*/ 0 h 368"/>
                  <a:gd name="T6" fmla="*/ 142 w 142"/>
                  <a:gd name="T7" fmla="*/ 142 h 368"/>
                  <a:gd name="T8" fmla="*/ 142 w 142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68">
                    <a:moveTo>
                      <a:pt x="142" y="368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142" y="142"/>
                    </a:lnTo>
                    <a:lnTo>
                      <a:pt x="142" y="368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67" name="Freeform 395">
                <a:extLst>
                  <a:ext uri="{FF2B5EF4-FFF2-40B4-BE49-F238E27FC236}">
                    <a16:creationId xmlns:a16="http://schemas.microsoft.com/office/drawing/2014/main" id="{6D4839F9-334D-42DB-A42E-9A3F0C72F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253"/>
                <a:ext cx="199" cy="397"/>
              </a:xfrm>
              <a:custGeom>
                <a:avLst/>
                <a:gdLst>
                  <a:gd name="T0" fmla="*/ 57 w 199"/>
                  <a:gd name="T1" fmla="*/ 0 h 397"/>
                  <a:gd name="T2" fmla="*/ 0 w 199"/>
                  <a:gd name="T3" fmla="*/ 28 h 397"/>
                  <a:gd name="T4" fmla="*/ 0 w 199"/>
                  <a:gd name="T5" fmla="*/ 255 h 397"/>
                  <a:gd name="T6" fmla="*/ 142 w 199"/>
                  <a:gd name="T7" fmla="*/ 397 h 397"/>
                  <a:gd name="T8" fmla="*/ 199 w 199"/>
                  <a:gd name="T9" fmla="*/ 368 h 397"/>
                  <a:gd name="T10" fmla="*/ 199 w 199"/>
                  <a:gd name="T11" fmla="*/ 142 h 397"/>
                  <a:gd name="T12" fmla="*/ 57 w 199"/>
                  <a:gd name="T1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397">
                    <a:moveTo>
                      <a:pt x="57" y="0"/>
                    </a:moveTo>
                    <a:lnTo>
                      <a:pt x="0" y="28"/>
                    </a:lnTo>
                    <a:lnTo>
                      <a:pt x="0" y="255"/>
                    </a:lnTo>
                    <a:lnTo>
                      <a:pt x="142" y="397"/>
                    </a:lnTo>
                    <a:lnTo>
                      <a:pt x="199" y="368"/>
                    </a:lnTo>
                    <a:lnTo>
                      <a:pt x="199" y="1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068" name="Freeform 396">
              <a:extLst>
                <a:ext uri="{FF2B5EF4-FFF2-40B4-BE49-F238E27FC236}">
                  <a16:creationId xmlns:a16="http://schemas.microsoft.com/office/drawing/2014/main" id="{D3DF47F5-CBE2-436D-ABEF-0C33651C6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1536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69" name="Freeform 397">
              <a:extLst>
                <a:ext uri="{FF2B5EF4-FFF2-40B4-BE49-F238E27FC236}">
                  <a16:creationId xmlns:a16="http://schemas.microsoft.com/office/drawing/2014/main" id="{4463CF86-A642-444F-ACC4-69109F1BD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1338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0" name="Freeform 398">
              <a:extLst>
                <a:ext uri="{FF2B5EF4-FFF2-40B4-BE49-F238E27FC236}">
                  <a16:creationId xmlns:a16="http://schemas.microsoft.com/office/drawing/2014/main" id="{A29C816D-1244-4779-9943-5023CB28B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1452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1" name="Freeform 399">
              <a:extLst>
                <a:ext uri="{FF2B5EF4-FFF2-40B4-BE49-F238E27FC236}">
                  <a16:creationId xmlns:a16="http://schemas.microsoft.com/office/drawing/2014/main" id="{AA1A4B88-C610-45E8-B3FE-DDE6FAE9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1367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2" name="Freeform 400">
              <a:extLst>
                <a:ext uri="{FF2B5EF4-FFF2-40B4-BE49-F238E27FC236}">
                  <a16:creationId xmlns:a16="http://schemas.microsoft.com/office/drawing/2014/main" id="{438EC7D4-983D-446F-8C84-09CF9122B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423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3" name="Freeform 401">
              <a:extLst>
                <a:ext uri="{FF2B5EF4-FFF2-40B4-BE49-F238E27FC236}">
                  <a16:creationId xmlns:a16="http://schemas.microsoft.com/office/drawing/2014/main" id="{B1FE0F04-2873-4433-A3D2-512DB2A8A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338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74" name="Group 402">
            <a:extLst>
              <a:ext uri="{FF2B5EF4-FFF2-40B4-BE49-F238E27FC236}">
                <a16:creationId xmlns:a16="http://schemas.microsoft.com/office/drawing/2014/main" id="{12A172E0-AC75-4BEF-88F7-3D5FB837590A}"/>
              </a:ext>
            </a:extLst>
          </p:cNvPr>
          <p:cNvGrpSpPr>
            <a:grpSpLocks/>
          </p:cNvGrpSpPr>
          <p:nvPr/>
        </p:nvGrpSpPr>
        <p:grpSpPr bwMode="auto">
          <a:xfrm>
            <a:off x="1082675" y="4552950"/>
            <a:ext cx="495300" cy="630238"/>
            <a:chOff x="1844" y="1309"/>
            <a:chExt cx="312" cy="397"/>
          </a:xfrm>
        </p:grpSpPr>
        <p:sp>
          <p:nvSpPr>
            <p:cNvPr id="29075" name="Freeform 403">
              <a:extLst>
                <a:ext uri="{FF2B5EF4-FFF2-40B4-BE49-F238E27FC236}">
                  <a16:creationId xmlns:a16="http://schemas.microsoft.com/office/drawing/2014/main" id="{E6212EC8-AE1C-4579-8AAB-E0DD4A6AA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621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6" name="Freeform 404">
              <a:extLst>
                <a:ext uri="{FF2B5EF4-FFF2-40B4-BE49-F238E27FC236}">
                  <a16:creationId xmlns:a16="http://schemas.microsoft.com/office/drawing/2014/main" id="{715B3675-DA0B-46AB-87E3-9CC2C0619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1592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7" name="Freeform 405">
              <a:extLst>
                <a:ext uri="{FF2B5EF4-FFF2-40B4-BE49-F238E27FC236}">
                  <a16:creationId xmlns:a16="http://schemas.microsoft.com/office/drawing/2014/main" id="{0CC676FC-BEBB-4D09-AA57-817AA455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1536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8" name="Freeform 406">
              <a:extLst>
                <a:ext uri="{FF2B5EF4-FFF2-40B4-BE49-F238E27FC236}">
                  <a16:creationId xmlns:a16="http://schemas.microsoft.com/office/drawing/2014/main" id="{8BC4CFB9-7870-421F-B0EC-67C996C1F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536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9" name="Freeform 407">
              <a:extLst>
                <a:ext uri="{FF2B5EF4-FFF2-40B4-BE49-F238E27FC236}">
                  <a16:creationId xmlns:a16="http://schemas.microsoft.com/office/drawing/2014/main" id="{3A06C0EB-9881-4D2A-9516-EB9EBD62A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1536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0" name="Freeform 408">
              <a:extLst>
                <a:ext uri="{FF2B5EF4-FFF2-40B4-BE49-F238E27FC236}">
                  <a16:creationId xmlns:a16="http://schemas.microsoft.com/office/drawing/2014/main" id="{945DD56A-9C57-4D51-8591-13A734D6A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1536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1" name="Freeform 409">
              <a:extLst>
                <a:ext uri="{FF2B5EF4-FFF2-40B4-BE49-F238E27FC236}">
                  <a16:creationId xmlns:a16="http://schemas.microsoft.com/office/drawing/2014/main" id="{ADB24D5C-CCE4-470B-98A6-1C3777668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1337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2" name="Freeform 410">
              <a:extLst>
                <a:ext uri="{FF2B5EF4-FFF2-40B4-BE49-F238E27FC236}">
                  <a16:creationId xmlns:a16="http://schemas.microsoft.com/office/drawing/2014/main" id="{BAE156B7-B7C7-4E9F-A0A1-FA0C2C4A2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451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3" name="Freeform 411">
              <a:extLst>
                <a:ext uri="{FF2B5EF4-FFF2-40B4-BE49-F238E27FC236}">
                  <a16:creationId xmlns:a16="http://schemas.microsoft.com/office/drawing/2014/main" id="{43D56BC4-A4CE-4C0B-8FC9-8B83F73F3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309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4" name="Freeform 412">
              <a:extLst>
                <a:ext uri="{FF2B5EF4-FFF2-40B4-BE49-F238E27FC236}">
                  <a16:creationId xmlns:a16="http://schemas.microsoft.com/office/drawing/2014/main" id="{A3A1FC6C-2EC5-4036-B9D8-0E03B3199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1394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5" name="Freeform 413">
              <a:extLst>
                <a:ext uri="{FF2B5EF4-FFF2-40B4-BE49-F238E27FC236}">
                  <a16:creationId xmlns:a16="http://schemas.microsoft.com/office/drawing/2014/main" id="{E14660E5-9BED-4158-A165-C1AA5F42D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310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86" name="Group 414">
            <a:extLst>
              <a:ext uri="{FF2B5EF4-FFF2-40B4-BE49-F238E27FC236}">
                <a16:creationId xmlns:a16="http://schemas.microsoft.com/office/drawing/2014/main" id="{18EED11C-BB63-4066-B1E5-33C0CFB434D0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4552950"/>
            <a:ext cx="496887" cy="630238"/>
            <a:chOff x="1843" y="1791"/>
            <a:chExt cx="313" cy="397"/>
          </a:xfrm>
        </p:grpSpPr>
        <p:sp>
          <p:nvSpPr>
            <p:cNvPr id="29087" name="Freeform 415">
              <a:extLst>
                <a:ext uri="{FF2B5EF4-FFF2-40B4-BE49-F238E27FC236}">
                  <a16:creationId xmlns:a16="http://schemas.microsoft.com/office/drawing/2014/main" id="{40C5915C-F14D-4FA9-A59B-CB4D35C48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2103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8" name="Freeform 416">
              <a:extLst>
                <a:ext uri="{FF2B5EF4-FFF2-40B4-BE49-F238E27FC236}">
                  <a16:creationId xmlns:a16="http://schemas.microsoft.com/office/drawing/2014/main" id="{70819DE3-B134-4FF2-9388-9D53013C3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074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9" name="Freeform 417">
              <a:extLst>
                <a:ext uri="{FF2B5EF4-FFF2-40B4-BE49-F238E27FC236}">
                  <a16:creationId xmlns:a16="http://schemas.microsoft.com/office/drawing/2014/main" id="{2DC818D4-BD91-4118-800A-A505C9970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018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0" name="Freeform 418">
              <a:extLst>
                <a:ext uri="{FF2B5EF4-FFF2-40B4-BE49-F238E27FC236}">
                  <a16:creationId xmlns:a16="http://schemas.microsoft.com/office/drawing/2014/main" id="{28CB3B08-5C15-4FC9-9569-73C4E09E8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2018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1" name="Freeform 419">
              <a:extLst>
                <a:ext uri="{FF2B5EF4-FFF2-40B4-BE49-F238E27FC236}">
                  <a16:creationId xmlns:a16="http://schemas.microsoft.com/office/drawing/2014/main" id="{C9AE1C92-3163-409F-9059-EC56822E8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2018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2" name="Freeform 420">
              <a:extLst>
                <a:ext uri="{FF2B5EF4-FFF2-40B4-BE49-F238E27FC236}">
                  <a16:creationId xmlns:a16="http://schemas.microsoft.com/office/drawing/2014/main" id="{352F0908-FEAE-4D0A-A92D-65179804B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018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3" name="Freeform 421">
              <a:extLst>
                <a:ext uri="{FF2B5EF4-FFF2-40B4-BE49-F238E27FC236}">
                  <a16:creationId xmlns:a16="http://schemas.microsoft.com/office/drawing/2014/main" id="{C9AAC9D3-D7DD-48C0-A474-FAB381DC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1820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4" name="Freeform 422">
              <a:extLst>
                <a:ext uri="{FF2B5EF4-FFF2-40B4-BE49-F238E27FC236}">
                  <a16:creationId xmlns:a16="http://schemas.microsoft.com/office/drawing/2014/main" id="{94A84A0C-DF86-4F93-8B54-4CB9B563C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1934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5" name="Freeform 423">
              <a:extLst>
                <a:ext uri="{FF2B5EF4-FFF2-40B4-BE49-F238E27FC236}">
                  <a16:creationId xmlns:a16="http://schemas.microsoft.com/office/drawing/2014/main" id="{0A7A083F-E3B3-43BD-B258-E47489FD4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1792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6" name="Freeform 424">
              <a:extLst>
                <a:ext uri="{FF2B5EF4-FFF2-40B4-BE49-F238E27FC236}">
                  <a16:creationId xmlns:a16="http://schemas.microsoft.com/office/drawing/2014/main" id="{6C044AEB-E0C5-4087-81B8-E8BE18500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" y="1877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7" name="Freeform 425">
              <a:extLst>
                <a:ext uri="{FF2B5EF4-FFF2-40B4-BE49-F238E27FC236}">
                  <a16:creationId xmlns:a16="http://schemas.microsoft.com/office/drawing/2014/main" id="{9F965D98-DCC2-45B8-9F38-744CF6FE9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791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98" name="Group 426">
            <a:extLst>
              <a:ext uri="{FF2B5EF4-FFF2-40B4-BE49-F238E27FC236}">
                <a16:creationId xmlns:a16="http://schemas.microsoft.com/office/drawing/2014/main" id="{48C5BD4E-F461-485D-9418-D2F9D21E4E47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3741738"/>
            <a:ext cx="541337" cy="722312"/>
            <a:chOff x="1079" y="2443"/>
            <a:chExt cx="341" cy="455"/>
          </a:xfrm>
        </p:grpSpPr>
        <p:sp>
          <p:nvSpPr>
            <p:cNvPr id="29099" name="Freeform 427">
              <a:extLst>
                <a:ext uri="{FF2B5EF4-FFF2-40B4-BE49-F238E27FC236}">
                  <a16:creationId xmlns:a16="http://schemas.microsoft.com/office/drawing/2014/main" id="{BA977BF8-AC10-4E7D-B324-1F992DBEA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2586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0" name="Freeform 428">
              <a:extLst>
                <a:ext uri="{FF2B5EF4-FFF2-40B4-BE49-F238E27FC236}">
                  <a16:creationId xmlns:a16="http://schemas.microsoft.com/office/drawing/2014/main" id="{DB286149-37B5-4F4A-B3B0-DA205B80A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444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1" name="Freeform 429">
              <a:extLst>
                <a:ext uri="{FF2B5EF4-FFF2-40B4-BE49-F238E27FC236}">
                  <a16:creationId xmlns:a16="http://schemas.microsoft.com/office/drawing/2014/main" id="{31C89CC1-F38B-47DA-9337-D2C867B45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473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2" name="Freeform 430">
              <a:extLst>
                <a:ext uri="{FF2B5EF4-FFF2-40B4-BE49-F238E27FC236}">
                  <a16:creationId xmlns:a16="http://schemas.microsoft.com/office/drawing/2014/main" id="{DB495D7D-2922-4CF6-9F56-080C1B198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443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3" name="Freeform 431">
              <a:extLst>
                <a:ext uri="{FF2B5EF4-FFF2-40B4-BE49-F238E27FC236}">
                  <a16:creationId xmlns:a16="http://schemas.microsoft.com/office/drawing/2014/main" id="{D510DE39-442A-4CB0-B62C-D7AABFF0D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2813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4" name="Freeform 432">
              <a:extLst>
                <a:ext uri="{FF2B5EF4-FFF2-40B4-BE49-F238E27FC236}">
                  <a16:creationId xmlns:a16="http://schemas.microsoft.com/office/drawing/2014/main" id="{799E2E27-EAAD-410E-8B8C-D8D054B5C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784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5" name="Freeform 433">
              <a:extLst>
                <a:ext uri="{FF2B5EF4-FFF2-40B4-BE49-F238E27FC236}">
                  <a16:creationId xmlns:a16="http://schemas.microsoft.com/office/drawing/2014/main" id="{F3C557D1-FC3A-4EFA-BAEB-CF4DE48EB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728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6" name="Freeform 434">
              <a:extLst>
                <a:ext uri="{FF2B5EF4-FFF2-40B4-BE49-F238E27FC236}">
                  <a16:creationId xmlns:a16="http://schemas.microsoft.com/office/drawing/2014/main" id="{B2E9D558-900D-49F7-BCDF-DE6638C0E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2756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7" name="Freeform 435">
              <a:extLst>
                <a:ext uri="{FF2B5EF4-FFF2-40B4-BE49-F238E27FC236}">
                  <a16:creationId xmlns:a16="http://schemas.microsoft.com/office/drawing/2014/main" id="{0CF791AD-18EC-4A93-8B17-896B1720D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2756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8" name="Freeform 436">
              <a:extLst>
                <a:ext uri="{FF2B5EF4-FFF2-40B4-BE49-F238E27FC236}">
                  <a16:creationId xmlns:a16="http://schemas.microsoft.com/office/drawing/2014/main" id="{DF6E61A4-8FB8-4F55-AFD7-CE41E07F3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443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9" name="Freeform 437">
              <a:extLst>
                <a:ext uri="{FF2B5EF4-FFF2-40B4-BE49-F238E27FC236}">
                  <a16:creationId xmlns:a16="http://schemas.microsoft.com/office/drawing/2014/main" id="{E17CCA55-592F-40A2-954B-78B3CE5C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2530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0" name="Freeform 438">
              <a:extLst>
                <a:ext uri="{FF2B5EF4-FFF2-40B4-BE49-F238E27FC236}">
                  <a16:creationId xmlns:a16="http://schemas.microsoft.com/office/drawing/2014/main" id="{9F425F19-C133-4507-9D21-818430D2B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2644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1" name="Freeform 439">
              <a:extLst>
                <a:ext uri="{FF2B5EF4-FFF2-40B4-BE49-F238E27FC236}">
                  <a16:creationId xmlns:a16="http://schemas.microsoft.com/office/drawing/2014/main" id="{1C276687-000E-4F13-8272-3676A4F6D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559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2" name="Freeform 440">
              <a:extLst>
                <a:ext uri="{FF2B5EF4-FFF2-40B4-BE49-F238E27FC236}">
                  <a16:creationId xmlns:a16="http://schemas.microsoft.com/office/drawing/2014/main" id="{39E05F88-2567-4B5C-AC37-FAA63298B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529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3" name="Freeform 441">
              <a:extLst>
                <a:ext uri="{FF2B5EF4-FFF2-40B4-BE49-F238E27FC236}">
                  <a16:creationId xmlns:a16="http://schemas.microsoft.com/office/drawing/2014/main" id="{303184EB-D545-4768-8968-DC66AB47F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529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4" name="Freeform 442">
              <a:extLst>
                <a:ext uri="{FF2B5EF4-FFF2-40B4-BE49-F238E27FC236}">
                  <a16:creationId xmlns:a16="http://schemas.microsoft.com/office/drawing/2014/main" id="{79570014-13DD-40AF-B491-D68CA8308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2614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15" name="Group 443">
            <a:extLst>
              <a:ext uri="{FF2B5EF4-FFF2-40B4-BE49-F238E27FC236}">
                <a16:creationId xmlns:a16="http://schemas.microsoft.com/office/drawing/2014/main" id="{7E4502E1-CE6F-4EB3-B87D-3187E8290166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4552950"/>
            <a:ext cx="495300" cy="630238"/>
            <a:chOff x="1079" y="2954"/>
            <a:chExt cx="312" cy="397"/>
          </a:xfrm>
        </p:grpSpPr>
        <p:sp>
          <p:nvSpPr>
            <p:cNvPr id="29116" name="Freeform 444">
              <a:extLst>
                <a:ext uri="{FF2B5EF4-FFF2-40B4-BE49-F238E27FC236}">
                  <a16:creationId xmlns:a16="http://schemas.microsoft.com/office/drawing/2014/main" id="{F047E448-60E0-4E30-AB6A-FE86C2DF7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3266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7" name="Freeform 445">
              <a:extLst>
                <a:ext uri="{FF2B5EF4-FFF2-40B4-BE49-F238E27FC236}">
                  <a16:creationId xmlns:a16="http://schemas.microsoft.com/office/drawing/2014/main" id="{D878447B-8E7D-4CC5-9312-2864722BE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3237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8" name="Freeform 446">
              <a:extLst>
                <a:ext uri="{FF2B5EF4-FFF2-40B4-BE49-F238E27FC236}">
                  <a16:creationId xmlns:a16="http://schemas.microsoft.com/office/drawing/2014/main" id="{953E0FE4-A058-4DFE-BF38-ECDDBA5A4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3181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9" name="Freeform 447">
              <a:extLst>
                <a:ext uri="{FF2B5EF4-FFF2-40B4-BE49-F238E27FC236}">
                  <a16:creationId xmlns:a16="http://schemas.microsoft.com/office/drawing/2014/main" id="{E11848DD-3018-4B9A-B831-B2C5F3C44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3181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0" name="Freeform 448">
              <a:extLst>
                <a:ext uri="{FF2B5EF4-FFF2-40B4-BE49-F238E27FC236}">
                  <a16:creationId xmlns:a16="http://schemas.microsoft.com/office/drawing/2014/main" id="{029AFC22-CA30-4363-A8AE-D03A397B7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3181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1" name="Freeform 449">
              <a:extLst>
                <a:ext uri="{FF2B5EF4-FFF2-40B4-BE49-F238E27FC236}">
                  <a16:creationId xmlns:a16="http://schemas.microsoft.com/office/drawing/2014/main" id="{6E37D2FC-CCBC-46A1-8195-7A4C472CA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3209"/>
              <a:ext cx="191" cy="142"/>
            </a:xfrm>
            <a:custGeom>
              <a:avLst/>
              <a:gdLst>
                <a:gd name="T0" fmla="*/ 134 w 191"/>
                <a:gd name="T1" fmla="*/ 0 h 142"/>
                <a:gd name="T2" fmla="*/ 0 w 191"/>
                <a:gd name="T3" fmla="*/ 67 h 142"/>
                <a:gd name="T4" fmla="*/ 78 w 191"/>
                <a:gd name="T5" fmla="*/ 142 h 142"/>
                <a:gd name="T6" fmla="*/ 191 w 191"/>
                <a:gd name="T7" fmla="*/ 85 h 142"/>
                <a:gd name="T8" fmla="*/ 191 w 191"/>
                <a:gd name="T9" fmla="*/ 57 h 142"/>
                <a:gd name="T10" fmla="*/ 134 w 191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42">
                  <a:moveTo>
                    <a:pt x="134" y="0"/>
                  </a:moveTo>
                  <a:lnTo>
                    <a:pt x="0" y="67"/>
                  </a:lnTo>
                  <a:lnTo>
                    <a:pt x="78" y="142"/>
                  </a:lnTo>
                  <a:lnTo>
                    <a:pt x="191" y="85"/>
                  </a:lnTo>
                  <a:lnTo>
                    <a:pt x="191" y="5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2" name="Freeform 450">
              <a:extLst>
                <a:ext uri="{FF2B5EF4-FFF2-40B4-BE49-F238E27FC236}">
                  <a16:creationId xmlns:a16="http://schemas.microsoft.com/office/drawing/2014/main" id="{00829684-8C61-4535-BBAC-0D8C24547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3181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3" name="Freeform 451">
              <a:extLst>
                <a:ext uri="{FF2B5EF4-FFF2-40B4-BE49-F238E27FC236}">
                  <a16:creationId xmlns:a16="http://schemas.microsoft.com/office/drawing/2014/main" id="{021E1F79-5E1A-4C47-9E6E-5104A2E89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982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4" name="Freeform 452">
              <a:extLst>
                <a:ext uri="{FF2B5EF4-FFF2-40B4-BE49-F238E27FC236}">
                  <a16:creationId xmlns:a16="http://schemas.microsoft.com/office/drawing/2014/main" id="{E4E07287-8F8E-42B4-B9C1-AE4BB2A42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096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5" name="Freeform 453">
              <a:extLst>
                <a:ext uri="{FF2B5EF4-FFF2-40B4-BE49-F238E27FC236}">
                  <a16:creationId xmlns:a16="http://schemas.microsoft.com/office/drawing/2014/main" id="{D487ACB2-22C0-4622-9142-3F21CC4A4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954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6" name="Freeform 454">
              <a:extLst>
                <a:ext uri="{FF2B5EF4-FFF2-40B4-BE49-F238E27FC236}">
                  <a16:creationId xmlns:a16="http://schemas.microsoft.com/office/drawing/2014/main" id="{DCFB4460-D9F3-46A9-863D-BC682337A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954"/>
              <a:ext cx="312" cy="340"/>
            </a:xfrm>
            <a:custGeom>
              <a:avLst/>
              <a:gdLst>
                <a:gd name="T0" fmla="*/ 28 w 312"/>
                <a:gd name="T1" fmla="*/ 340 h 340"/>
                <a:gd name="T2" fmla="*/ 0 w 312"/>
                <a:gd name="T3" fmla="*/ 312 h 340"/>
                <a:gd name="T4" fmla="*/ 0 w 312"/>
                <a:gd name="T5" fmla="*/ 142 h 340"/>
                <a:gd name="T6" fmla="*/ 283 w 312"/>
                <a:gd name="T7" fmla="*/ 0 h 340"/>
                <a:gd name="T8" fmla="*/ 312 w 312"/>
                <a:gd name="T9" fmla="*/ 29 h 340"/>
                <a:gd name="T10" fmla="*/ 312 w 312"/>
                <a:gd name="T11" fmla="*/ 199 h 340"/>
                <a:gd name="T12" fmla="*/ 28 w 312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28" y="340"/>
                  </a:moveTo>
                  <a:lnTo>
                    <a:pt x="0" y="312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12" y="199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7" name="Freeform 455">
              <a:extLst>
                <a:ext uri="{FF2B5EF4-FFF2-40B4-BE49-F238E27FC236}">
                  <a16:creationId xmlns:a16="http://schemas.microsoft.com/office/drawing/2014/main" id="{9153E235-922D-4247-8C15-8D342C736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954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8" name="Freeform 456">
              <a:extLst>
                <a:ext uri="{FF2B5EF4-FFF2-40B4-BE49-F238E27FC236}">
                  <a16:creationId xmlns:a16="http://schemas.microsoft.com/office/drawing/2014/main" id="{8491A780-D2FC-41C4-90B0-708A6EB3F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3039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29" name="Group 457">
            <a:extLst>
              <a:ext uri="{FF2B5EF4-FFF2-40B4-BE49-F238E27FC236}">
                <a16:creationId xmlns:a16="http://schemas.microsoft.com/office/drawing/2014/main" id="{2B627AAA-45AB-47C2-927B-51BBC9718B67}"/>
              </a:ext>
            </a:extLst>
          </p:cNvPr>
          <p:cNvGrpSpPr>
            <a:grpSpLocks/>
          </p:cNvGrpSpPr>
          <p:nvPr/>
        </p:nvGrpSpPr>
        <p:grpSpPr bwMode="auto">
          <a:xfrm>
            <a:off x="2341563" y="3743325"/>
            <a:ext cx="541337" cy="722313"/>
            <a:chOff x="1475" y="2444"/>
            <a:chExt cx="341" cy="455"/>
          </a:xfrm>
        </p:grpSpPr>
        <p:sp>
          <p:nvSpPr>
            <p:cNvPr id="29130" name="Freeform 458">
              <a:extLst>
                <a:ext uri="{FF2B5EF4-FFF2-40B4-BE49-F238E27FC236}">
                  <a16:creationId xmlns:a16="http://schemas.microsoft.com/office/drawing/2014/main" id="{D947F8EB-1EEE-4748-A633-8105A8A48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58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1" name="Freeform 459">
              <a:extLst>
                <a:ext uri="{FF2B5EF4-FFF2-40B4-BE49-F238E27FC236}">
                  <a16:creationId xmlns:a16="http://schemas.microsoft.com/office/drawing/2014/main" id="{CF2B0195-F829-43C3-8E08-69BE3F0F2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2445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2" name="Freeform 460">
              <a:extLst>
                <a:ext uri="{FF2B5EF4-FFF2-40B4-BE49-F238E27FC236}">
                  <a16:creationId xmlns:a16="http://schemas.microsoft.com/office/drawing/2014/main" id="{354FE652-0C8B-4825-9741-7C536CDD2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2474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3" name="Freeform 461">
              <a:extLst>
                <a:ext uri="{FF2B5EF4-FFF2-40B4-BE49-F238E27FC236}">
                  <a16:creationId xmlns:a16="http://schemas.microsoft.com/office/drawing/2014/main" id="{663737CB-5C5F-445D-B914-4CF3B804D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2444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4" name="Freeform 462">
              <a:extLst>
                <a:ext uri="{FF2B5EF4-FFF2-40B4-BE49-F238E27FC236}">
                  <a16:creationId xmlns:a16="http://schemas.microsoft.com/office/drawing/2014/main" id="{9B134AC0-0454-40FB-A259-EF258EC9A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281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5" name="Freeform 463">
              <a:extLst>
                <a:ext uri="{FF2B5EF4-FFF2-40B4-BE49-F238E27FC236}">
                  <a16:creationId xmlns:a16="http://schemas.microsoft.com/office/drawing/2014/main" id="{6CC9D24E-AEEF-4398-B038-72310A303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78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6" name="Freeform 464">
              <a:extLst>
                <a:ext uri="{FF2B5EF4-FFF2-40B4-BE49-F238E27FC236}">
                  <a16:creationId xmlns:a16="http://schemas.microsoft.com/office/drawing/2014/main" id="{4EFDC9CC-2D71-40FB-9468-92CD06BA2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72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7" name="Freeform 465">
              <a:extLst>
                <a:ext uri="{FF2B5EF4-FFF2-40B4-BE49-F238E27FC236}">
                  <a16:creationId xmlns:a16="http://schemas.microsoft.com/office/drawing/2014/main" id="{D2FA6710-4961-435D-8645-95B80B1AD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75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8" name="Freeform 466">
              <a:extLst>
                <a:ext uri="{FF2B5EF4-FFF2-40B4-BE49-F238E27FC236}">
                  <a16:creationId xmlns:a16="http://schemas.microsoft.com/office/drawing/2014/main" id="{9B5822BF-4817-4F3C-A34B-90B707499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75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9" name="Freeform 467">
              <a:extLst>
                <a:ext uri="{FF2B5EF4-FFF2-40B4-BE49-F238E27FC236}">
                  <a16:creationId xmlns:a16="http://schemas.microsoft.com/office/drawing/2014/main" id="{26C38488-C081-41DB-8A46-59FC4E227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2444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00FF"/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0" name="Freeform 468">
              <a:extLst>
                <a:ext uri="{FF2B5EF4-FFF2-40B4-BE49-F238E27FC236}">
                  <a16:creationId xmlns:a16="http://schemas.microsoft.com/office/drawing/2014/main" id="{1E67C2D0-9B71-490E-A4DC-D37E5DCD8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253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1" name="Freeform 469">
              <a:extLst>
                <a:ext uri="{FF2B5EF4-FFF2-40B4-BE49-F238E27FC236}">
                  <a16:creationId xmlns:a16="http://schemas.microsoft.com/office/drawing/2014/main" id="{119FBFAF-D349-4C0A-8164-98BD60687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264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2" name="Freeform 470">
              <a:extLst>
                <a:ext uri="{FF2B5EF4-FFF2-40B4-BE49-F238E27FC236}">
                  <a16:creationId xmlns:a16="http://schemas.microsoft.com/office/drawing/2014/main" id="{DFF10FD5-1AD2-4E23-9DF5-2573D5248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56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3" name="Freeform 471">
              <a:extLst>
                <a:ext uri="{FF2B5EF4-FFF2-40B4-BE49-F238E27FC236}">
                  <a16:creationId xmlns:a16="http://schemas.microsoft.com/office/drawing/2014/main" id="{A8CD1BAA-1813-4FEA-93B8-33DB43E7B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253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4" name="Freeform 472">
              <a:extLst>
                <a:ext uri="{FF2B5EF4-FFF2-40B4-BE49-F238E27FC236}">
                  <a16:creationId xmlns:a16="http://schemas.microsoft.com/office/drawing/2014/main" id="{6148C0C0-5FD4-4609-9BD4-8124B9FA0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53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5" name="Freeform 473">
              <a:extLst>
                <a:ext uri="{FF2B5EF4-FFF2-40B4-BE49-F238E27FC236}">
                  <a16:creationId xmlns:a16="http://schemas.microsoft.com/office/drawing/2014/main" id="{CEDBC0E7-A5DC-499B-B09E-F3B497CDA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615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46" name="Group 474">
            <a:extLst>
              <a:ext uri="{FF2B5EF4-FFF2-40B4-BE49-F238E27FC236}">
                <a16:creationId xmlns:a16="http://schemas.microsoft.com/office/drawing/2014/main" id="{01219383-E6E3-4FAD-9335-AF1240EF4EC2}"/>
              </a:ext>
            </a:extLst>
          </p:cNvPr>
          <p:cNvGrpSpPr>
            <a:grpSpLocks/>
          </p:cNvGrpSpPr>
          <p:nvPr/>
        </p:nvGrpSpPr>
        <p:grpSpPr bwMode="auto">
          <a:xfrm>
            <a:off x="2341563" y="4554538"/>
            <a:ext cx="496887" cy="630237"/>
            <a:chOff x="1475" y="2955"/>
            <a:chExt cx="313" cy="397"/>
          </a:xfrm>
        </p:grpSpPr>
        <p:sp>
          <p:nvSpPr>
            <p:cNvPr id="29147" name="Freeform 475">
              <a:extLst>
                <a:ext uri="{FF2B5EF4-FFF2-40B4-BE49-F238E27FC236}">
                  <a16:creationId xmlns:a16="http://schemas.microsoft.com/office/drawing/2014/main" id="{1A9A3A75-A950-49BF-8476-C0412B30D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3267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8" name="Freeform 476">
              <a:extLst>
                <a:ext uri="{FF2B5EF4-FFF2-40B4-BE49-F238E27FC236}">
                  <a16:creationId xmlns:a16="http://schemas.microsoft.com/office/drawing/2014/main" id="{397A64CC-F882-4E5C-8B14-4478DB3A9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238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9" name="Freeform 477">
              <a:extLst>
                <a:ext uri="{FF2B5EF4-FFF2-40B4-BE49-F238E27FC236}">
                  <a16:creationId xmlns:a16="http://schemas.microsoft.com/office/drawing/2014/main" id="{FF98B155-4284-4FC0-AC8F-A90E4A802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182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0" name="Freeform 478">
              <a:extLst>
                <a:ext uri="{FF2B5EF4-FFF2-40B4-BE49-F238E27FC236}">
                  <a16:creationId xmlns:a16="http://schemas.microsoft.com/office/drawing/2014/main" id="{3A812BA5-C13D-495D-99E5-A0E3F387D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3182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1" name="Freeform 479">
              <a:extLst>
                <a:ext uri="{FF2B5EF4-FFF2-40B4-BE49-F238E27FC236}">
                  <a16:creationId xmlns:a16="http://schemas.microsoft.com/office/drawing/2014/main" id="{891DEAE6-64CD-4A1E-9B8C-CD553187B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3182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2" name="Freeform 480">
              <a:extLst>
                <a:ext uri="{FF2B5EF4-FFF2-40B4-BE49-F238E27FC236}">
                  <a16:creationId xmlns:a16="http://schemas.microsoft.com/office/drawing/2014/main" id="{F786549B-78B3-4435-95B2-EB3DD8E4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" y="3210"/>
              <a:ext cx="191" cy="142"/>
            </a:xfrm>
            <a:custGeom>
              <a:avLst/>
              <a:gdLst>
                <a:gd name="T0" fmla="*/ 134 w 191"/>
                <a:gd name="T1" fmla="*/ 0 h 142"/>
                <a:gd name="T2" fmla="*/ 0 w 191"/>
                <a:gd name="T3" fmla="*/ 67 h 142"/>
                <a:gd name="T4" fmla="*/ 78 w 191"/>
                <a:gd name="T5" fmla="*/ 142 h 142"/>
                <a:gd name="T6" fmla="*/ 191 w 191"/>
                <a:gd name="T7" fmla="*/ 85 h 142"/>
                <a:gd name="T8" fmla="*/ 191 w 191"/>
                <a:gd name="T9" fmla="*/ 57 h 142"/>
                <a:gd name="T10" fmla="*/ 134 w 191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42">
                  <a:moveTo>
                    <a:pt x="134" y="0"/>
                  </a:moveTo>
                  <a:lnTo>
                    <a:pt x="0" y="67"/>
                  </a:lnTo>
                  <a:lnTo>
                    <a:pt x="78" y="142"/>
                  </a:lnTo>
                  <a:lnTo>
                    <a:pt x="191" y="85"/>
                  </a:lnTo>
                  <a:lnTo>
                    <a:pt x="191" y="5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3" name="Freeform 481">
              <a:extLst>
                <a:ext uri="{FF2B5EF4-FFF2-40B4-BE49-F238E27FC236}">
                  <a16:creationId xmlns:a16="http://schemas.microsoft.com/office/drawing/2014/main" id="{C816BD1B-8B7C-48AB-8C1C-914657353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182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4" name="Freeform 482">
              <a:extLst>
                <a:ext uri="{FF2B5EF4-FFF2-40B4-BE49-F238E27FC236}">
                  <a16:creationId xmlns:a16="http://schemas.microsoft.com/office/drawing/2014/main" id="{186284AB-729B-42BA-948F-36AD3B5B9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983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5" name="Freeform 483">
              <a:extLst>
                <a:ext uri="{FF2B5EF4-FFF2-40B4-BE49-F238E27FC236}">
                  <a16:creationId xmlns:a16="http://schemas.microsoft.com/office/drawing/2014/main" id="{14C7DBB3-0BE9-423D-91E6-F3CD05457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309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6" name="Freeform 484">
              <a:extLst>
                <a:ext uri="{FF2B5EF4-FFF2-40B4-BE49-F238E27FC236}">
                  <a16:creationId xmlns:a16="http://schemas.microsoft.com/office/drawing/2014/main" id="{2FFA14DB-6014-45CA-AEF3-DBEA68865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955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7" name="Freeform 485">
              <a:extLst>
                <a:ext uri="{FF2B5EF4-FFF2-40B4-BE49-F238E27FC236}">
                  <a16:creationId xmlns:a16="http://schemas.microsoft.com/office/drawing/2014/main" id="{20F32918-F47C-4BB5-8C3B-3E3B41DB2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2955"/>
              <a:ext cx="312" cy="340"/>
            </a:xfrm>
            <a:custGeom>
              <a:avLst/>
              <a:gdLst>
                <a:gd name="T0" fmla="*/ 28 w 312"/>
                <a:gd name="T1" fmla="*/ 340 h 340"/>
                <a:gd name="T2" fmla="*/ 0 w 312"/>
                <a:gd name="T3" fmla="*/ 312 h 340"/>
                <a:gd name="T4" fmla="*/ 0 w 312"/>
                <a:gd name="T5" fmla="*/ 142 h 340"/>
                <a:gd name="T6" fmla="*/ 283 w 312"/>
                <a:gd name="T7" fmla="*/ 0 h 340"/>
                <a:gd name="T8" fmla="*/ 312 w 312"/>
                <a:gd name="T9" fmla="*/ 29 h 340"/>
                <a:gd name="T10" fmla="*/ 312 w 312"/>
                <a:gd name="T11" fmla="*/ 199 h 340"/>
                <a:gd name="T12" fmla="*/ 28 w 312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28" y="340"/>
                  </a:moveTo>
                  <a:lnTo>
                    <a:pt x="0" y="312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12" y="199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8" name="Freeform 486">
              <a:extLst>
                <a:ext uri="{FF2B5EF4-FFF2-40B4-BE49-F238E27FC236}">
                  <a16:creationId xmlns:a16="http://schemas.microsoft.com/office/drawing/2014/main" id="{0DE344BA-65FD-429A-AC40-31F21691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955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9" name="Freeform 487">
              <a:extLst>
                <a:ext uri="{FF2B5EF4-FFF2-40B4-BE49-F238E27FC236}">
                  <a16:creationId xmlns:a16="http://schemas.microsoft.com/office/drawing/2014/main" id="{086C7DB7-F131-47DC-AD82-6466170D4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040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60" name="Group 488">
            <a:extLst>
              <a:ext uri="{FF2B5EF4-FFF2-40B4-BE49-F238E27FC236}">
                <a16:creationId xmlns:a16="http://schemas.microsoft.com/office/drawing/2014/main" id="{691AC552-2F0F-4A27-9EEB-7F68D5BC6693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3743325"/>
            <a:ext cx="541338" cy="722313"/>
            <a:chOff x="1872" y="2444"/>
            <a:chExt cx="341" cy="455"/>
          </a:xfrm>
        </p:grpSpPr>
        <p:sp>
          <p:nvSpPr>
            <p:cNvPr id="29161" name="Freeform 489">
              <a:extLst>
                <a:ext uri="{FF2B5EF4-FFF2-40B4-BE49-F238E27FC236}">
                  <a16:creationId xmlns:a16="http://schemas.microsoft.com/office/drawing/2014/main" id="{431E424B-0202-4045-B08A-FB0F1B5C5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258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2" name="Freeform 490">
              <a:extLst>
                <a:ext uri="{FF2B5EF4-FFF2-40B4-BE49-F238E27FC236}">
                  <a16:creationId xmlns:a16="http://schemas.microsoft.com/office/drawing/2014/main" id="{9D5366BD-C601-455B-B041-F1895DB71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445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3" name="Freeform 491">
              <a:extLst>
                <a:ext uri="{FF2B5EF4-FFF2-40B4-BE49-F238E27FC236}">
                  <a16:creationId xmlns:a16="http://schemas.microsoft.com/office/drawing/2014/main" id="{85FFC016-18A5-4935-B6D6-6A2EF9923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474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4" name="Freeform 492">
              <a:extLst>
                <a:ext uri="{FF2B5EF4-FFF2-40B4-BE49-F238E27FC236}">
                  <a16:creationId xmlns:a16="http://schemas.microsoft.com/office/drawing/2014/main" id="{AC734208-0A6B-4451-9D85-B9E1364B0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444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5" name="Freeform 493">
              <a:extLst>
                <a:ext uri="{FF2B5EF4-FFF2-40B4-BE49-F238E27FC236}">
                  <a16:creationId xmlns:a16="http://schemas.microsoft.com/office/drawing/2014/main" id="{10200727-EAF3-4508-84E9-06FDE9F17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281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6" name="Freeform 494">
              <a:extLst>
                <a:ext uri="{FF2B5EF4-FFF2-40B4-BE49-F238E27FC236}">
                  <a16:creationId xmlns:a16="http://schemas.microsoft.com/office/drawing/2014/main" id="{3F37F4D8-F92C-4978-B2D4-908867720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78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7" name="Freeform 495">
              <a:extLst>
                <a:ext uri="{FF2B5EF4-FFF2-40B4-BE49-F238E27FC236}">
                  <a16:creationId xmlns:a16="http://schemas.microsoft.com/office/drawing/2014/main" id="{E6865982-27E8-4DA3-BCC1-F1B476F20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72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8" name="Freeform 496">
              <a:extLst>
                <a:ext uri="{FF2B5EF4-FFF2-40B4-BE49-F238E27FC236}">
                  <a16:creationId xmlns:a16="http://schemas.microsoft.com/office/drawing/2014/main" id="{923C3920-BF22-4791-A570-A3BDBCF9A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275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9" name="Freeform 497">
              <a:extLst>
                <a:ext uri="{FF2B5EF4-FFF2-40B4-BE49-F238E27FC236}">
                  <a16:creationId xmlns:a16="http://schemas.microsoft.com/office/drawing/2014/main" id="{A89468AA-D662-4F67-A1FC-8CD20FB94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275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0" name="Freeform 498">
              <a:extLst>
                <a:ext uri="{FF2B5EF4-FFF2-40B4-BE49-F238E27FC236}">
                  <a16:creationId xmlns:a16="http://schemas.microsoft.com/office/drawing/2014/main" id="{E85DB820-FE16-42B7-95D0-7F3B10836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444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1" name="Freeform 499">
              <a:extLst>
                <a:ext uri="{FF2B5EF4-FFF2-40B4-BE49-F238E27FC236}">
                  <a16:creationId xmlns:a16="http://schemas.microsoft.com/office/drawing/2014/main" id="{B049D8D4-0C56-4841-A2AF-963A13117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253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2" name="Freeform 500">
              <a:extLst>
                <a:ext uri="{FF2B5EF4-FFF2-40B4-BE49-F238E27FC236}">
                  <a16:creationId xmlns:a16="http://schemas.microsoft.com/office/drawing/2014/main" id="{2A9AC6A1-A3D4-41A9-8641-EA89EF91A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264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3" name="Freeform 501">
              <a:extLst>
                <a:ext uri="{FF2B5EF4-FFF2-40B4-BE49-F238E27FC236}">
                  <a16:creationId xmlns:a16="http://schemas.microsoft.com/office/drawing/2014/main" id="{D43ACFD9-23B9-4D02-8316-E8EABE0EA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56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4" name="Freeform 502">
              <a:extLst>
                <a:ext uri="{FF2B5EF4-FFF2-40B4-BE49-F238E27FC236}">
                  <a16:creationId xmlns:a16="http://schemas.microsoft.com/office/drawing/2014/main" id="{6C7BA919-A3E2-4CEB-846C-D840C629B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253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5" name="Freeform 503">
              <a:extLst>
                <a:ext uri="{FF2B5EF4-FFF2-40B4-BE49-F238E27FC236}">
                  <a16:creationId xmlns:a16="http://schemas.microsoft.com/office/drawing/2014/main" id="{109A68ED-B6C0-4AA6-BA3E-6D23E27A0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253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6" name="Freeform 504">
              <a:extLst>
                <a:ext uri="{FF2B5EF4-FFF2-40B4-BE49-F238E27FC236}">
                  <a16:creationId xmlns:a16="http://schemas.microsoft.com/office/drawing/2014/main" id="{9F09F8EA-EB76-408C-B22A-37C698D34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2615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77" name="Group 505">
            <a:extLst>
              <a:ext uri="{FF2B5EF4-FFF2-40B4-BE49-F238E27FC236}">
                <a16:creationId xmlns:a16="http://schemas.microsoft.com/office/drawing/2014/main" id="{04B4DF16-5232-4F0F-B242-F227C0BCFF5F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4554538"/>
            <a:ext cx="496888" cy="630237"/>
            <a:chOff x="1872" y="2955"/>
            <a:chExt cx="313" cy="397"/>
          </a:xfrm>
        </p:grpSpPr>
        <p:sp>
          <p:nvSpPr>
            <p:cNvPr id="29178" name="Freeform 506">
              <a:extLst>
                <a:ext uri="{FF2B5EF4-FFF2-40B4-BE49-F238E27FC236}">
                  <a16:creationId xmlns:a16="http://schemas.microsoft.com/office/drawing/2014/main" id="{4818DC20-CF5C-417F-994E-C295BCE74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3267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9" name="Freeform 507">
              <a:extLst>
                <a:ext uri="{FF2B5EF4-FFF2-40B4-BE49-F238E27FC236}">
                  <a16:creationId xmlns:a16="http://schemas.microsoft.com/office/drawing/2014/main" id="{110DEDD2-23D1-4629-A9AF-2F09394BE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238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0" name="Freeform 508">
              <a:extLst>
                <a:ext uri="{FF2B5EF4-FFF2-40B4-BE49-F238E27FC236}">
                  <a16:creationId xmlns:a16="http://schemas.microsoft.com/office/drawing/2014/main" id="{2DAF7EAE-0AAE-4CED-9D81-0A73ADA37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182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1" name="Freeform 509">
              <a:extLst>
                <a:ext uri="{FF2B5EF4-FFF2-40B4-BE49-F238E27FC236}">
                  <a16:creationId xmlns:a16="http://schemas.microsoft.com/office/drawing/2014/main" id="{697B3402-109E-42B6-B431-50DBDD58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3182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2" name="Freeform 510">
              <a:extLst>
                <a:ext uri="{FF2B5EF4-FFF2-40B4-BE49-F238E27FC236}">
                  <a16:creationId xmlns:a16="http://schemas.microsoft.com/office/drawing/2014/main" id="{4BBD42C6-F6A9-4165-8CC7-B5CD50924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3182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3" name="Freeform 511">
              <a:extLst>
                <a:ext uri="{FF2B5EF4-FFF2-40B4-BE49-F238E27FC236}">
                  <a16:creationId xmlns:a16="http://schemas.microsoft.com/office/drawing/2014/main" id="{C9D4A045-B797-40DA-94DE-F034D194A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" y="3210"/>
              <a:ext cx="191" cy="142"/>
            </a:xfrm>
            <a:custGeom>
              <a:avLst/>
              <a:gdLst>
                <a:gd name="T0" fmla="*/ 134 w 191"/>
                <a:gd name="T1" fmla="*/ 0 h 142"/>
                <a:gd name="T2" fmla="*/ 0 w 191"/>
                <a:gd name="T3" fmla="*/ 67 h 142"/>
                <a:gd name="T4" fmla="*/ 78 w 191"/>
                <a:gd name="T5" fmla="*/ 142 h 142"/>
                <a:gd name="T6" fmla="*/ 191 w 191"/>
                <a:gd name="T7" fmla="*/ 85 h 142"/>
                <a:gd name="T8" fmla="*/ 191 w 191"/>
                <a:gd name="T9" fmla="*/ 57 h 142"/>
                <a:gd name="T10" fmla="*/ 134 w 191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42">
                  <a:moveTo>
                    <a:pt x="134" y="0"/>
                  </a:moveTo>
                  <a:lnTo>
                    <a:pt x="0" y="67"/>
                  </a:lnTo>
                  <a:lnTo>
                    <a:pt x="78" y="142"/>
                  </a:lnTo>
                  <a:lnTo>
                    <a:pt x="191" y="85"/>
                  </a:lnTo>
                  <a:lnTo>
                    <a:pt x="191" y="5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4" name="Freeform 512">
              <a:extLst>
                <a:ext uri="{FF2B5EF4-FFF2-40B4-BE49-F238E27FC236}">
                  <a16:creationId xmlns:a16="http://schemas.microsoft.com/office/drawing/2014/main" id="{ACE8699E-D94A-4775-9838-705FFCDF2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182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5" name="Freeform 513">
              <a:extLst>
                <a:ext uri="{FF2B5EF4-FFF2-40B4-BE49-F238E27FC236}">
                  <a16:creationId xmlns:a16="http://schemas.microsoft.com/office/drawing/2014/main" id="{4B941432-D048-4B98-A587-0DDF102CE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983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6" name="Freeform 514">
              <a:extLst>
                <a:ext uri="{FF2B5EF4-FFF2-40B4-BE49-F238E27FC236}">
                  <a16:creationId xmlns:a16="http://schemas.microsoft.com/office/drawing/2014/main" id="{1D2BD962-F621-4DAE-A862-28A2DDCFE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309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7" name="Freeform 515">
              <a:extLst>
                <a:ext uri="{FF2B5EF4-FFF2-40B4-BE49-F238E27FC236}">
                  <a16:creationId xmlns:a16="http://schemas.microsoft.com/office/drawing/2014/main" id="{124CB843-8D3B-4FF4-95C8-80B07DFC6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2955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8" name="Freeform 516">
              <a:extLst>
                <a:ext uri="{FF2B5EF4-FFF2-40B4-BE49-F238E27FC236}">
                  <a16:creationId xmlns:a16="http://schemas.microsoft.com/office/drawing/2014/main" id="{BD93BCC1-647F-4C42-A68B-3D8266212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2955"/>
              <a:ext cx="312" cy="340"/>
            </a:xfrm>
            <a:custGeom>
              <a:avLst/>
              <a:gdLst>
                <a:gd name="T0" fmla="*/ 28 w 312"/>
                <a:gd name="T1" fmla="*/ 340 h 340"/>
                <a:gd name="T2" fmla="*/ 0 w 312"/>
                <a:gd name="T3" fmla="*/ 312 h 340"/>
                <a:gd name="T4" fmla="*/ 0 w 312"/>
                <a:gd name="T5" fmla="*/ 142 h 340"/>
                <a:gd name="T6" fmla="*/ 283 w 312"/>
                <a:gd name="T7" fmla="*/ 0 h 340"/>
                <a:gd name="T8" fmla="*/ 312 w 312"/>
                <a:gd name="T9" fmla="*/ 29 h 340"/>
                <a:gd name="T10" fmla="*/ 312 w 312"/>
                <a:gd name="T11" fmla="*/ 199 h 340"/>
                <a:gd name="T12" fmla="*/ 28 w 312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28" y="340"/>
                  </a:moveTo>
                  <a:lnTo>
                    <a:pt x="0" y="312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12" y="199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9" name="Freeform 517">
              <a:extLst>
                <a:ext uri="{FF2B5EF4-FFF2-40B4-BE49-F238E27FC236}">
                  <a16:creationId xmlns:a16="http://schemas.microsoft.com/office/drawing/2014/main" id="{DB54985E-32D4-4478-BAC5-7CE27DCD6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2955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0" name="Freeform 518">
              <a:extLst>
                <a:ext uri="{FF2B5EF4-FFF2-40B4-BE49-F238E27FC236}">
                  <a16:creationId xmlns:a16="http://schemas.microsoft.com/office/drawing/2014/main" id="{5656BE8E-5FE9-43A4-BDF8-8FF760743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040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91" name="Group 519">
            <a:extLst>
              <a:ext uri="{FF2B5EF4-FFF2-40B4-BE49-F238E27FC236}">
                <a16:creationId xmlns:a16="http://schemas.microsoft.com/office/drawing/2014/main" id="{D09426F4-274F-404C-A25F-FA22EFE12C03}"/>
              </a:ext>
            </a:extLst>
          </p:cNvPr>
          <p:cNvGrpSpPr>
            <a:grpSpLocks/>
          </p:cNvGrpSpPr>
          <p:nvPr/>
        </p:nvGrpSpPr>
        <p:grpSpPr bwMode="auto">
          <a:xfrm>
            <a:off x="3600450" y="3744913"/>
            <a:ext cx="541338" cy="722312"/>
            <a:chOff x="2268" y="2445"/>
            <a:chExt cx="341" cy="455"/>
          </a:xfrm>
        </p:grpSpPr>
        <p:sp>
          <p:nvSpPr>
            <p:cNvPr id="29192" name="Freeform 520">
              <a:extLst>
                <a:ext uri="{FF2B5EF4-FFF2-40B4-BE49-F238E27FC236}">
                  <a16:creationId xmlns:a16="http://schemas.microsoft.com/office/drawing/2014/main" id="{79037A82-95E7-4C95-B7AB-2E3B738CD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" y="2588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3" name="Freeform 521">
              <a:extLst>
                <a:ext uri="{FF2B5EF4-FFF2-40B4-BE49-F238E27FC236}">
                  <a16:creationId xmlns:a16="http://schemas.microsoft.com/office/drawing/2014/main" id="{2BA74A6B-38B4-41F6-903E-2971D1D85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2446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4" name="Freeform 522">
              <a:extLst>
                <a:ext uri="{FF2B5EF4-FFF2-40B4-BE49-F238E27FC236}">
                  <a16:creationId xmlns:a16="http://schemas.microsoft.com/office/drawing/2014/main" id="{8CDD7564-D54E-4242-9829-368136B8F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2475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5" name="Freeform 523">
              <a:extLst>
                <a:ext uri="{FF2B5EF4-FFF2-40B4-BE49-F238E27FC236}">
                  <a16:creationId xmlns:a16="http://schemas.microsoft.com/office/drawing/2014/main" id="{B56610F2-0248-4A18-877F-AF6EA5D0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2445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6" name="Freeform 524">
              <a:extLst>
                <a:ext uri="{FF2B5EF4-FFF2-40B4-BE49-F238E27FC236}">
                  <a16:creationId xmlns:a16="http://schemas.microsoft.com/office/drawing/2014/main" id="{C28DF089-3327-4100-82B4-A5AD0DBCF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" y="2815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7" name="Freeform 525">
              <a:extLst>
                <a:ext uri="{FF2B5EF4-FFF2-40B4-BE49-F238E27FC236}">
                  <a16:creationId xmlns:a16="http://schemas.microsoft.com/office/drawing/2014/main" id="{B4205DFB-46FB-4E0B-B630-F6BE4DFDA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2786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8" name="Freeform 526">
              <a:extLst>
                <a:ext uri="{FF2B5EF4-FFF2-40B4-BE49-F238E27FC236}">
                  <a16:creationId xmlns:a16="http://schemas.microsoft.com/office/drawing/2014/main" id="{1BC59C33-7CCB-4371-8525-C0E4EDD9E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2730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9" name="Freeform 527">
              <a:extLst>
                <a:ext uri="{FF2B5EF4-FFF2-40B4-BE49-F238E27FC236}">
                  <a16:creationId xmlns:a16="http://schemas.microsoft.com/office/drawing/2014/main" id="{C79537DA-D058-459E-A193-138D8E4D1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758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0" name="Freeform 528">
              <a:extLst>
                <a:ext uri="{FF2B5EF4-FFF2-40B4-BE49-F238E27FC236}">
                  <a16:creationId xmlns:a16="http://schemas.microsoft.com/office/drawing/2014/main" id="{F60245A7-80D6-411E-A530-2B0FF9D48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758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1" name="Freeform 529">
              <a:extLst>
                <a:ext uri="{FF2B5EF4-FFF2-40B4-BE49-F238E27FC236}">
                  <a16:creationId xmlns:a16="http://schemas.microsoft.com/office/drawing/2014/main" id="{392DCA05-8BA7-4B6A-A6B8-49B9C5EA6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2445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2" name="Freeform 530">
              <a:extLst>
                <a:ext uri="{FF2B5EF4-FFF2-40B4-BE49-F238E27FC236}">
                  <a16:creationId xmlns:a16="http://schemas.microsoft.com/office/drawing/2014/main" id="{814CB93D-3D46-4A08-AA8E-B4AF4C5F0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" y="2532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3" name="Freeform 531">
              <a:extLst>
                <a:ext uri="{FF2B5EF4-FFF2-40B4-BE49-F238E27FC236}">
                  <a16:creationId xmlns:a16="http://schemas.microsoft.com/office/drawing/2014/main" id="{8716945E-15AA-4F1A-9A68-B605C77D5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" y="2646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4" name="Freeform 532">
              <a:extLst>
                <a:ext uri="{FF2B5EF4-FFF2-40B4-BE49-F238E27FC236}">
                  <a16:creationId xmlns:a16="http://schemas.microsoft.com/office/drawing/2014/main" id="{8717F1D4-9133-41CA-AAD8-C5B1E4179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2561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5" name="Freeform 533">
              <a:extLst>
                <a:ext uri="{FF2B5EF4-FFF2-40B4-BE49-F238E27FC236}">
                  <a16:creationId xmlns:a16="http://schemas.microsoft.com/office/drawing/2014/main" id="{7BCC8170-C86B-4448-8747-ED95FACE4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" y="2531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6" name="Freeform 534">
              <a:extLst>
                <a:ext uri="{FF2B5EF4-FFF2-40B4-BE49-F238E27FC236}">
                  <a16:creationId xmlns:a16="http://schemas.microsoft.com/office/drawing/2014/main" id="{FE66C13E-1A5A-40C1-A91A-F8F97CBB7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531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7" name="Freeform 535">
              <a:extLst>
                <a:ext uri="{FF2B5EF4-FFF2-40B4-BE49-F238E27FC236}">
                  <a16:creationId xmlns:a16="http://schemas.microsoft.com/office/drawing/2014/main" id="{EA890D02-01E2-4903-9659-32226D362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616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208" name="Group 536">
            <a:extLst>
              <a:ext uri="{FF2B5EF4-FFF2-40B4-BE49-F238E27FC236}">
                <a16:creationId xmlns:a16="http://schemas.microsoft.com/office/drawing/2014/main" id="{11BB978C-C40B-4E4D-9A81-D32C42BC093C}"/>
              </a:ext>
            </a:extLst>
          </p:cNvPr>
          <p:cNvGrpSpPr>
            <a:grpSpLocks/>
          </p:cNvGrpSpPr>
          <p:nvPr/>
        </p:nvGrpSpPr>
        <p:grpSpPr bwMode="auto">
          <a:xfrm>
            <a:off x="3600450" y="4556125"/>
            <a:ext cx="498475" cy="630238"/>
            <a:chOff x="2268" y="2956"/>
            <a:chExt cx="314" cy="397"/>
          </a:xfrm>
        </p:grpSpPr>
        <p:sp>
          <p:nvSpPr>
            <p:cNvPr id="29209" name="Freeform 537">
              <a:extLst>
                <a:ext uri="{FF2B5EF4-FFF2-40B4-BE49-F238E27FC236}">
                  <a16:creationId xmlns:a16="http://schemas.microsoft.com/office/drawing/2014/main" id="{F4B9FAD0-B885-4F56-942B-FDD8FF8DA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3268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0" name="Freeform 538">
              <a:extLst>
                <a:ext uri="{FF2B5EF4-FFF2-40B4-BE49-F238E27FC236}">
                  <a16:creationId xmlns:a16="http://schemas.microsoft.com/office/drawing/2014/main" id="{7FD14284-D950-4677-9A7C-1F1D0A3F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3239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1" name="Freeform 539">
              <a:extLst>
                <a:ext uri="{FF2B5EF4-FFF2-40B4-BE49-F238E27FC236}">
                  <a16:creationId xmlns:a16="http://schemas.microsoft.com/office/drawing/2014/main" id="{0DE25100-3466-4BF6-A066-983763ACD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3183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2" name="Freeform 540">
              <a:extLst>
                <a:ext uri="{FF2B5EF4-FFF2-40B4-BE49-F238E27FC236}">
                  <a16:creationId xmlns:a16="http://schemas.microsoft.com/office/drawing/2014/main" id="{E183179E-98FE-490D-AA0D-797DE076A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3183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3" name="Freeform 541">
              <a:extLst>
                <a:ext uri="{FF2B5EF4-FFF2-40B4-BE49-F238E27FC236}">
                  <a16:creationId xmlns:a16="http://schemas.microsoft.com/office/drawing/2014/main" id="{7D1E8737-C721-46AB-853A-ECB33FE51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" y="3183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4" name="Freeform 542">
              <a:extLst>
                <a:ext uri="{FF2B5EF4-FFF2-40B4-BE49-F238E27FC236}">
                  <a16:creationId xmlns:a16="http://schemas.microsoft.com/office/drawing/2014/main" id="{EC309834-39B5-472C-9D8F-E82C7AC52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" y="3211"/>
              <a:ext cx="191" cy="142"/>
            </a:xfrm>
            <a:custGeom>
              <a:avLst/>
              <a:gdLst>
                <a:gd name="T0" fmla="*/ 134 w 191"/>
                <a:gd name="T1" fmla="*/ 0 h 142"/>
                <a:gd name="T2" fmla="*/ 0 w 191"/>
                <a:gd name="T3" fmla="*/ 67 h 142"/>
                <a:gd name="T4" fmla="*/ 78 w 191"/>
                <a:gd name="T5" fmla="*/ 142 h 142"/>
                <a:gd name="T6" fmla="*/ 191 w 191"/>
                <a:gd name="T7" fmla="*/ 85 h 142"/>
                <a:gd name="T8" fmla="*/ 191 w 191"/>
                <a:gd name="T9" fmla="*/ 57 h 142"/>
                <a:gd name="T10" fmla="*/ 134 w 191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42">
                  <a:moveTo>
                    <a:pt x="134" y="0"/>
                  </a:moveTo>
                  <a:lnTo>
                    <a:pt x="0" y="67"/>
                  </a:lnTo>
                  <a:lnTo>
                    <a:pt x="78" y="142"/>
                  </a:lnTo>
                  <a:lnTo>
                    <a:pt x="191" y="85"/>
                  </a:lnTo>
                  <a:lnTo>
                    <a:pt x="191" y="5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5" name="Freeform 543">
              <a:extLst>
                <a:ext uri="{FF2B5EF4-FFF2-40B4-BE49-F238E27FC236}">
                  <a16:creationId xmlns:a16="http://schemas.microsoft.com/office/drawing/2014/main" id="{EEB7BF14-E236-408B-8AEA-C30A79E0A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3183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6" name="Freeform 544">
              <a:extLst>
                <a:ext uri="{FF2B5EF4-FFF2-40B4-BE49-F238E27FC236}">
                  <a16:creationId xmlns:a16="http://schemas.microsoft.com/office/drawing/2014/main" id="{5635A9F9-30C1-47FB-A4D2-04D21FDEF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2984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7" name="Freeform 545">
              <a:extLst>
                <a:ext uri="{FF2B5EF4-FFF2-40B4-BE49-F238E27FC236}">
                  <a16:creationId xmlns:a16="http://schemas.microsoft.com/office/drawing/2014/main" id="{635401B9-CB37-44CB-B63D-8D7C9CA8B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3098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8" name="Freeform 546">
              <a:extLst>
                <a:ext uri="{FF2B5EF4-FFF2-40B4-BE49-F238E27FC236}">
                  <a16:creationId xmlns:a16="http://schemas.microsoft.com/office/drawing/2014/main" id="{6C8AF7BF-505A-451F-84D5-FBB0C95A4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956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9" name="Freeform 547">
              <a:extLst>
                <a:ext uri="{FF2B5EF4-FFF2-40B4-BE49-F238E27FC236}">
                  <a16:creationId xmlns:a16="http://schemas.microsoft.com/office/drawing/2014/main" id="{C1CBF5CC-91BA-43FF-AAAE-2B844D75C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" y="2956"/>
              <a:ext cx="312" cy="340"/>
            </a:xfrm>
            <a:custGeom>
              <a:avLst/>
              <a:gdLst>
                <a:gd name="T0" fmla="*/ 28 w 312"/>
                <a:gd name="T1" fmla="*/ 340 h 340"/>
                <a:gd name="T2" fmla="*/ 0 w 312"/>
                <a:gd name="T3" fmla="*/ 312 h 340"/>
                <a:gd name="T4" fmla="*/ 0 w 312"/>
                <a:gd name="T5" fmla="*/ 142 h 340"/>
                <a:gd name="T6" fmla="*/ 283 w 312"/>
                <a:gd name="T7" fmla="*/ 0 h 340"/>
                <a:gd name="T8" fmla="*/ 312 w 312"/>
                <a:gd name="T9" fmla="*/ 29 h 340"/>
                <a:gd name="T10" fmla="*/ 312 w 312"/>
                <a:gd name="T11" fmla="*/ 199 h 340"/>
                <a:gd name="T12" fmla="*/ 28 w 312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28" y="340"/>
                  </a:moveTo>
                  <a:lnTo>
                    <a:pt x="0" y="312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12" y="199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0" name="Freeform 548">
              <a:extLst>
                <a:ext uri="{FF2B5EF4-FFF2-40B4-BE49-F238E27FC236}">
                  <a16:creationId xmlns:a16="http://schemas.microsoft.com/office/drawing/2014/main" id="{5077B780-42EF-4BB4-891B-583C4415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956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1" name="Freeform 549">
              <a:extLst>
                <a:ext uri="{FF2B5EF4-FFF2-40B4-BE49-F238E27FC236}">
                  <a16:creationId xmlns:a16="http://schemas.microsoft.com/office/drawing/2014/main" id="{3D130ECD-BFD4-4BCA-8D1B-CF9351565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3041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222" name="Group 550">
            <a:extLst>
              <a:ext uri="{FF2B5EF4-FFF2-40B4-BE49-F238E27FC236}">
                <a16:creationId xmlns:a16="http://schemas.microsoft.com/office/drawing/2014/main" id="{277329F8-38DA-4E2F-9D56-60495E490794}"/>
              </a:ext>
            </a:extLst>
          </p:cNvPr>
          <p:cNvGrpSpPr>
            <a:grpSpLocks/>
          </p:cNvGrpSpPr>
          <p:nvPr/>
        </p:nvGrpSpPr>
        <p:grpSpPr bwMode="auto">
          <a:xfrm>
            <a:off x="3513138" y="188913"/>
            <a:ext cx="315912" cy="631825"/>
            <a:chOff x="3517" y="1535"/>
            <a:chExt cx="199" cy="398"/>
          </a:xfrm>
        </p:grpSpPr>
        <p:sp>
          <p:nvSpPr>
            <p:cNvPr id="29223" name="Freeform 551">
              <a:extLst>
                <a:ext uri="{FF2B5EF4-FFF2-40B4-BE49-F238E27FC236}">
                  <a16:creationId xmlns:a16="http://schemas.microsoft.com/office/drawing/2014/main" id="{ACF4F9F7-0167-43D2-9E58-F54CBEB22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" y="167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4" name="Freeform 552">
              <a:extLst>
                <a:ext uri="{FF2B5EF4-FFF2-40B4-BE49-F238E27FC236}">
                  <a16:creationId xmlns:a16="http://schemas.microsoft.com/office/drawing/2014/main" id="{C8BD2A37-4691-4BC9-8601-8FD5123FB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1535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5" name="Freeform 553">
              <a:extLst>
                <a:ext uri="{FF2B5EF4-FFF2-40B4-BE49-F238E27FC236}">
                  <a16:creationId xmlns:a16="http://schemas.microsoft.com/office/drawing/2014/main" id="{E47F67BC-B86F-48EB-B4BD-D4A71CF48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1564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6" name="Freeform 554">
              <a:extLst>
                <a:ext uri="{FF2B5EF4-FFF2-40B4-BE49-F238E27FC236}">
                  <a16:creationId xmlns:a16="http://schemas.microsoft.com/office/drawing/2014/main" id="{7CDDD63F-B212-4E25-9010-F19C9084E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1536"/>
              <a:ext cx="198" cy="397"/>
            </a:xfrm>
            <a:custGeom>
              <a:avLst/>
              <a:gdLst>
                <a:gd name="T0" fmla="*/ 198 w 198"/>
                <a:gd name="T1" fmla="*/ 369 h 397"/>
                <a:gd name="T2" fmla="*/ 198 w 198"/>
                <a:gd name="T3" fmla="*/ 142 h 397"/>
                <a:gd name="T4" fmla="*/ 56 w 198"/>
                <a:gd name="T5" fmla="*/ 0 h 397"/>
                <a:gd name="T6" fmla="*/ 0 w 198"/>
                <a:gd name="T7" fmla="*/ 28 h 397"/>
                <a:gd name="T8" fmla="*/ 0 w 198"/>
                <a:gd name="T9" fmla="*/ 255 h 397"/>
                <a:gd name="T10" fmla="*/ 141 w 198"/>
                <a:gd name="T11" fmla="*/ 397 h 397"/>
                <a:gd name="T12" fmla="*/ 198 w 198"/>
                <a:gd name="T13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397">
                  <a:moveTo>
                    <a:pt x="198" y="369"/>
                  </a:moveTo>
                  <a:lnTo>
                    <a:pt x="198" y="142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0" y="255"/>
                  </a:lnTo>
                  <a:lnTo>
                    <a:pt x="141" y="397"/>
                  </a:lnTo>
                  <a:lnTo>
                    <a:pt x="198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7" name="Freeform 555">
              <a:extLst>
                <a:ext uri="{FF2B5EF4-FFF2-40B4-BE49-F238E27FC236}">
                  <a16:creationId xmlns:a16="http://schemas.microsoft.com/office/drawing/2014/main" id="{D3699DFD-4AE7-449E-9248-7521CFD0D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" y="1700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228" name="Group 556">
              <a:extLst>
                <a:ext uri="{FF2B5EF4-FFF2-40B4-BE49-F238E27FC236}">
                  <a16:creationId xmlns:a16="http://schemas.microsoft.com/office/drawing/2014/main" id="{6923EB2E-939A-4F2E-9B7D-754667A8BE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45" y="1706"/>
              <a:ext cx="57" cy="142"/>
              <a:chOff x="4056" y="2047"/>
              <a:chExt cx="284" cy="707"/>
            </a:xfrm>
          </p:grpSpPr>
          <p:grpSp>
            <p:nvGrpSpPr>
              <p:cNvPr id="29229" name="Group 557">
                <a:extLst>
                  <a:ext uri="{FF2B5EF4-FFF2-40B4-BE49-F238E27FC236}">
                    <a16:creationId xmlns:a16="http://schemas.microsoft.com/office/drawing/2014/main" id="{DB9A0241-8AB6-4AEA-B573-6DAB8791F6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230" name="Freeform 558">
                  <a:extLst>
                    <a:ext uri="{FF2B5EF4-FFF2-40B4-BE49-F238E27FC236}">
                      <a16:creationId xmlns:a16="http://schemas.microsoft.com/office/drawing/2014/main" id="{AE818B57-CE18-4932-8FC9-E9E3FE2C8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31" name="Freeform 559">
                  <a:extLst>
                    <a:ext uri="{FF2B5EF4-FFF2-40B4-BE49-F238E27FC236}">
                      <a16:creationId xmlns:a16="http://schemas.microsoft.com/office/drawing/2014/main" id="{C66F4F66-0131-4CB0-B4A0-E34454E681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32" name="Group 560">
                <a:extLst>
                  <a:ext uri="{FF2B5EF4-FFF2-40B4-BE49-F238E27FC236}">
                    <a16:creationId xmlns:a16="http://schemas.microsoft.com/office/drawing/2014/main" id="{BF5600D7-7943-46CB-B58A-46334FD138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233" name="Freeform 561">
                  <a:extLst>
                    <a:ext uri="{FF2B5EF4-FFF2-40B4-BE49-F238E27FC236}">
                      <a16:creationId xmlns:a16="http://schemas.microsoft.com/office/drawing/2014/main" id="{6AE9E972-2965-4157-8058-CC01593956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34" name="Freeform 562">
                  <a:extLst>
                    <a:ext uri="{FF2B5EF4-FFF2-40B4-BE49-F238E27FC236}">
                      <a16:creationId xmlns:a16="http://schemas.microsoft.com/office/drawing/2014/main" id="{92FD6436-7FB6-4305-AF9C-10585FB836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35" name="Group 563">
                <a:extLst>
                  <a:ext uri="{FF2B5EF4-FFF2-40B4-BE49-F238E27FC236}">
                    <a16:creationId xmlns:a16="http://schemas.microsoft.com/office/drawing/2014/main" id="{412F6B29-4A8B-4E83-9662-29A5D00365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236" name="Freeform 564">
                  <a:extLst>
                    <a:ext uri="{FF2B5EF4-FFF2-40B4-BE49-F238E27FC236}">
                      <a16:creationId xmlns:a16="http://schemas.microsoft.com/office/drawing/2014/main" id="{2ACC74CD-525A-4636-90E7-102AE1ED4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37" name="Freeform 565">
                  <a:extLst>
                    <a:ext uri="{FF2B5EF4-FFF2-40B4-BE49-F238E27FC236}">
                      <a16:creationId xmlns:a16="http://schemas.microsoft.com/office/drawing/2014/main" id="{6DC419F9-BBE9-4CC6-9929-5C1B60045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38" name="Group 566">
                <a:extLst>
                  <a:ext uri="{FF2B5EF4-FFF2-40B4-BE49-F238E27FC236}">
                    <a16:creationId xmlns:a16="http://schemas.microsoft.com/office/drawing/2014/main" id="{6F7998F5-2EDE-4B89-BAE3-4FA55A1217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239" name="Freeform 567">
                  <a:extLst>
                    <a:ext uri="{FF2B5EF4-FFF2-40B4-BE49-F238E27FC236}">
                      <a16:creationId xmlns:a16="http://schemas.microsoft.com/office/drawing/2014/main" id="{0C9930CD-5BB1-4582-95EF-2BD970B01D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0" name="Freeform 568">
                  <a:extLst>
                    <a:ext uri="{FF2B5EF4-FFF2-40B4-BE49-F238E27FC236}">
                      <a16:creationId xmlns:a16="http://schemas.microsoft.com/office/drawing/2014/main" id="{B48AFAB4-691B-4C28-B8F2-62602731B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41" name="Group 569">
                <a:extLst>
                  <a:ext uri="{FF2B5EF4-FFF2-40B4-BE49-F238E27FC236}">
                    <a16:creationId xmlns:a16="http://schemas.microsoft.com/office/drawing/2014/main" id="{15C3A6A6-351A-4D6C-B8E8-97FF71EDDB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242" name="Freeform 570">
                  <a:extLst>
                    <a:ext uri="{FF2B5EF4-FFF2-40B4-BE49-F238E27FC236}">
                      <a16:creationId xmlns:a16="http://schemas.microsoft.com/office/drawing/2014/main" id="{65204C39-AB73-41EB-ABCD-921E4B27A7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3" name="Freeform 571">
                  <a:extLst>
                    <a:ext uri="{FF2B5EF4-FFF2-40B4-BE49-F238E27FC236}">
                      <a16:creationId xmlns:a16="http://schemas.microsoft.com/office/drawing/2014/main" id="{4537149B-E5CF-453E-863D-C5494BB780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44" name="Group 572">
                <a:extLst>
                  <a:ext uri="{FF2B5EF4-FFF2-40B4-BE49-F238E27FC236}">
                    <a16:creationId xmlns:a16="http://schemas.microsoft.com/office/drawing/2014/main" id="{88CC43D6-B012-479A-ABB9-59F8119797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245" name="Freeform 573">
                  <a:extLst>
                    <a:ext uri="{FF2B5EF4-FFF2-40B4-BE49-F238E27FC236}">
                      <a16:creationId xmlns:a16="http://schemas.microsoft.com/office/drawing/2014/main" id="{C59A93F5-AE7E-4266-97E5-403E9C2BB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6" name="Freeform 574">
                  <a:extLst>
                    <a:ext uri="{FF2B5EF4-FFF2-40B4-BE49-F238E27FC236}">
                      <a16:creationId xmlns:a16="http://schemas.microsoft.com/office/drawing/2014/main" id="{75F7543A-C9C0-4280-A73A-B230275BED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47" name="Group 575">
                <a:extLst>
                  <a:ext uri="{FF2B5EF4-FFF2-40B4-BE49-F238E27FC236}">
                    <a16:creationId xmlns:a16="http://schemas.microsoft.com/office/drawing/2014/main" id="{62406A20-4FA6-4929-8925-FD441A3772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248" name="Freeform 576">
                  <a:extLst>
                    <a:ext uri="{FF2B5EF4-FFF2-40B4-BE49-F238E27FC236}">
                      <a16:creationId xmlns:a16="http://schemas.microsoft.com/office/drawing/2014/main" id="{208F39B6-4210-4DBD-95A1-95B159AC3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9" name="Freeform 577">
                  <a:extLst>
                    <a:ext uri="{FF2B5EF4-FFF2-40B4-BE49-F238E27FC236}">
                      <a16:creationId xmlns:a16="http://schemas.microsoft.com/office/drawing/2014/main" id="{82F48F5C-815C-44BA-8A45-9295C4E1D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50" name="Group 578">
                <a:extLst>
                  <a:ext uri="{FF2B5EF4-FFF2-40B4-BE49-F238E27FC236}">
                    <a16:creationId xmlns:a16="http://schemas.microsoft.com/office/drawing/2014/main" id="{EB4B96CB-B6D9-42C4-A81A-E3AC2BB9F2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251" name="Freeform 579">
                  <a:extLst>
                    <a:ext uri="{FF2B5EF4-FFF2-40B4-BE49-F238E27FC236}">
                      <a16:creationId xmlns:a16="http://schemas.microsoft.com/office/drawing/2014/main" id="{D723E523-25D7-4A05-A2FF-BA421B6670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52" name="Freeform 580">
                  <a:extLst>
                    <a:ext uri="{FF2B5EF4-FFF2-40B4-BE49-F238E27FC236}">
                      <a16:creationId xmlns:a16="http://schemas.microsoft.com/office/drawing/2014/main" id="{EAD83F99-593A-42F8-B884-CE60C5AC1E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253" name="Freeform 581">
              <a:extLst>
                <a:ext uri="{FF2B5EF4-FFF2-40B4-BE49-F238E27FC236}">
                  <a16:creationId xmlns:a16="http://schemas.microsoft.com/office/drawing/2014/main" id="{57243815-26B8-4FEA-9651-132FC30BB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" y="1867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254" name="Group 582">
            <a:extLst>
              <a:ext uri="{FF2B5EF4-FFF2-40B4-BE49-F238E27FC236}">
                <a16:creationId xmlns:a16="http://schemas.microsoft.com/office/drawing/2014/main" id="{E42E3E1D-43C9-4B25-B9A6-7EBC3057EA08}"/>
              </a:ext>
            </a:extLst>
          </p:cNvPr>
          <p:cNvGrpSpPr>
            <a:grpSpLocks/>
          </p:cNvGrpSpPr>
          <p:nvPr/>
        </p:nvGrpSpPr>
        <p:grpSpPr bwMode="auto">
          <a:xfrm>
            <a:off x="3917950" y="188913"/>
            <a:ext cx="315913" cy="631825"/>
            <a:chOff x="4027" y="1536"/>
            <a:chExt cx="199" cy="398"/>
          </a:xfrm>
        </p:grpSpPr>
        <p:sp>
          <p:nvSpPr>
            <p:cNvPr id="29255" name="Freeform 583">
              <a:extLst>
                <a:ext uri="{FF2B5EF4-FFF2-40B4-BE49-F238E27FC236}">
                  <a16:creationId xmlns:a16="http://schemas.microsoft.com/office/drawing/2014/main" id="{99C8312E-2DA1-4272-A616-5D0C6F1EC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" y="1678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56" name="Freeform 584">
              <a:extLst>
                <a:ext uri="{FF2B5EF4-FFF2-40B4-BE49-F238E27FC236}">
                  <a16:creationId xmlns:a16="http://schemas.microsoft.com/office/drawing/2014/main" id="{69C71E5E-F136-4D96-A501-5CBA33080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536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57" name="Freeform 585">
              <a:extLst>
                <a:ext uri="{FF2B5EF4-FFF2-40B4-BE49-F238E27FC236}">
                  <a16:creationId xmlns:a16="http://schemas.microsoft.com/office/drawing/2014/main" id="{D000E3D3-98F0-4E49-BC36-6FFC56C9E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565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58" name="Freeform 586">
              <a:extLst>
                <a:ext uri="{FF2B5EF4-FFF2-40B4-BE49-F238E27FC236}">
                  <a16:creationId xmlns:a16="http://schemas.microsoft.com/office/drawing/2014/main" id="{052883F5-B8F0-4A28-B49E-7861DAABF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537"/>
              <a:ext cx="198" cy="397"/>
            </a:xfrm>
            <a:custGeom>
              <a:avLst/>
              <a:gdLst>
                <a:gd name="T0" fmla="*/ 198 w 198"/>
                <a:gd name="T1" fmla="*/ 369 h 397"/>
                <a:gd name="T2" fmla="*/ 198 w 198"/>
                <a:gd name="T3" fmla="*/ 142 h 397"/>
                <a:gd name="T4" fmla="*/ 56 w 198"/>
                <a:gd name="T5" fmla="*/ 0 h 397"/>
                <a:gd name="T6" fmla="*/ 0 w 198"/>
                <a:gd name="T7" fmla="*/ 28 h 397"/>
                <a:gd name="T8" fmla="*/ 0 w 198"/>
                <a:gd name="T9" fmla="*/ 255 h 397"/>
                <a:gd name="T10" fmla="*/ 141 w 198"/>
                <a:gd name="T11" fmla="*/ 397 h 397"/>
                <a:gd name="T12" fmla="*/ 198 w 198"/>
                <a:gd name="T13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397">
                  <a:moveTo>
                    <a:pt x="198" y="369"/>
                  </a:moveTo>
                  <a:lnTo>
                    <a:pt x="198" y="142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0" y="255"/>
                  </a:lnTo>
                  <a:lnTo>
                    <a:pt x="141" y="397"/>
                  </a:lnTo>
                  <a:lnTo>
                    <a:pt x="198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59" name="Freeform 587">
              <a:extLst>
                <a:ext uri="{FF2B5EF4-FFF2-40B4-BE49-F238E27FC236}">
                  <a16:creationId xmlns:a16="http://schemas.microsoft.com/office/drawing/2014/main" id="{2F5D5E0D-FDFE-49FB-9A44-36AC2891F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" y="1700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260" name="Group 588">
              <a:extLst>
                <a:ext uri="{FF2B5EF4-FFF2-40B4-BE49-F238E27FC236}">
                  <a16:creationId xmlns:a16="http://schemas.microsoft.com/office/drawing/2014/main" id="{D1E2A94A-881E-4E52-BF14-C925CDBA0A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5" y="1706"/>
              <a:ext cx="57" cy="142"/>
              <a:chOff x="4056" y="2047"/>
              <a:chExt cx="284" cy="707"/>
            </a:xfrm>
          </p:grpSpPr>
          <p:grpSp>
            <p:nvGrpSpPr>
              <p:cNvPr id="29261" name="Group 589">
                <a:extLst>
                  <a:ext uri="{FF2B5EF4-FFF2-40B4-BE49-F238E27FC236}">
                    <a16:creationId xmlns:a16="http://schemas.microsoft.com/office/drawing/2014/main" id="{A8C05BDB-34BA-44E6-8365-992915D69B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262" name="Freeform 590">
                  <a:extLst>
                    <a:ext uri="{FF2B5EF4-FFF2-40B4-BE49-F238E27FC236}">
                      <a16:creationId xmlns:a16="http://schemas.microsoft.com/office/drawing/2014/main" id="{57EE21B2-1F46-46AD-A1CA-D4F256604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63" name="Freeform 591">
                  <a:extLst>
                    <a:ext uri="{FF2B5EF4-FFF2-40B4-BE49-F238E27FC236}">
                      <a16:creationId xmlns:a16="http://schemas.microsoft.com/office/drawing/2014/main" id="{18A3700A-841F-4463-8E13-A325026E63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64" name="Group 592">
                <a:extLst>
                  <a:ext uri="{FF2B5EF4-FFF2-40B4-BE49-F238E27FC236}">
                    <a16:creationId xmlns:a16="http://schemas.microsoft.com/office/drawing/2014/main" id="{BF60AFD8-FE65-46D0-8458-406015202D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265" name="Freeform 593">
                  <a:extLst>
                    <a:ext uri="{FF2B5EF4-FFF2-40B4-BE49-F238E27FC236}">
                      <a16:creationId xmlns:a16="http://schemas.microsoft.com/office/drawing/2014/main" id="{FF627BF5-1A48-4D07-B1B0-AD1A88D782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66" name="Freeform 594">
                  <a:extLst>
                    <a:ext uri="{FF2B5EF4-FFF2-40B4-BE49-F238E27FC236}">
                      <a16:creationId xmlns:a16="http://schemas.microsoft.com/office/drawing/2014/main" id="{1C9AFE4F-9631-4DB2-A47C-F3D6AE687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67" name="Group 595">
                <a:extLst>
                  <a:ext uri="{FF2B5EF4-FFF2-40B4-BE49-F238E27FC236}">
                    <a16:creationId xmlns:a16="http://schemas.microsoft.com/office/drawing/2014/main" id="{A5587646-7321-4145-8C32-A6B854A263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268" name="Freeform 596">
                  <a:extLst>
                    <a:ext uri="{FF2B5EF4-FFF2-40B4-BE49-F238E27FC236}">
                      <a16:creationId xmlns:a16="http://schemas.microsoft.com/office/drawing/2014/main" id="{CDA60F37-7C74-4441-929A-8542DFDD7E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69" name="Freeform 597">
                  <a:extLst>
                    <a:ext uri="{FF2B5EF4-FFF2-40B4-BE49-F238E27FC236}">
                      <a16:creationId xmlns:a16="http://schemas.microsoft.com/office/drawing/2014/main" id="{9E546440-2259-40DB-8216-6C4A0CA814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70" name="Group 598">
                <a:extLst>
                  <a:ext uri="{FF2B5EF4-FFF2-40B4-BE49-F238E27FC236}">
                    <a16:creationId xmlns:a16="http://schemas.microsoft.com/office/drawing/2014/main" id="{9C0051FB-DB71-498B-8C1C-1D381C99EA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271" name="Freeform 599">
                  <a:extLst>
                    <a:ext uri="{FF2B5EF4-FFF2-40B4-BE49-F238E27FC236}">
                      <a16:creationId xmlns:a16="http://schemas.microsoft.com/office/drawing/2014/main" id="{84441D94-9950-4275-9D58-4EA4CB67C2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72" name="Freeform 600">
                  <a:extLst>
                    <a:ext uri="{FF2B5EF4-FFF2-40B4-BE49-F238E27FC236}">
                      <a16:creationId xmlns:a16="http://schemas.microsoft.com/office/drawing/2014/main" id="{2B37E4A9-4E75-41B5-8469-C1102BA0C8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73" name="Group 601">
                <a:extLst>
                  <a:ext uri="{FF2B5EF4-FFF2-40B4-BE49-F238E27FC236}">
                    <a16:creationId xmlns:a16="http://schemas.microsoft.com/office/drawing/2014/main" id="{DE4B5528-2E9C-4324-87F6-8B3C25E1E6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274" name="Freeform 602">
                  <a:extLst>
                    <a:ext uri="{FF2B5EF4-FFF2-40B4-BE49-F238E27FC236}">
                      <a16:creationId xmlns:a16="http://schemas.microsoft.com/office/drawing/2014/main" id="{9F1C3CD7-226F-4645-9322-A436138F49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75" name="Freeform 603">
                  <a:extLst>
                    <a:ext uri="{FF2B5EF4-FFF2-40B4-BE49-F238E27FC236}">
                      <a16:creationId xmlns:a16="http://schemas.microsoft.com/office/drawing/2014/main" id="{5EB69A97-7C70-4D1A-8640-B54396073E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76" name="Group 604">
                <a:extLst>
                  <a:ext uri="{FF2B5EF4-FFF2-40B4-BE49-F238E27FC236}">
                    <a16:creationId xmlns:a16="http://schemas.microsoft.com/office/drawing/2014/main" id="{B3DDCBD7-7DD4-4B02-9EBD-6EFC7AD72B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277" name="Freeform 605">
                  <a:extLst>
                    <a:ext uri="{FF2B5EF4-FFF2-40B4-BE49-F238E27FC236}">
                      <a16:creationId xmlns:a16="http://schemas.microsoft.com/office/drawing/2014/main" id="{11D155A5-CAA5-4144-8062-87A1424C68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78" name="Freeform 606">
                  <a:extLst>
                    <a:ext uri="{FF2B5EF4-FFF2-40B4-BE49-F238E27FC236}">
                      <a16:creationId xmlns:a16="http://schemas.microsoft.com/office/drawing/2014/main" id="{E5248013-A880-42EA-A416-98E032DC94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79" name="Group 607">
                <a:extLst>
                  <a:ext uri="{FF2B5EF4-FFF2-40B4-BE49-F238E27FC236}">
                    <a16:creationId xmlns:a16="http://schemas.microsoft.com/office/drawing/2014/main" id="{ADCE2A7F-0DAA-466F-8C0E-E317876057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280" name="Freeform 608">
                  <a:extLst>
                    <a:ext uri="{FF2B5EF4-FFF2-40B4-BE49-F238E27FC236}">
                      <a16:creationId xmlns:a16="http://schemas.microsoft.com/office/drawing/2014/main" id="{B2D52483-A1A8-4D12-A183-686C426DA8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81" name="Freeform 609">
                  <a:extLst>
                    <a:ext uri="{FF2B5EF4-FFF2-40B4-BE49-F238E27FC236}">
                      <a16:creationId xmlns:a16="http://schemas.microsoft.com/office/drawing/2014/main" id="{4794F868-5FCC-4C47-B15F-1D78505A9F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82" name="Group 610">
                <a:extLst>
                  <a:ext uri="{FF2B5EF4-FFF2-40B4-BE49-F238E27FC236}">
                    <a16:creationId xmlns:a16="http://schemas.microsoft.com/office/drawing/2014/main" id="{47EC28E0-BFFA-4654-BA56-38A52BD3D1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283" name="Freeform 611">
                  <a:extLst>
                    <a:ext uri="{FF2B5EF4-FFF2-40B4-BE49-F238E27FC236}">
                      <a16:creationId xmlns:a16="http://schemas.microsoft.com/office/drawing/2014/main" id="{24EF3456-3040-46DC-9679-79E2F2684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84" name="Freeform 612">
                  <a:extLst>
                    <a:ext uri="{FF2B5EF4-FFF2-40B4-BE49-F238E27FC236}">
                      <a16:creationId xmlns:a16="http://schemas.microsoft.com/office/drawing/2014/main" id="{D080E635-04CD-41E8-8DC6-A88F78E7E3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285" name="Freeform 613">
              <a:extLst>
                <a:ext uri="{FF2B5EF4-FFF2-40B4-BE49-F238E27FC236}">
                  <a16:creationId xmlns:a16="http://schemas.microsoft.com/office/drawing/2014/main" id="{1DA59137-49D5-4FB3-B92B-09F7C65C2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" y="1866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286" name="Group 614">
            <a:extLst>
              <a:ext uri="{FF2B5EF4-FFF2-40B4-BE49-F238E27FC236}">
                <a16:creationId xmlns:a16="http://schemas.microsoft.com/office/drawing/2014/main" id="{D8ACB1D8-20C6-433A-9710-A576934052A0}"/>
              </a:ext>
            </a:extLst>
          </p:cNvPr>
          <p:cNvGrpSpPr>
            <a:grpSpLocks/>
          </p:cNvGrpSpPr>
          <p:nvPr/>
        </p:nvGrpSpPr>
        <p:grpSpPr bwMode="auto">
          <a:xfrm>
            <a:off x="3916363" y="1044575"/>
            <a:ext cx="407987" cy="674688"/>
            <a:chOff x="4253" y="1622"/>
            <a:chExt cx="257" cy="425"/>
          </a:xfrm>
        </p:grpSpPr>
        <p:sp>
          <p:nvSpPr>
            <p:cNvPr id="29287" name="Freeform 615">
              <a:extLst>
                <a:ext uri="{FF2B5EF4-FFF2-40B4-BE49-F238E27FC236}">
                  <a16:creationId xmlns:a16="http://schemas.microsoft.com/office/drawing/2014/main" id="{D51933AD-805C-4BB1-9989-18282CF08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5" y="1764"/>
              <a:ext cx="114" cy="283"/>
            </a:xfrm>
            <a:custGeom>
              <a:avLst/>
              <a:gdLst>
                <a:gd name="T0" fmla="*/ 114 w 114"/>
                <a:gd name="T1" fmla="*/ 227 h 283"/>
                <a:gd name="T2" fmla="*/ 114 w 114"/>
                <a:gd name="T3" fmla="*/ 0 h 283"/>
                <a:gd name="T4" fmla="*/ 0 w 114"/>
                <a:gd name="T5" fmla="*/ 57 h 283"/>
                <a:gd name="T6" fmla="*/ 0 w 114"/>
                <a:gd name="T7" fmla="*/ 283 h 283"/>
                <a:gd name="T8" fmla="*/ 114 w 114"/>
                <a:gd name="T9" fmla="*/ 22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83">
                  <a:moveTo>
                    <a:pt x="114" y="227"/>
                  </a:moveTo>
                  <a:lnTo>
                    <a:pt x="114" y="0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14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88" name="Freeform 616">
              <a:extLst>
                <a:ext uri="{FF2B5EF4-FFF2-40B4-BE49-F238E27FC236}">
                  <a16:creationId xmlns:a16="http://schemas.microsoft.com/office/drawing/2014/main" id="{7993AB5A-5E0D-4AA1-9AB8-EF59678C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1622"/>
              <a:ext cx="256" cy="199"/>
            </a:xfrm>
            <a:custGeom>
              <a:avLst/>
              <a:gdLst>
                <a:gd name="T0" fmla="*/ 256 w 256"/>
                <a:gd name="T1" fmla="*/ 142 h 199"/>
                <a:gd name="T2" fmla="*/ 114 w 256"/>
                <a:gd name="T3" fmla="*/ 0 h 199"/>
                <a:gd name="T4" fmla="*/ 0 w 256"/>
                <a:gd name="T5" fmla="*/ 57 h 199"/>
                <a:gd name="T6" fmla="*/ 142 w 256"/>
                <a:gd name="T7" fmla="*/ 199 h 199"/>
                <a:gd name="T8" fmla="*/ 256 w 256"/>
                <a:gd name="T9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9">
                  <a:moveTo>
                    <a:pt x="256" y="142"/>
                  </a:moveTo>
                  <a:lnTo>
                    <a:pt x="114" y="0"/>
                  </a:lnTo>
                  <a:lnTo>
                    <a:pt x="0" y="57"/>
                  </a:lnTo>
                  <a:lnTo>
                    <a:pt x="142" y="199"/>
                  </a:lnTo>
                  <a:lnTo>
                    <a:pt x="256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89" name="Freeform 617">
              <a:extLst>
                <a:ext uri="{FF2B5EF4-FFF2-40B4-BE49-F238E27FC236}">
                  <a16:creationId xmlns:a16="http://schemas.microsoft.com/office/drawing/2014/main" id="{DB68A2D7-99F6-4E7F-AC6C-C6B2BE762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167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290" name="Group 618">
              <a:extLst>
                <a:ext uri="{FF2B5EF4-FFF2-40B4-BE49-F238E27FC236}">
                  <a16:creationId xmlns:a16="http://schemas.microsoft.com/office/drawing/2014/main" id="{480FEB10-BA4A-49B7-8F07-C3782DA571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2" y="1820"/>
              <a:ext cx="57" cy="142"/>
              <a:chOff x="4056" y="2047"/>
              <a:chExt cx="284" cy="707"/>
            </a:xfrm>
          </p:grpSpPr>
          <p:grpSp>
            <p:nvGrpSpPr>
              <p:cNvPr id="29291" name="Group 619">
                <a:extLst>
                  <a:ext uri="{FF2B5EF4-FFF2-40B4-BE49-F238E27FC236}">
                    <a16:creationId xmlns:a16="http://schemas.microsoft.com/office/drawing/2014/main" id="{D1D5EB5C-E0B7-44A5-9F79-435674333F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292" name="Freeform 620">
                  <a:extLst>
                    <a:ext uri="{FF2B5EF4-FFF2-40B4-BE49-F238E27FC236}">
                      <a16:creationId xmlns:a16="http://schemas.microsoft.com/office/drawing/2014/main" id="{44151352-5241-4059-83B6-8EDBA4B83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93" name="Freeform 621">
                  <a:extLst>
                    <a:ext uri="{FF2B5EF4-FFF2-40B4-BE49-F238E27FC236}">
                      <a16:creationId xmlns:a16="http://schemas.microsoft.com/office/drawing/2014/main" id="{E0861F35-6A61-4A42-AA72-01DD23EC5C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94" name="Group 622">
                <a:extLst>
                  <a:ext uri="{FF2B5EF4-FFF2-40B4-BE49-F238E27FC236}">
                    <a16:creationId xmlns:a16="http://schemas.microsoft.com/office/drawing/2014/main" id="{FF9848A9-3A6F-44FD-9D81-19AFB33866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295" name="Freeform 623">
                  <a:extLst>
                    <a:ext uri="{FF2B5EF4-FFF2-40B4-BE49-F238E27FC236}">
                      <a16:creationId xmlns:a16="http://schemas.microsoft.com/office/drawing/2014/main" id="{85797440-0031-4314-AEF5-D4E37DAE1C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96" name="Freeform 624">
                  <a:extLst>
                    <a:ext uri="{FF2B5EF4-FFF2-40B4-BE49-F238E27FC236}">
                      <a16:creationId xmlns:a16="http://schemas.microsoft.com/office/drawing/2014/main" id="{22A6C270-4DAA-4919-A347-AA9C9D23FC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97" name="Group 625">
                <a:extLst>
                  <a:ext uri="{FF2B5EF4-FFF2-40B4-BE49-F238E27FC236}">
                    <a16:creationId xmlns:a16="http://schemas.microsoft.com/office/drawing/2014/main" id="{1055549A-A30D-4269-8095-64F12B21BE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298" name="Freeform 626">
                  <a:extLst>
                    <a:ext uri="{FF2B5EF4-FFF2-40B4-BE49-F238E27FC236}">
                      <a16:creationId xmlns:a16="http://schemas.microsoft.com/office/drawing/2014/main" id="{909E7B6D-1886-4376-8969-8E3BC9CAC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99" name="Freeform 627">
                  <a:extLst>
                    <a:ext uri="{FF2B5EF4-FFF2-40B4-BE49-F238E27FC236}">
                      <a16:creationId xmlns:a16="http://schemas.microsoft.com/office/drawing/2014/main" id="{3AD02B87-0B1F-4CBA-8CB5-362CF29F6A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0" name="Group 628">
                <a:extLst>
                  <a:ext uri="{FF2B5EF4-FFF2-40B4-BE49-F238E27FC236}">
                    <a16:creationId xmlns:a16="http://schemas.microsoft.com/office/drawing/2014/main" id="{AE506433-7A71-40BB-BF8C-BFB142004B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301" name="Freeform 629">
                  <a:extLst>
                    <a:ext uri="{FF2B5EF4-FFF2-40B4-BE49-F238E27FC236}">
                      <a16:creationId xmlns:a16="http://schemas.microsoft.com/office/drawing/2014/main" id="{986C37D5-AD0F-4071-8CA3-36C71BB7E6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02" name="Freeform 630">
                  <a:extLst>
                    <a:ext uri="{FF2B5EF4-FFF2-40B4-BE49-F238E27FC236}">
                      <a16:creationId xmlns:a16="http://schemas.microsoft.com/office/drawing/2014/main" id="{9AB2F98D-EA33-4824-9176-187AA21BC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3" name="Group 631">
                <a:extLst>
                  <a:ext uri="{FF2B5EF4-FFF2-40B4-BE49-F238E27FC236}">
                    <a16:creationId xmlns:a16="http://schemas.microsoft.com/office/drawing/2014/main" id="{D6543E63-D2BC-40FA-8F01-7BF9B5A4D0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304" name="Freeform 632">
                  <a:extLst>
                    <a:ext uri="{FF2B5EF4-FFF2-40B4-BE49-F238E27FC236}">
                      <a16:creationId xmlns:a16="http://schemas.microsoft.com/office/drawing/2014/main" id="{B6EC4989-90E7-4FFC-B14B-0780783E15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05" name="Freeform 633">
                  <a:extLst>
                    <a:ext uri="{FF2B5EF4-FFF2-40B4-BE49-F238E27FC236}">
                      <a16:creationId xmlns:a16="http://schemas.microsoft.com/office/drawing/2014/main" id="{04F6811F-74C1-439A-B905-081D7A938F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6" name="Group 634">
                <a:extLst>
                  <a:ext uri="{FF2B5EF4-FFF2-40B4-BE49-F238E27FC236}">
                    <a16:creationId xmlns:a16="http://schemas.microsoft.com/office/drawing/2014/main" id="{5D6AD75C-5AFE-46F5-8087-435A1D6077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307" name="Freeform 635">
                  <a:extLst>
                    <a:ext uri="{FF2B5EF4-FFF2-40B4-BE49-F238E27FC236}">
                      <a16:creationId xmlns:a16="http://schemas.microsoft.com/office/drawing/2014/main" id="{B8F20A38-0C6A-4B97-8ED6-01BE749736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08" name="Freeform 636">
                  <a:extLst>
                    <a:ext uri="{FF2B5EF4-FFF2-40B4-BE49-F238E27FC236}">
                      <a16:creationId xmlns:a16="http://schemas.microsoft.com/office/drawing/2014/main" id="{6A1737F8-5CC2-4BE7-9A6B-C8A263402D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9" name="Group 637">
                <a:extLst>
                  <a:ext uri="{FF2B5EF4-FFF2-40B4-BE49-F238E27FC236}">
                    <a16:creationId xmlns:a16="http://schemas.microsoft.com/office/drawing/2014/main" id="{DFC1CFF6-E0AB-4AA4-AB30-ACC0D73318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310" name="Freeform 638">
                  <a:extLst>
                    <a:ext uri="{FF2B5EF4-FFF2-40B4-BE49-F238E27FC236}">
                      <a16:creationId xmlns:a16="http://schemas.microsoft.com/office/drawing/2014/main" id="{EA7EBEDE-F903-4290-986B-44E716375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11" name="Freeform 639">
                  <a:extLst>
                    <a:ext uri="{FF2B5EF4-FFF2-40B4-BE49-F238E27FC236}">
                      <a16:creationId xmlns:a16="http://schemas.microsoft.com/office/drawing/2014/main" id="{C65B494D-F874-48A6-A85E-1A65C22169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12" name="Group 640">
                <a:extLst>
                  <a:ext uri="{FF2B5EF4-FFF2-40B4-BE49-F238E27FC236}">
                    <a16:creationId xmlns:a16="http://schemas.microsoft.com/office/drawing/2014/main" id="{4B3CDB1E-2090-45E9-B9C8-27D78B3F4B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313" name="Freeform 641">
                  <a:extLst>
                    <a:ext uri="{FF2B5EF4-FFF2-40B4-BE49-F238E27FC236}">
                      <a16:creationId xmlns:a16="http://schemas.microsoft.com/office/drawing/2014/main" id="{F9CF8B6D-CDD0-4B1B-831D-B22A823AF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14" name="Freeform 642">
                  <a:extLst>
                    <a:ext uri="{FF2B5EF4-FFF2-40B4-BE49-F238E27FC236}">
                      <a16:creationId xmlns:a16="http://schemas.microsoft.com/office/drawing/2014/main" id="{7825F216-05D3-4037-8E65-33CBDE355C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315" name="Freeform 643">
              <a:extLst>
                <a:ext uri="{FF2B5EF4-FFF2-40B4-BE49-F238E27FC236}">
                  <a16:creationId xmlns:a16="http://schemas.microsoft.com/office/drawing/2014/main" id="{1BC4B508-23A4-4D12-A6A6-BAFDA7EDF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820"/>
              <a:ext cx="114" cy="85"/>
            </a:xfrm>
            <a:custGeom>
              <a:avLst/>
              <a:gdLst>
                <a:gd name="T0" fmla="*/ 0 w 114"/>
                <a:gd name="T1" fmla="*/ 57 h 85"/>
                <a:gd name="T2" fmla="*/ 0 w 114"/>
                <a:gd name="T3" fmla="*/ 85 h 85"/>
                <a:gd name="T4" fmla="*/ 114 w 114"/>
                <a:gd name="T5" fmla="*/ 28 h 85"/>
                <a:gd name="T6" fmla="*/ 114 w 114"/>
                <a:gd name="T7" fmla="*/ 0 h 85"/>
                <a:gd name="T8" fmla="*/ 0 w 114"/>
                <a:gd name="T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57"/>
                  </a:moveTo>
                  <a:lnTo>
                    <a:pt x="0" y="85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16" name="Freeform 644">
              <a:extLst>
                <a:ext uri="{FF2B5EF4-FFF2-40B4-BE49-F238E27FC236}">
                  <a16:creationId xmlns:a16="http://schemas.microsoft.com/office/drawing/2014/main" id="{01F7E281-C82A-43D2-B8A3-238FBDC5F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791"/>
              <a:ext cx="114" cy="85"/>
            </a:xfrm>
            <a:custGeom>
              <a:avLst/>
              <a:gdLst>
                <a:gd name="T0" fmla="*/ 0 w 114"/>
                <a:gd name="T1" fmla="*/ 57 h 85"/>
                <a:gd name="T2" fmla="*/ 0 w 114"/>
                <a:gd name="T3" fmla="*/ 85 h 85"/>
                <a:gd name="T4" fmla="*/ 114 w 114"/>
                <a:gd name="T5" fmla="*/ 28 h 85"/>
                <a:gd name="T6" fmla="*/ 114 w 114"/>
                <a:gd name="T7" fmla="*/ 0 h 85"/>
                <a:gd name="T8" fmla="*/ 0 w 114"/>
                <a:gd name="T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57"/>
                  </a:moveTo>
                  <a:lnTo>
                    <a:pt x="0" y="85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17" name="Freeform 645">
              <a:extLst>
                <a:ext uri="{FF2B5EF4-FFF2-40B4-BE49-F238E27FC236}">
                  <a16:creationId xmlns:a16="http://schemas.microsoft.com/office/drawing/2014/main" id="{11DA5D60-A567-445A-A42E-B68BDE3BC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1955"/>
              <a:ext cx="29" cy="43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18" name="Freeform 646">
              <a:extLst>
                <a:ext uri="{FF2B5EF4-FFF2-40B4-BE49-F238E27FC236}">
                  <a16:creationId xmlns:a16="http://schemas.microsoft.com/office/drawing/2014/main" id="{E2FB1077-865A-4B07-840C-68A3D881F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1915"/>
              <a:ext cx="29" cy="43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19" name="Freeform 647">
              <a:extLst>
                <a:ext uri="{FF2B5EF4-FFF2-40B4-BE49-F238E27FC236}">
                  <a16:creationId xmlns:a16="http://schemas.microsoft.com/office/drawing/2014/main" id="{C454FD81-E40A-4FF5-A7C5-0EA5CA46A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162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320" name="Group 648">
            <a:extLst>
              <a:ext uri="{FF2B5EF4-FFF2-40B4-BE49-F238E27FC236}">
                <a16:creationId xmlns:a16="http://schemas.microsoft.com/office/drawing/2014/main" id="{8749D4CE-5EBA-4627-956F-2430627F645B}"/>
              </a:ext>
            </a:extLst>
          </p:cNvPr>
          <p:cNvGrpSpPr>
            <a:grpSpLocks/>
          </p:cNvGrpSpPr>
          <p:nvPr/>
        </p:nvGrpSpPr>
        <p:grpSpPr bwMode="auto">
          <a:xfrm>
            <a:off x="3467100" y="954088"/>
            <a:ext cx="406400" cy="674687"/>
            <a:chOff x="3743" y="1621"/>
            <a:chExt cx="256" cy="425"/>
          </a:xfrm>
        </p:grpSpPr>
        <p:sp>
          <p:nvSpPr>
            <p:cNvPr id="29321" name="Freeform 649">
              <a:extLst>
                <a:ext uri="{FF2B5EF4-FFF2-40B4-BE49-F238E27FC236}">
                  <a16:creationId xmlns:a16="http://schemas.microsoft.com/office/drawing/2014/main" id="{3EE99EFB-5EAB-4C70-9A82-45F36CB2D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763"/>
              <a:ext cx="114" cy="283"/>
            </a:xfrm>
            <a:custGeom>
              <a:avLst/>
              <a:gdLst>
                <a:gd name="T0" fmla="*/ 114 w 114"/>
                <a:gd name="T1" fmla="*/ 227 h 283"/>
                <a:gd name="T2" fmla="*/ 114 w 114"/>
                <a:gd name="T3" fmla="*/ 0 h 283"/>
                <a:gd name="T4" fmla="*/ 0 w 114"/>
                <a:gd name="T5" fmla="*/ 57 h 283"/>
                <a:gd name="T6" fmla="*/ 0 w 114"/>
                <a:gd name="T7" fmla="*/ 283 h 283"/>
                <a:gd name="T8" fmla="*/ 114 w 114"/>
                <a:gd name="T9" fmla="*/ 22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83">
                  <a:moveTo>
                    <a:pt x="114" y="227"/>
                  </a:moveTo>
                  <a:lnTo>
                    <a:pt x="114" y="0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14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22" name="Freeform 650">
              <a:extLst>
                <a:ext uri="{FF2B5EF4-FFF2-40B4-BE49-F238E27FC236}">
                  <a16:creationId xmlns:a16="http://schemas.microsoft.com/office/drawing/2014/main" id="{9711535C-27E5-4DE8-B75D-1ED4F9265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" y="1621"/>
              <a:ext cx="256" cy="199"/>
            </a:xfrm>
            <a:custGeom>
              <a:avLst/>
              <a:gdLst>
                <a:gd name="T0" fmla="*/ 256 w 256"/>
                <a:gd name="T1" fmla="*/ 142 h 199"/>
                <a:gd name="T2" fmla="*/ 114 w 256"/>
                <a:gd name="T3" fmla="*/ 0 h 199"/>
                <a:gd name="T4" fmla="*/ 0 w 256"/>
                <a:gd name="T5" fmla="*/ 57 h 199"/>
                <a:gd name="T6" fmla="*/ 142 w 256"/>
                <a:gd name="T7" fmla="*/ 199 h 199"/>
                <a:gd name="T8" fmla="*/ 256 w 256"/>
                <a:gd name="T9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9">
                  <a:moveTo>
                    <a:pt x="256" y="142"/>
                  </a:moveTo>
                  <a:lnTo>
                    <a:pt x="114" y="0"/>
                  </a:lnTo>
                  <a:lnTo>
                    <a:pt x="0" y="57"/>
                  </a:lnTo>
                  <a:lnTo>
                    <a:pt x="142" y="199"/>
                  </a:lnTo>
                  <a:lnTo>
                    <a:pt x="256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23" name="Freeform 651">
              <a:extLst>
                <a:ext uri="{FF2B5EF4-FFF2-40B4-BE49-F238E27FC236}">
                  <a16:creationId xmlns:a16="http://schemas.microsoft.com/office/drawing/2014/main" id="{A6A70581-DAB9-4E6E-86B7-FB7B4CC23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" y="1678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324" name="Group 652">
              <a:extLst>
                <a:ext uri="{FF2B5EF4-FFF2-40B4-BE49-F238E27FC236}">
                  <a16:creationId xmlns:a16="http://schemas.microsoft.com/office/drawing/2014/main" id="{B9CF94D5-482B-48DB-B17D-D1336EA1C5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1820"/>
              <a:ext cx="57" cy="142"/>
              <a:chOff x="4056" y="2047"/>
              <a:chExt cx="284" cy="707"/>
            </a:xfrm>
          </p:grpSpPr>
          <p:grpSp>
            <p:nvGrpSpPr>
              <p:cNvPr id="29325" name="Group 653">
                <a:extLst>
                  <a:ext uri="{FF2B5EF4-FFF2-40B4-BE49-F238E27FC236}">
                    <a16:creationId xmlns:a16="http://schemas.microsoft.com/office/drawing/2014/main" id="{14D5B25B-6173-4A2E-85A8-D0AA403F5A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326" name="Freeform 654">
                  <a:extLst>
                    <a:ext uri="{FF2B5EF4-FFF2-40B4-BE49-F238E27FC236}">
                      <a16:creationId xmlns:a16="http://schemas.microsoft.com/office/drawing/2014/main" id="{DC2A261C-7351-445F-B7B9-19CC3EDDD8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27" name="Freeform 655">
                  <a:extLst>
                    <a:ext uri="{FF2B5EF4-FFF2-40B4-BE49-F238E27FC236}">
                      <a16:creationId xmlns:a16="http://schemas.microsoft.com/office/drawing/2014/main" id="{43CFB2AB-AE07-41E7-9506-F6D93A8B4A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28" name="Group 656">
                <a:extLst>
                  <a:ext uri="{FF2B5EF4-FFF2-40B4-BE49-F238E27FC236}">
                    <a16:creationId xmlns:a16="http://schemas.microsoft.com/office/drawing/2014/main" id="{1D79A0B6-6FDD-49EF-9BEE-5D6D2BDF70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329" name="Freeform 657">
                  <a:extLst>
                    <a:ext uri="{FF2B5EF4-FFF2-40B4-BE49-F238E27FC236}">
                      <a16:creationId xmlns:a16="http://schemas.microsoft.com/office/drawing/2014/main" id="{C44F537E-2716-4132-8D3C-3AFB1A4004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30" name="Freeform 658">
                  <a:extLst>
                    <a:ext uri="{FF2B5EF4-FFF2-40B4-BE49-F238E27FC236}">
                      <a16:creationId xmlns:a16="http://schemas.microsoft.com/office/drawing/2014/main" id="{05865F0E-EDA6-43D1-A3FF-1EBD0F9E62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31" name="Group 659">
                <a:extLst>
                  <a:ext uri="{FF2B5EF4-FFF2-40B4-BE49-F238E27FC236}">
                    <a16:creationId xmlns:a16="http://schemas.microsoft.com/office/drawing/2014/main" id="{453D5A49-3EC9-404F-A762-7B7BEB9099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332" name="Freeform 660">
                  <a:extLst>
                    <a:ext uri="{FF2B5EF4-FFF2-40B4-BE49-F238E27FC236}">
                      <a16:creationId xmlns:a16="http://schemas.microsoft.com/office/drawing/2014/main" id="{8C60F60D-C0CE-4405-86DE-E07B0C851E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33" name="Freeform 661">
                  <a:extLst>
                    <a:ext uri="{FF2B5EF4-FFF2-40B4-BE49-F238E27FC236}">
                      <a16:creationId xmlns:a16="http://schemas.microsoft.com/office/drawing/2014/main" id="{B8E00405-0953-4AAD-93FB-970369B4C7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34" name="Group 662">
                <a:extLst>
                  <a:ext uri="{FF2B5EF4-FFF2-40B4-BE49-F238E27FC236}">
                    <a16:creationId xmlns:a16="http://schemas.microsoft.com/office/drawing/2014/main" id="{659F2442-7163-47B0-9E9C-9909C06387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335" name="Freeform 663">
                  <a:extLst>
                    <a:ext uri="{FF2B5EF4-FFF2-40B4-BE49-F238E27FC236}">
                      <a16:creationId xmlns:a16="http://schemas.microsoft.com/office/drawing/2014/main" id="{80A17B77-9565-4F93-ADC9-1230FEBF9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36" name="Freeform 664">
                  <a:extLst>
                    <a:ext uri="{FF2B5EF4-FFF2-40B4-BE49-F238E27FC236}">
                      <a16:creationId xmlns:a16="http://schemas.microsoft.com/office/drawing/2014/main" id="{31E98E49-0A06-4223-A928-8326699A2D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37" name="Group 665">
                <a:extLst>
                  <a:ext uri="{FF2B5EF4-FFF2-40B4-BE49-F238E27FC236}">
                    <a16:creationId xmlns:a16="http://schemas.microsoft.com/office/drawing/2014/main" id="{873B8F1A-891C-40AA-AA34-96F8FFD2BB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338" name="Freeform 666">
                  <a:extLst>
                    <a:ext uri="{FF2B5EF4-FFF2-40B4-BE49-F238E27FC236}">
                      <a16:creationId xmlns:a16="http://schemas.microsoft.com/office/drawing/2014/main" id="{270B64CD-3293-4422-AF19-34648591EA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39" name="Freeform 667">
                  <a:extLst>
                    <a:ext uri="{FF2B5EF4-FFF2-40B4-BE49-F238E27FC236}">
                      <a16:creationId xmlns:a16="http://schemas.microsoft.com/office/drawing/2014/main" id="{88437140-3E3E-44F6-BD78-D8707C499F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40" name="Group 668">
                <a:extLst>
                  <a:ext uri="{FF2B5EF4-FFF2-40B4-BE49-F238E27FC236}">
                    <a16:creationId xmlns:a16="http://schemas.microsoft.com/office/drawing/2014/main" id="{EFD2FC30-8B30-4F3D-BBF2-443B67510C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341" name="Freeform 669">
                  <a:extLst>
                    <a:ext uri="{FF2B5EF4-FFF2-40B4-BE49-F238E27FC236}">
                      <a16:creationId xmlns:a16="http://schemas.microsoft.com/office/drawing/2014/main" id="{CCEDD52F-9BDE-41CC-AC99-CA499FF768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42" name="Freeform 670">
                  <a:extLst>
                    <a:ext uri="{FF2B5EF4-FFF2-40B4-BE49-F238E27FC236}">
                      <a16:creationId xmlns:a16="http://schemas.microsoft.com/office/drawing/2014/main" id="{F36CFD3B-E072-484A-801B-EA5D162D3A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43" name="Group 671">
                <a:extLst>
                  <a:ext uri="{FF2B5EF4-FFF2-40B4-BE49-F238E27FC236}">
                    <a16:creationId xmlns:a16="http://schemas.microsoft.com/office/drawing/2014/main" id="{71CBBCCA-00EB-48E5-B38C-FDB4EB2060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344" name="Freeform 672">
                  <a:extLst>
                    <a:ext uri="{FF2B5EF4-FFF2-40B4-BE49-F238E27FC236}">
                      <a16:creationId xmlns:a16="http://schemas.microsoft.com/office/drawing/2014/main" id="{ABF34EA7-E1CF-492C-96D5-8E693DDCC3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45" name="Freeform 673">
                  <a:extLst>
                    <a:ext uri="{FF2B5EF4-FFF2-40B4-BE49-F238E27FC236}">
                      <a16:creationId xmlns:a16="http://schemas.microsoft.com/office/drawing/2014/main" id="{B9BEEFD5-206E-4146-BB30-F727B70433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46" name="Group 674">
                <a:extLst>
                  <a:ext uri="{FF2B5EF4-FFF2-40B4-BE49-F238E27FC236}">
                    <a16:creationId xmlns:a16="http://schemas.microsoft.com/office/drawing/2014/main" id="{4D15A3D8-E024-4FFA-95E3-C349823F37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347" name="Freeform 675">
                  <a:extLst>
                    <a:ext uri="{FF2B5EF4-FFF2-40B4-BE49-F238E27FC236}">
                      <a16:creationId xmlns:a16="http://schemas.microsoft.com/office/drawing/2014/main" id="{8977711E-DFC9-45B5-BC20-83B96F8A4E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48" name="Freeform 676">
                  <a:extLst>
                    <a:ext uri="{FF2B5EF4-FFF2-40B4-BE49-F238E27FC236}">
                      <a16:creationId xmlns:a16="http://schemas.microsoft.com/office/drawing/2014/main" id="{73278EF5-AF34-4E2D-993E-16E8D2566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349" name="Freeform 677">
              <a:extLst>
                <a:ext uri="{FF2B5EF4-FFF2-40B4-BE49-F238E27FC236}">
                  <a16:creationId xmlns:a16="http://schemas.microsoft.com/office/drawing/2014/main" id="{95F14234-83F6-4D04-B4E5-AE028DB20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820"/>
              <a:ext cx="114" cy="85"/>
            </a:xfrm>
            <a:custGeom>
              <a:avLst/>
              <a:gdLst>
                <a:gd name="T0" fmla="*/ 0 w 114"/>
                <a:gd name="T1" fmla="*/ 57 h 85"/>
                <a:gd name="T2" fmla="*/ 0 w 114"/>
                <a:gd name="T3" fmla="*/ 85 h 85"/>
                <a:gd name="T4" fmla="*/ 114 w 114"/>
                <a:gd name="T5" fmla="*/ 28 h 85"/>
                <a:gd name="T6" fmla="*/ 114 w 114"/>
                <a:gd name="T7" fmla="*/ 0 h 85"/>
                <a:gd name="T8" fmla="*/ 0 w 114"/>
                <a:gd name="T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57"/>
                  </a:moveTo>
                  <a:lnTo>
                    <a:pt x="0" y="85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50" name="Freeform 678">
              <a:extLst>
                <a:ext uri="{FF2B5EF4-FFF2-40B4-BE49-F238E27FC236}">
                  <a16:creationId xmlns:a16="http://schemas.microsoft.com/office/drawing/2014/main" id="{0D655580-A2E4-4009-ACA4-52D4D7FC2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791"/>
              <a:ext cx="114" cy="85"/>
            </a:xfrm>
            <a:custGeom>
              <a:avLst/>
              <a:gdLst>
                <a:gd name="T0" fmla="*/ 0 w 114"/>
                <a:gd name="T1" fmla="*/ 57 h 85"/>
                <a:gd name="T2" fmla="*/ 0 w 114"/>
                <a:gd name="T3" fmla="*/ 85 h 85"/>
                <a:gd name="T4" fmla="*/ 114 w 114"/>
                <a:gd name="T5" fmla="*/ 28 h 85"/>
                <a:gd name="T6" fmla="*/ 114 w 114"/>
                <a:gd name="T7" fmla="*/ 0 h 85"/>
                <a:gd name="T8" fmla="*/ 0 w 114"/>
                <a:gd name="T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57"/>
                  </a:moveTo>
                  <a:lnTo>
                    <a:pt x="0" y="85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51" name="Freeform 679">
              <a:extLst>
                <a:ext uri="{FF2B5EF4-FFF2-40B4-BE49-F238E27FC236}">
                  <a16:creationId xmlns:a16="http://schemas.microsoft.com/office/drawing/2014/main" id="{183AC3E8-0A43-42E2-866E-67EED4B0A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" y="1955"/>
              <a:ext cx="29" cy="43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52" name="Freeform 680">
              <a:extLst>
                <a:ext uri="{FF2B5EF4-FFF2-40B4-BE49-F238E27FC236}">
                  <a16:creationId xmlns:a16="http://schemas.microsoft.com/office/drawing/2014/main" id="{9877FE00-7BA4-420D-B0B1-D38919AB9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" y="1915"/>
              <a:ext cx="29" cy="43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53" name="Freeform 681">
              <a:extLst>
                <a:ext uri="{FF2B5EF4-FFF2-40B4-BE49-F238E27FC236}">
                  <a16:creationId xmlns:a16="http://schemas.microsoft.com/office/drawing/2014/main" id="{3EFAC29B-6A36-4D7C-BDF5-5F2C8586B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" y="162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354" name="Group 682">
            <a:extLst>
              <a:ext uri="{FF2B5EF4-FFF2-40B4-BE49-F238E27FC236}">
                <a16:creationId xmlns:a16="http://schemas.microsoft.com/office/drawing/2014/main" id="{13D2FE65-1668-4A87-BBBC-2582A0CF845F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5273675"/>
            <a:ext cx="406400" cy="674688"/>
            <a:chOff x="3942" y="2075"/>
            <a:chExt cx="256" cy="425"/>
          </a:xfrm>
        </p:grpSpPr>
        <p:sp>
          <p:nvSpPr>
            <p:cNvPr id="29355" name="Freeform 683">
              <a:extLst>
                <a:ext uri="{FF2B5EF4-FFF2-40B4-BE49-F238E27FC236}">
                  <a16:creationId xmlns:a16="http://schemas.microsoft.com/office/drawing/2014/main" id="{1C64A0D0-6F4C-48E3-896C-A219D8198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2132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356" name="Group 684">
              <a:extLst>
                <a:ext uri="{FF2B5EF4-FFF2-40B4-BE49-F238E27FC236}">
                  <a16:creationId xmlns:a16="http://schemas.microsoft.com/office/drawing/2014/main" id="{84D6972E-6564-4F0D-9467-6D3B4CC5D0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1" y="2274"/>
              <a:ext cx="57" cy="142"/>
              <a:chOff x="4056" y="2047"/>
              <a:chExt cx="284" cy="707"/>
            </a:xfrm>
          </p:grpSpPr>
          <p:grpSp>
            <p:nvGrpSpPr>
              <p:cNvPr id="29357" name="Group 685">
                <a:extLst>
                  <a:ext uri="{FF2B5EF4-FFF2-40B4-BE49-F238E27FC236}">
                    <a16:creationId xmlns:a16="http://schemas.microsoft.com/office/drawing/2014/main" id="{F25B7DDC-4668-45C5-9D8D-453F71C598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358" name="Freeform 686">
                  <a:extLst>
                    <a:ext uri="{FF2B5EF4-FFF2-40B4-BE49-F238E27FC236}">
                      <a16:creationId xmlns:a16="http://schemas.microsoft.com/office/drawing/2014/main" id="{3774039F-3ED6-4B45-9BFD-074FABE0B9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59" name="Freeform 687">
                  <a:extLst>
                    <a:ext uri="{FF2B5EF4-FFF2-40B4-BE49-F238E27FC236}">
                      <a16:creationId xmlns:a16="http://schemas.microsoft.com/office/drawing/2014/main" id="{815862D9-2712-4E13-8A51-9C9840559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60" name="Group 688">
                <a:extLst>
                  <a:ext uri="{FF2B5EF4-FFF2-40B4-BE49-F238E27FC236}">
                    <a16:creationId xmlns:a16="http://schemas.microsoft.com/office/drawing/2014/main" id="{3366AB57-E99B-4430-B106-50B17383B7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361" name="Freeform 689">
                  <a:extLst>
                    <a:ext uri="{FF2B5EF4-FFF2-40B4-BE49-F238E27FC236}">
                      <a16:creationId xmlns:a16="http://schemas.microsoft.com/office/drawing/2014/main" id="{00BA6FEA-12B5-4364-B19C-3EA4E32D57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62" name="Freeform 690">
                  <a:extLst>
                    <a:ext uri="{FF2B5EF4-FFF2-40B4-BE49-F238E27FC236}">
                      <a16:creationId xmlns:a16="http://schemas.microsoft.com/office/drawing/2014/main" id="{E23C1CA5-3CFC-49C5-A1F4-470F8B739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63" name="Group 691">
                <a:extLst>
                  <a:ext uri="{FF2B5EF4-FFF2-40B4-BE49-F238E27FC236}">
                    <a16:creationId xmlns:a16="http://schemas.microsoft.com/office/drawing/2014/main" id="{DC720DCF-C0A0-4826-9133-5DBB80930C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364" name="Freeform 692">
                  <a:extLst>
                    <a:ext uri="{FF2B5EF4-FFF2-40B4-BE49-F238E27FC236}">
                      <a16:creationId xmlns:a16="http://schemas.microsoft.com/office/drawing/2014/main" id="{37508C38-2AE6-439E-AD1E-10B3761DF3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65" name="Freeform 693">
                  <a:extLst>
                    <a:ext uri="{FF2B5EF4-FFF2-40B4-BE49-F238E27FC236}">
                      <a16:creationId xmlns:a16="http://schemas.microsoft.com/office/drawing/2014/main" id="{F2662B48-C88B-4BBD-900A-559286A15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66" name="Group 694">
                <a:extLst>
                  <a:ext uri="{FF2B5EF4-FFF2-40B4-BE49-F238E27FC236}">
                    <a16:creationId xmlns:a16="http://schemas.microsoft.com/office/drawing/2014/main" id="{6291D161-F882-49D9-9A1C-6AFF08CC36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367" name="Freeform 695">
                  <a:extLst>
                    <a:ext uri="{FF2B5EF4-FFF2-40B4-BE49-F238E27FC236}">
                      <a16:creationId xmlns:a16="http://schemas.microsoft.com/office/drawing/2014/main" id="{DC5ADE95-4819-4130-95A1-EB9AADA287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68" name="Freeform 696">
                  <a:extLst>
                    <a:ext uri="{FF2B5EF4-FFF2-40B4-BE49-F238E27FC236}">
                      <a16:creationId xmlns:a16="http://schemas.microsoft.com/office/drawing/2014/main" id="{DECD26BA-8507-4B80-905E-A60C35C125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69" name="Group 697">
                <a:extLst>
                  <a:ext uri="{FF2B5EF4-FFF2-40B4-BE49-F238E27FC236}">
                    <a16:creationId xmlns:a16="http://schemas.microsoft.com/office/drawing/2014/main" id="{FCE8B20A-D697-49B8-9A26-46FFA52BA1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370" name="Freeform 698">
                  <a:extLst>
                    <a:ext uri="{FF2B5EF4-FFF2-40B4-BE49-F238E27FC236}">
                      <a16:creationId xmlns:a16="http://schemas.microsoft.com/office/drawing/2014/main" id="{7F089EE1-ABA6-4B46-ACD8-858705862D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71" name="Freeform 699">
                  <a:extLst>
                    <a:ext uri="{FF2B5EF4-FFF2-40B4-BE49-F238E27FC236}">
                      <a16:creationId xmlns:a16="http://schemas.microsoft.com/office/drawing/2014/main" id="{3683ABD5-4394-4116-87FC-08B024709F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72" name="Group 700">
                <a:extLst>
                  <a:ext uri="{FF2B5EF4-FFF2-40B4-BE49-F238E27FC236}">
                    <a16:creationId xmlns:a16="http://schemas.microsoft.com/office/drawing/2014/main" id="{56232D7D-A27C-4D7F-8D43-7200566CA7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373" name="Freeform 701">
                  <a:extLst>
                    <a:ext uri="{FF2B5EF4-FFF2-40B4-BE49-F238E27FC236}">
                      <a16:creationId xmlns:a16="http://schemas.microsoft.com/office/drawing/2014/main" id="{636A761B-1BF2-49D6-B4C9-ED9C5E1AF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74" name="Freeform 702">
                  <a:extLst>
                    <a:ext uri="{FF2B5EF4-FFF2-40B4-BE49-F238E27FC236}">
                      <a16:creationId xmlns:a16="http://schemas.microsoft.com/office/drawing/2014/main" id="{31F66C5A-97F1-4295-84CC-D962C02C58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75" name="Group 703">
                <a:extLst>
                  <a:ext uri="{FF2B5EF4-FFF2-40B4-BE49-F238E27FC236}">
                    <a16:creationId xmlns:a16="http://schemas.microsoft.com/office/drawing/2014/main" id="{27BC8D72-84B4-4383-9055-DB997DB628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376" name="Freeform 704">
                  <a:extLst>
                    <a:ext uri="{FF2B5EF4-FFF2-40B4-BE49-F238E27FC236}">
                      <a16:creationId xmlns:a16="http://schemas.microsoft.com/office/drawing/2014/main" id="{B4CFFDE3-5FAC-421C-B468-85C8DBCC5F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77" name="Freeform 705">
                  <a:extLst>
                    <a:ext uri="{FF2B5EF4-FFF2-40B4-BE49-F238E27FC236}">
                      <a16:creationId xmlns:a16="http://schemas.microsoft.com/office/drawing/2014/main" id="{53B7A32F-807F-43AB-8CC3-139B5492F7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78" name="Group 706">
                <a:extLst>
                  <a:ext uri="{FF2B5EF4-FFF2-40B4-BE49-F238E27FC236}">
                    <a16:creationId xmlns:a16="http://schemas.microsoft.com/office/drawing/2014/main" id="{04F69B1E-0CF7-4925-A394-ADA880B89C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379" name="Freeform 707">
                  <a:extLst>
                    <a:ext uri="{FF2B5EF4-FFF2-40B4-BE49-F238E27FC236}">
                      <a16:creationId xmlns:a16="http://schemas.microsoft.com/office/drawing/2014/main" id="{F1D18370-5EC7-45E9-8A0C-4DC827BD38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80" name="Freeform 708">
                  <a:extLst>
                    <a:ext uri="{FF2B5EF4-FFF2-40B4-BE49-F238E27FC236}">
                      <a16:creationId xmlns:a16="http://schemas.microsoft.com/office/drawing/2014/main" id="{C734EA0A-86FC-46AF-8270-25384F858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381" name="Freeform 709">
              <a:extLst>
                <a:ext uri="{FF2B5EF4-FFF2-40B4-BE49-F238E27FC236}">
                  <a16:creationId xmlns:a16="http://schemas.microsoft.com/office/drawing/2014/main" id="{270AD157-54AF-4863-B9EF-4E10FDB04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" y="2245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2" name="Freeform 710">
              <a:extLst>
                <a:ext uri="{FF2B5EF4-FFF2-40B4-BE49-F238E27FC236}">
                  <a16:creationId xmlns:a16="http://schemas.microsoft.com/office/drawing/2014/main" id="{0C87191F-981E-474C-BD42-94017F536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" y="221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3" name="Freeform 711">
              <a:extLst>
                <a:ext uri="{FF2B5EF4-FFF2-40B4-BE49-F238E27FC236}">
                  <a16:creationId xmlns:a16="http://schemas.microsoft.com/office/drawing/2014/main" id="{5CD245A9-1176-46FC-9FE4-66C4A4EAE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2103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4" name="Freeform 712">
              <a:extLst>
                <a:ext uri="{FF2B5EF4-FFF2-40B4-BE49-F238E27FC236}">
                  <a16:creationId xmlns:a16="http://schemas.microsoft.com/office/drawing/2014/main" id="{09032131-97F2-4EE4-BFB1-FD7C90352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9" y="2075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5" name="Freeform 713">
              <a:extLst>
                <a:ext uri="{FF2B5EF4-FFF2-40B4-BE49-F238E27FC236}">
                  <a16:creationId xmlns:a16="http://schemas.microsoft.com/office/drawing/2014/main" id="{0A29924A-C281-43CA-9518-BF5998E77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" y="2246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6" name="Freeform 714">
              <a:extLst>
                <a:ext uri="{FF2B5EF4-FFF2-40B4-BE49-F238E27FC236}">
                  <a16:creationId xmlns:a16="http://schemas.microsoft.com/office/drawing/2014/main" id="{E320B4F8-5AA7-4FA4-8845-A7E961E84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2414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7" name="Freeform 715">
              <a:extLst>
                <a:ext uri="{FF2B5EF4-FFF2-40B4-BE49-F238E27FC236}">
                  <a16:creationId xmlns:a16="http://schemas.microsoft.com/office/drawing/2014/main" id="{EF4AC769-57A1-4046-BA56-0E310BF0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2075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388" name="Group 716">
            <a:extLst>
              <a:ext uri="{FF2B5EF4-FFF2-40B4-BE49-F238E27FC236}">
                <a16:creationId xmlns:a16="http://schemas.microsoft.com/office/drawing/2014/main" id="{5EB54241-0EEB-43C3-9FA4-CB2982DA294F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5994400"/>
            <a:ext cx="406400" cy="676275"/>
            <a:chOff x="4452" y="2075"/>
            <a:chExt cx="256" cy="426"/>
          </a:xfrm>
        </p:grpSpPr>
        <p:sp>
          <p:nvSpPr>
            <p:cNvPr id="29389" name="Freeform 717">
              <a:extLst>
                <a:ext uri="{FF2B5EF4-FFF2-40B4-BE49-F238E27FC236}">
                  <a16:creationId xmlns:a16="http://schemas.microsoft.com/office/drawing/2014/main" id="{C5474673-1EC8-48B3-B492-664650558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2133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390" name="Group 718">
              <a:extLst>
                <a:ext uri="{FF2B5EF4-FFF2-40B4-BE49-F238E27FC236}">
                  <a16:creationId xmlns:a16="http://schemas.microsoft.com/office/drawing/2014/main" id="{8CA24AE7-EF8F-4B0B-99FD-F02286380E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1" y="2274"/>
              <a:ext cx="57" cy="142"/>
              <a:chOff x="4056" y="2047"/>
              <a:chExt cx="284" cy="707"/>
            </a:xfrm>
          </p:grpSpPr>
          <p:grpSp>
            <p:nvGrpSpPr>
              <p:cNvPr id="29391" name="Group 719">
                <a:extLst>
                  <a:ext uri="{FF2B5EF4-FFF2-40B4-BE49-F238E27FC236}">
                    <a16:creationId xmlns:a16="http://schemas.microsoft.com/office/drawing/2014/main" id="{56FE70BE-132B-4B24-A89D-F3EC0DFB61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392" name="Freeform 720">
                  <a:extLst>
                    <a:ext uri="{FF2B5EF4-FFF2-40B4-BE49-F238E27FC236}">
                      <a16:creationId xmlns:a16="http://schemas.microsoft.com/office/drawing/2014/main" id="{4661BE37-ABD6-4EC6-ADA9-0E9987AA30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93" name="Freeform 721">
                  <a:extLst>
                    <a:ext uri="{FF2B5EF4-FFF2-40B4-BE49-F238E27FC236}">
                      <a16:creationId xmlns:a16="http://schemas.microsoft.com/office/drawing/2014/main" id="{D2E7E2D4-3128-4184-A5CD-903C4397C1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94" name="Group 722">
                <a:extLst>
                  <a:ext uri="{FF2B5EF4-FFF2-40B4-BE49-F238E27FC236}">
                    <a16:creationId xmlns:a16="http://schemas.microsoft.com/office/drawing/2014/main" id="{6D0C4628-F2BC-4D9C-AC63-1E92A10B6C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395" name="Freeform 723">
                  <a:extLst>
                    <a:ext uri="{FF2B5EF4-FFF2-40B4-BE49-F238E27FC236}">
                      <a16:creationId xmlns:a16="http://schemas.microsoft.com/office/drawing/2014/main" id="{FDC54AB5-1B1D-4D39-8839-59246DB9F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96" name="Freeform 724">
                  <a:extLst>
                    <a:ext uri="{FF2B5EF4-FFF2-40B4-BE49-F238E27FC236}">
                      <a16:creationId xmlns:a16="http://schemas.microsoft.com/office/drawing/2014/main" id="{F57E713B-446E-4CA8-B9C3-E5E531F3D2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97" name="Group 725">
                <a:extLst>
                  <a:ext uri="{FF2B5EF4-FFF2-40B4-BE49-F238E27FC236}">
                    <a16:creationId xmlns:a16="http://schemas.microsoft.com/office/drawing/2014/main" id="{B5EF50BE-B8CF-4155-B709-CC82D1206F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398" name="Freeform 726">
                  <a:extLst>
                    <a:ext uri="{FF2B5EF4-FFF2-40B4-BE49-F238E27FC236}">
                      <a16:creationId xmlns:a16="http://schemas.microsoft.com/office/drawing/2014/main" id="{0459AE79-7016-40AE-9F46-A2C3113234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99" name="Freeform 727">
                  <a:extLst>
                    <a:ext uri="{FF2B5EF4-FFF2-40B4-BE49-F238E27FC236}">
                      <a16:creationId xmlns:a16="http://schemas.microsoft.com/office/drawing/2014/main" id="{86FAD428-1D6E-4E3A-8CC6-35E16596B3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00" name="Group 728">
                <a:extLst>
                  <a:ext uri="{FF2B5EF4-FFF2-40B4-BE49-F238E27FC236}">
                    <a16:creationId xmlns:a16="http://schemas.microsoft.com/office/drawing/2014/main" id="{06368A37-AC9B-4A69-BFD0-52B7E4AA63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401" name="Freeform 729">
                  <a:extLst>
                    <a:ext uri="{FF2B5EF4-FFF2-40B4-BE49-F238E27FC236}">
                      <a16:creationId xmlns:a16="http://schemas.microsoft.com/office/drawing/2014/main" id="{30D72F63-458E-43A0-9718-D8DE52818D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02" name="Freeform 730">
                  <a:extLst>
                    <a:ext uri="{FF2B5EF4-FFF2-40B4-BE49-F238E27FC236}">
                      <a16:creationId xmlns:a16="http://schemas.microsoft.com/office/drawing/2014/main" id="{E2732C85-AD05-4979-AB5F-19CDF93F5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03" name="Group 731">
                <a:extLst>
                  <a:ext uri="{FF2B5EF4-FFF2-40B4-BE49-F238E27FC236}">
                    <a16:creationId xmlns:a16="http://schemas.microsoft.com/office/drawing/2014/main" id="{0FEAA927-AA37-4722-A190-6261B3BF06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404" name="Freeform 732">
                  <a:extLst>
                    <a:ext uri="{FF2B5EF4-FFF2-40B4-BE49-F238E27FC236}">
                      <a16:creationId xmlns:a16="http://schemas.microsoft.com/office/drawing/2014/main" id="{5A702215-2D91-4AE5-AFFB-D4AE8CBF58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05" name="Freeform 733">
                  <a:extLst>
                    <a:ext uri="{FF2B5EF4-FFF2-40B4-BE49-F238E27FC236}">
                      <a16:creationId xmlns:a16="http://schemas.microsoft.com/office/drawing/2014/main" id="{FE8807FD-5DBD-4F20-865D-FCC3D07C31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06" name="Group 734">
                <a:extLst>
                  <a:ext uri="{FF2B5EF4-FFF2-40B4-BE49-F238E27FC236}">
                    <a16:creationId xmlns:a16="http://schemas.microsoft.com/office/drawing/2014/main" id="{0C6FC315-6F15-40C9-8B45-A0C8A07CE6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407" name="Freeform 735">
                  <a:extLst>
                    <a:ext uri="{FF2B5EF4-FFF2-40B4-BE49-F238E27FC236}">
                      <a16:creationId xmlns:a16="http://schemas.microsoft.com/office/drawing/2014/main" id="{6C99B1FD-47DE-41EA-AACA-0706931C75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08" name="Freeform 736">
                  <a:extLst>
                    <a:ext uri="{FF2B5EF4-FFF2-40B4-BE49-F238E27FC236}">
                      <a16:creationId xmlns:a16="http://schemas.microsoft.com/office/drawing/2014/main" id="{75B84C18-9B0C-4BCC-8A35-4B44544E8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09" name="Group 737">
                <a:extLst>
                  <a:ext uri="{FF2B5EF4-FFF2-40B4-BE49-F238E27FC236}">
                    <a16:creationId xmlns:a16="http://schemas.microsoft.com/office/drawing/2014/main" id="{2BBBBFA2-31A4-4F4B-A8CA-9189176E81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410" name="Freeform 738">
                  <a:extLst>
                    <a:ext uri="{FF2B5EF4-FFF2-40B4-BE49-F238E27FC236}">
                      <a16:creationId xmlns:a16="http://schemas.microsoft.com/office/drawing/2014/main" id="{3F1A2DE7-0F7D-4CC2-B1FE-4FFE070C87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11" name="Freeform 739">
                  <a:extLst>
                    <a:ext uri="{FF2B5EF4-FFF2-40B4-BE49-F238E27FC236}">
                      <a16:creationId xmlns:a16="http://schemas.microsoft.com/office/drawing/2014/main" id="{DF075C57-DE3B-4CB8-AD4D-A370F2855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12" name="Group 740">
                <a:extLst>
                  <a:ext uri="{FF2B5EF4-FFF2-40B4-BE49-F238E27FC236}">
                    <a16:creationId xmlns:a16="http://schemas.microsoft.com/office/drawing/2014/main" id="{BA0BE8D2-8F46-4BA9-9F3E-EAE5CB0F91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413" name="Freeform 741">
                  <a:extLst>
                    <a:ext uri="{FF2B5EF4-FFF2-40B4-BE49-F238E27FC236}">
                      <a16:creationId xmlns:a16="http://schemas.microsoft.com/office/drawing/2014/main" id="{49F388C1-55EB-4B61-B54B-4CF41896B2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14" name="Freeform 742">
                  <a:extLst>
                    <a:ext uri="{FF2B5EF4-FFF2-40B4-BE49-F238E27FC236}">
                      <a16:creationId xmlns:a16="http://schemas.microsoft.com/office/drawing/2014/main" id="{F6D934CB-4C37-430B-A534-7258D749A6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415" name="Freeform 743">
              <a:extLst>
                <a:ext uri="{FF2B5EF4-FFF2-40B4-BE49-F238E27FC236}">
                  <a16:creationId xmlns:a16="http://schemas.microsoft.com/office/drawing/2014/main" id="{CB7D5576-BAF6-42F2-A953-5DA9F18B7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" y="2245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16" name="Freeform 744">
              <a:extLst>
                <a:ext uri="{FF2B5EF4-FFF2-40B4-BE49-F238E27FC236}">
                  <a16:creationId xmlns:a16="http://schemas.microsoft.com/office/drawing/2014/main" id="{5BC0C71A-C187-458D-BD54-E36D71DC8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" y="221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17" name="Freeform 745">
              <a:extLst>
                <a:ext uri="{FF2B5EF4-FFF2-40B4-BE49-F238E27FC236}">
                  <a16:creationId xmlns:a16="http://schemas.microsoft.com/office/drawing/2014/main" id="{E279B2B7-797F-4DEA-B5E1-F98B84FEE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2103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18" name="Freeform 746">
              <a:extLst>
                <a:ext uri="{FF2B5EF4-FFF2-40B4-BE49-F238E27FC236}">
                  <a16:creationId xmlns:a16="http://schemas.microsoft.com/office/drawing/2014/main" id="{227A1219-4791-498D-A832-06353C40D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9" y="2075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19" name="Freeform 747">
              <a:extLst>
                <a:ext uri="{FF2B5EF4-FFF2-40B4-BE49-F238E27FC236}">
                  <a16:creationId xmlns:a16="http://schemas.microsoft.com/office/drawing/2014/main" id="{B8196E89-AD5B-4D00-A9D0-4F4B2464B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" y="2246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20" name="Freeform 748">
              <a:extLst>
                <a:ext uri="{FF2B5EF4-FFF2-40B4-BE49-F238E27FC236}">
                  <a16:creationId xmlns:a16="http://schemas.microsoft.com/office/drawing/2014/main" id="{17BFDFB3-D6DD-4365-B491-188256007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" y="2413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21" name="Freeform 749">
              <a:extLst>
                <a:ext uri="{FF2B5EF4-FFF2-40B4-BE49-F238E27FC236}">
                  <a16:creationId xmlns:a16="http://schemas.microsoft.com/office/drawing/2014/main" id="{793C8B9D-F1E7-465E-9B9A-A38CC023F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2075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422" name="Group 750">
            <a:extLst>
              <a:ext uri="{FF2B5EF4-FFF2-40B4-BE49-F238E27FC236}">
                <a16:creationId xmlns:a16="http://schemas.microsoft.com/office/drawing/2014/main" id="{C485FD9A-5AE2-4A31-BE0E-87D460E9511D}"/>
              </a:ext>
            </a:extLst>
          </p:cNvPr>
          <p:cNvGrpSpPr>
            <a:grpSpLocks/>
          </p:cNvGrpSpPr>
          <p:nvPr/>
        </p:nvGrpSpPr>
        <p:grpSpPr bwMode="auto">
          <a:xfrm>
            <a:off x="1082675" y="5273675"/>
            <a:ext cx="406400" cy="676275"/>
            <a:chOff x="4197" y="2670"/>
            <a:chExt cx="256" cy="426"/>
          </a:xfrm>
        </p:grpSpPr>
        <p:sp>
          <p:nvSpPr>
            <p:cNvPr id="29423" name="Freeform 751">
              <a:extLst>
                <a:ext uri="{FF2B5EF4-FFF2-40B4-BE49-F238E27FC236}">
                  <a16:creationId xmlns:a16="http://schemas.microsoft.com/office/drawing/2014/main" id="{B13CE65C-B442-4EC4-8A43-815C26D85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728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424" name="Group 752">
              <a:extLst>
                <a:ext uri="{FF2B5EF4-FFF2-40B4-BE49-F238E27FC236}">
                  <a16:creationId xmlns:a16="http://schemas.microsoft.com/office/drawing/2014/main" id="{76E1710A-9031-4011-B775-02D823C176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2870"/>
              <a:ext cx="57" cy="142"/>
              <a:chOff x="4056" y="2047"/>
              <a:chExt cx="284" cy="707"/>
            </a:xfrm>
          </p:grpSpPr>
          <p:grpSp>
            <p:nvGrpSpPr>
              <p:cNvPr id="29425" name="Group 753">
                <a:extLst>
                  <a:ext uri="{FF2B5EF4-FFF2-40B4-BE49-F238E27FC236}">
                    <a16:creationId xmlns:a16="http://schemas.microsoft.com/office/drawing/2014/main" id="{AD85CD71-4BB4-448A-AA3F-94B1467999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426" name="Freeform 754">
                  <a:extLst>
                    <a:ext uri="{FF2B5EF4-FFF2-40B4-BE49-F238E27FC236}">
                      <a16:creationId xmlns:a16="http://schemas.microsoft.com/office/drawing/2014/main" id="{FFBCD7BA-4F70-4E50-9C03-123BB5DE61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27" name="Freeform 755">
                  <a:extLst>
                    <a:ext uri="{FF2B5EF4-FFF2-40B4-BE49-F238E27FC236}">
                      <a16:creationId xmlns:a16="http://schemas.microsoft.com/office/drawing/2014/main" id="{C8DFA1F5-38CB-4577-9631-B9B6AEFC88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28" name="Group 756">
                <a:extLst>
                  <a:ext uri="{FF2B5EF4-FFF2-40B4-BE49-F238E27FC236}">
                    <a16:creationId xmlns:a16="http://schemas.microsoft.com/office/drawing/2014/main" id="{416645EB-3A00-4AAD-8127-C2ED86D406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429" name="Freeform 757">
                  <a:extLst>
                    <a:ext uri="{FF2B5EF4-FFF2-40B4-BE49-F238E27FC236}">
                      <a16:creationId xmlns:a16="http://schemas.microsoft.com/office/drawing/2014/main" id="{1E7D76F9-6723-420B-80BE-23B62A575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0" name="Freeform 758">
                  <a:extLst>
                    <a:ext uri="{FF2B5EF4-FFF2-40B4-BE49-F238E27FC236}">
                      <a16:creationId xmlns:a16="http://schemas.microsoft.com/office/drawing/2014/main" id="{E219424B-E5A2-4804-B692-7CAA231D18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31" name="Group 759">
                <a:extLst>
                  <a:ext uri="{FF2B5EF4-FFF2-40B4-BE49-F238E27FC236}">
                    <a16:creationId xmlns:a16="http://schemas.microsoft.com/office/drawing/2014/main" id="{CE089DEA-556A-46EE-B554-C3C56309D9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432" name="Freeform 760">
                  <a:extLst>
                    <a:ext uri="{FF2B5EF4-FFF2-40B4-BE49-F238E27FC236}">
                      <a16:creationId xmlns:a16="http://schemas.microsoft.com/office/drawing/2014/main" id="{A280CBC1-8D87-416B-810E-20F52F5DBA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3" name="Freeform 761">
                  <a:extLst>
                    <a:ext uri="{FF2B5EF4-FFF2-40B4-BE49-F238E27FC236}">
                      <a16:creationId xmlns:a16="http://schemas.microsoft.com/office/drawing/2014/main" id="{10B7671D-7DAC-41F6-B67C-B622CAB88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34" name="Group 762">
                <a:extLst>
                  <a:ext uri="{FF2B5EF4-FFF2-40B4-BE49-F238E27FC236}">
                    <a16:creationId xmlns:a16="http://schemas.microsoft.com/office/drawing/2014/main" id="{2795E15B-CB4F-4292-93A3-81B8ACA458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435" name="Freeform 763">
                  <a:extLst>
                    <a:ext uri="{FF2B5EF4-FFF2-40B4-BE49-F238E27FC236}">
                      <a16:creationId xmlns:a16="http://schemas.microsoft.com/office/drawing/2014/main" id="{B0216D56-3079-42E1-9368-26C7A9D699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6" name="Freeform 764">
                  <a:extLst>
                    <a:ext uri="{FF2B5EF4-FFF2-40B4-BE49-F238E27FC236}">
                      <a16:creationId xmlns:a16="http://schemas.microsoft.com/office/drawing/2014/main" id="{DC07E15C-5AFC-4546-8A0B-B0973C82BD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37" name="Group 765">
                <a:extLst>
                  <a:ext uri="{FF2B5EF4-FFF2-40B4-BE49-F238E27FC236}">
                    <a16:creationId xmlns:a16="http://schemas.microsoft.com/office/drawing/2014/main" id="{AD4517D4-2674-4157-915A-9B6CB6CB70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438" name="Freeform 766">
                  <a:extLst>
                    <a:ext uri="{FF2B5EF4-FFF2-40B4-BE49-F238E27FC236}">
                      <a16:creationId xmlns:a16="http://schemas.microsoft.com/office/drawing/2014/main" id="{AA16D47B-4167-4AC5-88DB-AD7A496C1E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9" name="Freeform 767">
                  <a:extLst>
                    <a:ext uri="{FF2B5EF4-FFF2-40B4-BE49-F238E27FC236}">
                      <a16:creationId xmlns:a16="http://schemas.microsoft.com/office/drawing/2014/main" id="{828E45E2-FE9B-45D7-8859-4E0631FA9B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40" name="Group 768">
                <a:extLst>
                  <a:ext uri="{FF2B5EF4-FFF2-40B4-BE49-F238E27FC236}">
                    <a16:creationId xmlns:a16="http://schemas.microsoft.com/office/drawing/2014/main" id="{5395EC2B-0E84-47B4-BA03-788F1B2FC8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441" name="Freeform 769">
                  <a:extLst>
                    <a:ext uri="{FF2B5EF4-FFF2-40B4-BE49-F238E27FC236}">
                      <a16:creationId xmlns:a16="http://schemas.microsoft.com/office/drawing/2014/main" id="{E33938C3-A1C7-4CC2-8206-432F5E9F62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42" name="Freeform 770">
                  <a:extLst>
                    <a:ext uri="{FF2B5EF4-FFF2-40B4-BE49-F238E27FC236}">
                      <a16:creationId xmlns:a16="http://schemas.microsoft.com/office/drawing/2014/main" id="{78E44A81-B067-4A1F-8854-E22EE2694D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43" name="Group 771">
                <a:extLst>
                  <a:ext uri="{FF2B5EF4-FFF2-40B4-BE49-F238E27FC236}">
                    <a16:creationId xmlns:a16="http://schemas.microsoft.com/office/drawing/2014/main" id="{A9A9AE49-0E47-44E2-83EF-E39ADEE2A2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444" name="Freeform 772">
                  <a:extLst>
                    <a:ext uri="{FF2B5EF4-FFF2-40B4-BE49-F238E27FC236}">
                      <a16:creationId xmlns:a16="http://schemas.microsoft.com/office/drawing/2014/main" id="{A635DE90-0E21-4B1C-A393-CA431887C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45" name="Freeform 773">
                  <a:extLst>
                    <a:ext uri="{FF2B5EF4-FFF2-40B4-BE49-F238E27FC236}">
                      <a16:creationId xmlns:a16="http://schemas.microsoft.com/office/drawing/2014/main" id="{CC8E3EFC-8024-4522-87F8-2FC828E621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46" name="Group 774">
                <a:extLst>
                  <a:ext uri="{FF2B5EF4-FFF2-40B4-BE49-F238E27FC236}">
                    <a16:creationId xmlns:a16="http://schemas.microsoft.com/office/drawing/2014/main" id="{6D73E5BA-9771-48B3-8299-98D1D0C573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447" name="Freeform 775">
                  <a:extLst>
                    <a:ext uri="{FF2B5EF4-FFF2-40B4-BE49-F238E27FC236}">
                      <a16:creationId xmlns:a16="http://schemas.microsoft.com/office/drawing/2014/main" id="{3720A7F3-CC7D-4C37-91BC-1742722775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48" name="Freeform 776">
                  <a:extLst>
                    <a:ext uri="{FF2B5EF4-FFF2-40B4-BE49-F238E27FC236}">
                      <a16:creationId xmlns:a16="http://schemas.microsoft.com/office/drawing/2014/main" id="{6F737247-1027-4DB7-9E9C-07D8726D17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449" name="Freeform 777">
              <a:extLst>
                <a:ext uri="{FF2B5EF4-FFF2-40B4-BE49-F238E27FC236}">
                  <a16:creationId xmlns:a16="http://schemas.microsoft.com/office/drawing/2014/main" id="{9EFD4890-3DF7-4A8F-A9C5-CECCD5EBE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0" name="Freeform 778">
              <a:extLst>
                <a:ext uri="{FF2B5EF4-FFF2-40B4-BE49-F238E27FC236}">
                  <a16:creationId xmlns:a16="http://schemas.microsoft.com/office/drawing/2014/main" id="{F887373F-4A07-4074-B917-2C4752A8E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1" name="Freeform 779">
              <a:extLst>
                <a:ext uri="{FF2B5EF4-FFF2-40B4-BE49-F238E27FC236}">
                  <a16:creationId xmlns:a16="http://schemas.microsoft.com/office/drawing/2014/main" id="{0BFE4B36-1221-465B-AF3D-A7D735E06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2" name="Freeform 780">
              <a:extLst>
                <a:ext uri="{FF2B5EF4-FFF2-40B4-BE49-F238E27FC236}">
                  <a16:creationId xmlns:a16="http://schemas.microsoft.com/office/drawing/2014/main" id="{F2FA8C5A-35DC-4742-87D2-0191D498E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3" name="Freeform 781">
              <a:extLst>
                <a:ext uri="{FF2B5EF4-FFF2-40B4-BE49-F238E27FC236}">
                  <a16:creationId xmlns:a16="http://schemas.microsoft.com/office/drawing/2014/main" id="{5D1B5B44-FC8E-48D5-BDEB-501EE353E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4" name="Freeform 782">
              <a:extLst>
                <a:ext uri="{FF2B5EF4-FFF2-40B4-BE49-F238E27FC236}">
                  <a16:creationId xmlns:a16="http://schemas.microsoft.com/office/drawing/2014/main" id="{0C3241DD-368D-4DA9-8DAB-1AB1C0724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010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5" name="Freeform 783">
              <a:extLst>
                <a:ext uri="{FF2B5EF4-FFF2-40B4-BE49-F238E27FC236}">
                  <a16:creationId xmlns:a16="http://schemas.microsoft.com/office/drawing/2014/main" id="{DB27BFF8-AA19-4BF5-8E95-9AFBE2C73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0033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6" name="Freeform 784">
              <a:extLst>
                <a:ext uri="{FF2B5EF4-FFF2-40B4-BE49-F238E27FC236}">
                  <a16:creationId xmlns:a16="http://schemas.microsoft.com/office/drawing/2014/main" id="{B3359424-0C6C-46A8-823A-166A2137B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457" name="Group 785">
            <a:extLst>
              <a:ext uri="{FF2B5EF4-FFF2-40B4-BE49-F238E27FC236}">
                <a16:creationId xmlns:a16="http://schemas.microsoft.com/office/drawing/2014/main" id="{CA6A9EDD-299F-4A23-871E-182578131DB0}"/>
              </a:ext>
            </a:extLst>
          </p:cNvPr>
          <p:cNvGrpSpPr>
            <a:grpSpLocks/>
          </p:cNvGrpSpPr>
          <p:nvPr/>
        </p:nvGrpSpPr>
        <p:grpSpPr bwMode="auto">
          <a:xfrm>
            <a:off x="1622425" y="6038850"/>
            <a:ext cx="406400" cy="677863"/>
            <a:chOff x="4707" y="2670"/>
            <a:chExt cx="256" cy="427"/>
          </a:xfrm>
        </p:grpSpPr>
        <p:sp>
          <p:nvSpPr>
            <p:cNvPr id="29458" name="Freeform 786">
              <a:extLst>
                <a:ext uri="{FF2B5EF4-FFF2-40B4-BE49-F238E27FC236}">
                  <a16:creationId xmlns:a16="http://schemas.microsoft.com/office/drawing/2014/main" id="{21A10D7E-4927-4BF7-B01F-C3836F85E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72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459" name="Group 787">
              <a:extLst>
                <a:ext uri="{FF2B5EF4-FFF2-40B4-BE49-F238E27FC236}">
                  <a16:creationId xmlns:a16="http://schemas.microsoft.com/office/drawing/2014/main" id="{FC36D645-2552-49D1-958A-43167EEF8F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2870"/>
              <a:ext cx="57" cy="142"/>
              <a:chOff x="4056" y="2047"/>
              <a:chExt cx="284" cy="707"/>
            </a:xfrm>
          </p:grpSpPr>
          <p:grpSp>
            <p:nvGrpSpPr>
              <p:cNvPr id="29460" name="Group 788">
                <a:extLst>
                  <a:ext uri="{FF2B5EF4-FFF2-40B4-BE49-F238E27FC236}">
                    <a16:creationId xmlns:a16="http://schemas.microsoft.com/office/drawing/2014/main" id="{2F7ED3D5-6779-49E3-9ED5-A4356EC236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461" name="Freeform 789">
                  <a:extLst>
                    <a:ext uri="{FF2B5EF4-FFF2-40B4-BE49-F238E27FC236}">
                      <a16:creationId xmlns:a16="http://schemas.microsoft.com/office/drawing/2014/main" id="{CE959D61-C36F-4CC4-B4E6-D7696CEA8F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62" name="Freeform 790">
                  <a:extLst>
                    <a:ext uri="{FF2B5EF4-FFF2-40B4-BE49-F238E27FC236}">
                      <a16:creationId xmlns:a16="http://schemas.microsoft.com/office/drawing/2014/main" id="{5DF6355C-B3D8-4884-A335-108308A183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63" name="Group 791">
                <a:extLst>
                  <a:ext uri="{FF2B5EF4-FFF2-40B4-BE49-F238E27FC236}">
                    <a16:creationId xmlns:a16="http://schemas.microsoft.com/office/drawing/2014/main" id="{E8A2ECDC-8EFA-4214-864B-1960F7A36F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464" name="Freeform 792">
                  <a:extLst>
                    <a:ext uri="{FF2B5EF4-FFF2-40B4-BE49-F238E27FC236}">
                      <a16:creationId xmlns:a16="http://schemas.microsoft.com/office/drawing/2014/main" id="{487A072A-5535-4D94-807B-806F803386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65" name="Freeform 793">
                  <a:extLst>
                    <a:ext uri="{FF2B5EF4-FFF2-40B4-BE49-F238E27FC236}">
                      <a16:creationId xmlns:a16="http://schemas.microsoft.com/office/drawing/2014/main" id="{02E41C35-1042-4A62-B678-6BD11E9693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66" name="Group 794">
                <a:extLst>
                  <a:ext uri="{FF2B5EF4-FFF2-40B4-BE49-F238E27FC236}">
                    <a16:creationId xmlns:a16="http://schemas.microsoft.com/office/drawing/2014/main" id="{12901A5A-53CC-4347-AE6F-4ACFE03BD3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467" name="Freeform 795">
                  <a:extLst>
                    <a:ext uri="{FF2B5EF4-FFF2-40B4-BE49-F238E27FC236}">
                      <a16:creationId xmlns:a16="http://schemas.microsoft.com/office/drawing/2014/main" id="{373422F2-CC7E-4DFC-B7E0-37F1687BA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68" name="Freeform 796">
                  <a:extLst>
                    <a:ext uri="{FF2B5EF4-FFF2-40B4-BE49-F238E27FC236}">
                      <a16:creationId xmlns:a16="http://schemas.microsoft.com/office/drawing/2014/main" id="{5AFE8836-EA94-4A40-9403-788141822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69" name="Group 797">
                <a:extLst>
                  <a:ext uri="{FF2B5EF4-FFF2-40B4-BE49-F238E27FC236}">
                    <a16:creationId xmlns:a16="http://schemas.microsoft.com/office/drawing/2014/main" id="{CF7FC750-962A-49D7-9D0A-B9647EBC03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470" name="Freeform 798">
                  <a:extLst>
                    <a:ext uri="{FF2B5EF4-FFF2-40B4-BE49-F238E27FC236}">
                      <a16:creationId xmlns:a16="http://schemas.microsoft.com/office/drawing/2014/main" id="{0A576CD9-16EF-4603-8CC2-FBD777EE75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71" name="Freeform 799">
                  <a:extLst>
                    <a:ext uri="{FF2B5EF4-FFF2-40B4-BE49-F238E27FC236}">
                      <a16:creationId xmlns:a16="http://schemas.microsoft.com/office/drawing/2014/main" id="{9A99277A-8259-49A6-B9D3-13242D759A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72" name="Group 800">
                <a:extLst>
                  <a:ext uri="{FF2B5EF4-FFF2-40B4-BE49-F238E27FC236}">
                    <a16:creationId xmlns:a16="http://schemas.microsoft.com/office/drawing/2014/main" id="{25B15946-26E1-4A40-B19E-A4F72D6B61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473" name="Freeform 801">
                  <a:extLst>
                    <a:ext uri="{FF2B5EF4-FFF2-40B4-BE49-F238E27FC236}">
                      <a16:creationId xmlns:a16="http://schemas.microsoft.com/office/drawing/2014/main" id="{DD92A2D0-1B5B-4F0F-AB34-9B1EBD2DAE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74" name="Freeform 802">
                  <a:extLst>
                    <a:ext uri="{FF2B5EF4-FFF2-40B4-BE49-F238E27FC236}">
                      <a16:creationId xmlns:a16="http://schemas.microsoft.com/office/drawing/2014/main" id="{1214AE15-677F-46EB-94B9-7608487E56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75" name="Group 803">
                <a:extLst>
                  <a:ext uri="{FF2B5EF4-FFF2-40B4-BE49-F238E27FC236}">
                    <a16:creationId xmlns:a16="http://schemas.microsoft.com/office/drawing/2014/main" id="{8C5550EE-B4A7-4290-8C33-4BE9685C7D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476" name="Freeform 804">
                  <a:extLst>
                    <a:ext uri="{FF2B5EF4-FFF2-40B4-BE49-F238E27FC236}">
                      <a16:creationId xmlns:a16="http://schemas.microsoft.com/office/drawing/2014/main" id="{79B834D0-BB06-4458-8D9A-E5C55B5B2B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77" name="Freeform 805">
                  <a:extLst>
                    <a:ext uri="{FF2B5EF4-FFF2-40B4-BE49-F238E27FC236}">
                      <a16:creationId xmlns:a16="http://schemas.microsoft.com/office/drawing/2014/main" id="{96E9BBFB-F852-476B-8F76-6269AE1C88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78" name="Group 806">
                <a:extLst>
                  <a:ext uri="{FF2B5EF4-FFF2-40B4-BE49-F238E27FC236}">
                    <a16:creationId xmlns:a16="http://schemas.microsoft.com/office/drawing/2014/main" id="{925071E3-B2A6-478D-8E16-41E13009E5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479" name="Freeform 807">
                  <a:extLst>
                    <a:ext uri="{FF2B5EF4-FFF2-40B4-BE49-F238E27FC236}">
                      <a16:creationId xmlns:a16="http://schemas.microsoft.com/office/drawing/2014/main" id="{D46C5A1D-3A06-4BC5-BA0A-1DC765099B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80" name="Freeform 808">
                  <a:extLst>
                    <a:ext uri="{FF2B5EF4-FFF2-40B4-BE49-F238E27FC236}">
                      <a16:creationId xmlns:a16="http://schemas.microsoft.com/office/drawing/2014/main" id="{5DE70BFC-136A-4945-B5A5-2B1E9B33D1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81" name="Group 809">
                <a:extLst>
                  <a:ext uri="{FF2B5EF4-FFF2-40B4-BE49-F238E27FC236}">
                    <a16:creationId xmlns:a16="http://schemas.microsoft.com/office/drawing/2014/main" id="{85E25D23-C205-4A94-92EE-B223FF1DA5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482" name="Freeform 810">
                  <a:extLst>
                    <a:ext uri="{FF2B5EF4-FFF2-40B4-BE49-F238E27FC236}">
                      <a16:creationId xmlns:a16="http://schemas.microsoft.com/office/drawing/2014/main" id="{F3AC40B2-D026-45CD-B9DC-F60BE51D8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83" name="Freeform 811">
                  <a:extLst>
                    <a:ext uri="{FF2B5EF4-FFF2-40B4-BE49-F238E27FC236}">
                      <a16:creationId xmlns:a16="http://schemas.microsoft.com/office/drawing/2014/main" id="{CC0F91F4-D8D3-4F9A-8046-284B9608B6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484" name="Freeform 812">
              <a:extLst>
                <a:ext uri="{FF2B5EF4-FFF2-40B4-BE49-F238E27FC236}">
                  <a16:creationId xmlns:a16="http://schemas.microsoft.com/office/drawing/2014/main" id="{D325A8FA-B2F5-4133-91FE-5E627681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5" name="Freeform 813">
              <a:extLst>
                <a:ext uri="{FF2B5EF4-FFF2-40B4-BE49-F238E27FC236}">
                  <a16:creationId xmlns:a16="http://schemas.microsoft.com/office/drawing/2014/main" id="{570B876C-5A18-4477-BC3E-CE0EEB6D5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6" name="Freeform 814">
              <a:extLst>
                <a:ext uri="{FF2B5EF4-FFF2-40B4-BE49-F238E27FC236}">
                  <a16:creationId xmlns:a16="http://schemas.microsoft.com/office/drawing/2014/main" id="{F3F0BC2A-A3CA-4570-875D-1D778DD11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7" name="Freeform 815">
              <a:extLst>
                <a:ext uri="{FF2B5EF4-FFF2-40B4-BE49-F238E27FC236}">
                  <a16:creationId xmlns:a16="http://schemas.microsoft.com/office/drawing/2014/main" id="{9775125F-6FA6-44B1-9E64-1B0981D78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8" name="Freeform 816">
              <a:extLst>
                <a:ext uri="{FF2B5EF4-FFF2-40B4-BE49-F238E27FC236}">
                  <a16:creationId xmlns:a16="http://schemas.microsoft.com/office/drawing/2014/main" id="{CD93C860-EA5E-493E-80A2-44E9C9C57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9" name="Freeform 817">
              <a:extLst>
                <a:ext uri="{FF2B5EF4-FFF2-40B4-BE49-F238E27FC236}">
                  <a16:creationId xmlns:a16="http://schemas.microsoft.com/office/drawing/2014/main" id="{ED7DD65C-91D8-4FFC-9ED9-47D30815A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009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90" name="Freeform 818">
              <a:extLst>
                <a:ext uri="{FF2B5EF4-FFF2-40B4-BE49-F238E27FC236}">
                  <a16:creationId xmlns:a16="http://schemas.microsoft.com/office/drawing/2014/main" id="{46A723DD-2573-4704-9081-2CF1819AB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91" name="Freeform 819">
              <a:extLst>
                <a:ext uri="{FF2B5EF4-FFF2-40B4-BE49-F238E27FC236}">
                  <a16:creationId xmlns:a16="http://schemas.microsoft.com/office/drawing/2014/main" id="{AC42B140-DA0A-490A-958E-FB00B9CC7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492" name="Group 820">
            <a:extLst>
              <a:ext uri="{FF2B5EF4-FFF2-40B4-BE49-F238E27FC236}">
                <a16:creationId xmlns:a16="http://schemas.microsoft.com/office/drawing/2014/main" id="{F188BDDC-DCFB-44CE-A0C8-666F0576D9F6}"/>
              </a:ext>
            </a:extLst>
          </p:cNvPr>
          <p:cNvGrpSpPr>
            <a:grpSpLocks/>
          </p:cNvGrpSpPr>
          <p:nvPr/>
        </p:nvGrpSpPr>
        <p:grpSpPr bwMode="auto">
          <a:xfrm>
            <a:off x="1622425" y="5273675"/>
            <a:ext cx="406400" cy="676275"/>
            <a:chOff x="4197" y="3151"/>
            <a:chExt cx="256" cy="426"/>
          </a:xfrm>
        </p:grpSpPr>
        <p:sp>
          <p:nvSpPr>
            <p:cNvPr id="29493" name="Freeform 821">
              <a:extLst>
                <a:ext uri="{FF2B5EF4-FFF2-40B4-BE49-F238E27FC236}">
                  <a16:creationId xmlns:a16="http://schemas.microsoft.com/office/drawing/2014/main" id="{FB4B5A5C-FCF7-402F-A78F-D0EB737DB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20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494" name="Group 822">
              <a:extLst>
                <a:ext uri="{FF2B5EF4-FFF2-40B4-BE49-F238E27FC236}">
                  <a16:creationId xmlns:a16="http://schemas.microsoft.com/office/drawing/2014/main" id="{DA945136-7F77-469C-9D4C-D15830D2A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3351"/>
              <a:ext cx="57" cy="142"/>
              <a:chOff x="4056" y="2047"/>
              <a:chExt cx="284" cy="707"/>
            </a:xfrm>
          </p:grpSpPr>
          <p:grpSp>
            <p:nvGrpSpPr>
              <p:cNvPr id="29495" name="Group 823">
                <a:extLst>
                  <a:ext uri="{FF2B5EF4-FFF2-40B4-BE49-F238E27FC236}">
                    <a16:creationId xmlns:a16="http://schemas.microsoft.com/office/drawing/2014/main" id="{774E7F68-4921-4EB1-9126-738A8BDCEC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496" name="Freeform 824">
                  <a:extLst>
                    <a:ext uri="{FF2B5EF4-FFF2-40B4-BE49-F238E27FC236}">
                      <a16:creationId xmlns:a16="http://schemas.microsoft.com/office/drawing/2014/main" id="{F495E45B-254E-496A-AD66-7A1B4A12A5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97" name="Freeform 825">
                  <a:extLst>
                    <a:ext uri="{FF2B5EF4-FFF2-40B4-BE49-F238E27FC236}">
                      <a16:creationId xmlns:a16="http://schemas.microsoft.com/office/drawing/2014/main" id="{EFD4B125-016B-424E-B153-1587F3A5CE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98" name="Group 826">
                <a:extLst>
                  <a:ext uri="{FF2B5EF4-FFF2-40B4-BE49-F238E27FC236}">
                    <a16:creationId xmlns:a16="http://schemas.microsoft.com/office/drawing/2014/main" id="{655BF1DF-AB4A-4088-BB78-4085307801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499" name="Freeform 827">
                  <a:extLst>
                    <a:ext uri="{FF2B5EF4-FFF2-40B4-BE49-F238E27FC236}">
                      <a16:creationId xmlns:a16="http://schemas.microsoft.com/office/drawing/2014/main" id="{ED907983-406F-446C-B88A-304113FE08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00" name="Freeform 828">
                  <a:extLst>
                    <a:ext uri="{FF2B5EF4-FFF2-40B4-BE49-F238E27FC236}">
                      <a16:creationId xmlns:a16="http://schemas.microsoft.com/office/drawing/2014/main" id="{F0F6DBF5-236E-4531-8A2A-CC608DA1F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01" name="Group 829">
                <a:extLst>
                  <a:ext uri="{FF2B5EF4-FFF2-40B4-BE49-F238E27FC236}">
                    <a16:creationId xmlns:a16="http://schemas.microsoft.com/office/drawing/2014/main" id="{AEC8DA5C-282B-48AF-AC55-358791D8EA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502" name="Freeform 830">
                  <a:extLst>
                    <a:ext uri="{FF2B5EF4-FFF2-40B4-BE49-F238E27FC236}">
                      <a16:creationId xmlns:a16="http://schemas.microsoft.com/office/drawing/2014/main" id="{6340BA18-72DC-45C8-BB4B-040E90D586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03" name="Freeform 831">
                  <a:extLst>
                    <a:ext uri="{FF2B5EF4-FFF2-40B4-BE49-F238E27FC236}">
                      <a16:creationId xmlns:a16="http://schemas.microsoft.com/office/drawing/2014/main" id="{5CE6BEA6-8642-4D10-B3C7-AF78738BDE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04" name="Group 832">
                <a:extLst>
                  <a:ext uri="{FF2B5EF4-FFF2-40B4-BE49-F238E27FC236}">
                    <a16:creationId xmlns:a16="http://schemas.microsoft.com/office/drawing/2014/main" id="{39260FD7-E34C-43EB-8F7F-4D78C42CFC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505" name="Freeform 833">
                  <a:extLst>
                    <a:ext uri="{FF2B5EF4-FFF2-40B4-BE49-F238E27FC236}">
                      <a16:creationId xmlns:a16="http://schemas.microsoft.com/office/drawing/2014/main" id="{B78201CA-811C-42C8-B403-B141AECF9E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06" name="Freeform 834">
                  <a:extLst>
                    <a:ext uri="{FF2B5EF4-FFF2-40B4-BE49-F238E27FC236}">
                      <a16:creationId xmlns:a16="http://schemas.microsoft.com/office/drawing/2014/main" id="{670A15D3-8DDF-42BF-BAB1-645F71BCB9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07" name="Group 835">
                <a:extLst>
                  <a:ext uri="{FF2B5EF4-FFF2-40B4-BE49-F238E27FC236}">
                    <a16:creationId xmlns:a16="http://schemas.microsoft.com/office/drawing/2014/main" id="{928D0219-CB8E-43C5-8036-4D8BBF29E4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508" name="Freeform 836">
                  <a:extLst>
                    <a:ext uri="{FF2B5EF4-FFF2-40B4-BE49-F238E27FC236}">
                      <a16:creationId xmlns:a16="http://schemas.microsoft.com/office/drawing/2014/main" id="{6C90814A-1039-478A-A74A-30D03B78D4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09" name="Freeform 837">
                  <a:extLst>
                    <a:ext uri="{FF2B5EF4-FFF2-40B4-BE49-F238E27FC236}">
                      <a16:creationId xmlns:a16="http://schemas.microsoft.com/office/drawing/2014/main" id="{CC2FD4B2-3754-4A05-BCEC-56BC1B1D06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10" name="Group 838">
                <a:extLst>
                  <a:ext uri="{FF2B5EF4-FFF2-40B4-BE49-F238E27FC236}">
                    <a16:creationId xmlns:a16="http://schemas.microsoft.com/office/drawing/2014/main" id="{6E6AE5FF-596A-41FC-ACCB-20F5639EFA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511" name="Freeform 839">
                  <a:extLst>
                    <a:ext uri="{FF2B5EF4-FFF2-40B4-BE49-F238E27FC236}">
                      <a16:creationId xmlns:a16="http://schemas.microsoft.com/office/drawing/2014/main" id="{3091E95A-B036-4656-9CBA-2534DC1263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12" name="Freeform 840">
                  <a:extLst>
                    <a:ext uri="{FF2B5EF4-FFF2-40B4-BE49-F238E27FC236}">
                      <a16:creationId xmlns:a16="http://schemas.microsoft.com/office/drawing/2014/main" id="{C5E16D35-432B-4324-A9BE-1CF10B3BE1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13" name="Group 841">
                <a:extLst>
                  <a:ext uri="{FF2B5EF4-FFF2-40B4-BE49-F238E27FC236}">
                    <a16:creationId xmlns:a16="http://schemas.microsoft.com/office/drawing/2014/main" id="{3858771B-F735-4F07-A110-043670A149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514" name="Freeform 842">
                  <a:extLst>
                    <a:ext uri="{FF2B5EF4-FFF2-40B4-BE49-F238E27FC236}">
                      <a16:creationId xmlns:a16="http://schemas.microsoft.com/office/drawing/2014/main" id="{061F3DFA-EC09-4C51-9FE0-33594DAE4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15" name="Freeform 843">
                  <a:extLst>
                    <a:ext uri="{FF2B5EF4-FFF2-40B4-BE49-F238E27FC236}">
                      <a16:creationId xmlns:a16="http://schemas.microsoft.com/office/drawing/2014/main" id="{C32CFF27-76E9-4113-89D6-FAD48F497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16" name="Group 844">
                <a:extLst>
                  <a:ext uri="{FF2B5EF4-FFF2-40B4-BE49-F238E27FC236}">
                    <a16:creationId xmlns:a16="http://schemas.microsoft.com/office/drawing/2014/main" id="{4382A354-1C73-47EC-BCDE-475BFBFD63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517" name="Freeform 845">
                  <a:extLst>
                    <a:ext uri="{FF2B5EF4-FFF2-40B4-BE49-F238E27FC236}">
                      <a16:creationId xmlns:a16="http://schemas.microsoft.com/office/drawing/2014/main" id="{41375603-FF69-4A31-8A5E-83B9972ECB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18" name="Freeform 846">
                  <a:extLst>
                    <a:ext uri="{FF2B5EF4-FFF2-40B4-BE49-F238E27FC236}">
                      <a16:creationId xmlns:a16="http://schemas.microsoft.com/office/drawing/2014/main" id="{8857C9D6-2913-4937-9640-8DAC811438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519" name="Freeform 847">
              <a:extLst>
                <a:ext uri="{FF2B5EF4-FFF2-40B4-BE49-F238E27FC236}">
                  <a16:creationId xmlns:a16="http://schemas.microsoft.com/office/drawing/2014/main" id="{B0D966B4-D16A-481E-AE23-8630D4423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0" name="Freeform 848">
              <a:extLst>
                <a:ext uri="{FF2B5EF4-FFF2-40B4-BE49-F238E27FC236}">
                  <a16:creationId xmlns:a16="http://schemas.microsoft.com/office/drawing/2014/main" id="{4497F737-B288-455D-A5CA-61DA55F5C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1" name="Freeform 849">
              <a:extLst>
                <a:ext uri="{FF2B5EF4-FFF2-40B4-BE49-F238E27FC236}">
                  <a16:creationId xmlns:a16="http://schemas.microsoft.com/office/drawing/2014/main" id="{1ABB9D28-3DE9-4089-88F0-423C7EBCE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2" name="Freeform 850">
              <a:extLst>
                <a:ext uri="{FF2B5EF4-FFF2-40B4-BE49-F238E27FC236}">
                  <a16:creationId xmlns:a16="http://schemas.microsoft.com/office/drawing/2014/main" id="{12AC3B0C-CDFC-41E5-9511-A630DF061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3" name="Freeform 851">
              <a:extLst>
                <a:ext uri="{FF2B5EF4-FFF2-40B4-BE49-F238E27FC236}">
                  <a16:creationId xmlns:a16="http://schemas.microsoft.com/office/drawing/2014/main" id="{79C5A62D-C89F-4438-B3D6-B62139C8E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4" name="Freeform 852">
              <a:extLst>
                <a:ext uri="{FF2B5EF4-FFF2-40B4-BE49-F238E27FC236}">
                  <a16:creationId xmlns:a16="http://schemas.microsoft.com/office/drawing/2014/main" id="{09D486D3-CE94-489E-80C9-B771D4C09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491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5" name="Freeform 853">
              <a:extLst>
                <a:ext uri="{FF2B5EF4-FFF2-40B4-BE49-F238E27FC236}">
                  <a16:creationId xmlns:a16="http://schemas.microsoft.com/office/drawing/2014/main" id="{10763ACB-51DF-4A22-85F0-0A86CCCE3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6" name="Freeform 854">
              <a:extLst>
                <a:ext uri="{FF2B5EF4-FFF2-40B4-BE49-F238E27FC236}">
                  <a16:creationId xmlns:a16="http://schemas.microsoft.com/office/drawing/2014/main" id="{9C426691-6541-43BE-9C5A-51984C951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527" name="Group 855">
            <a:extLst>
              <a:ext uri="{FF2B5EF4-FFF2-40B4-BE49-F238E27FC236}">
                <a16:creationId xmlns:a16="http://schemas.microsoft.com/office/drawing/2014/main" id="{2E29681F-7109-4C44-9410-9E3D7347E100}"/>
              </a:ext>
            </a:extLst>
          </p:cNvPr>
          <p:cNvGrpSpPr>
            <a:grpSpLocks/>
          </p:cNvGrpSpPr>
          <p:nvPr/>
        </p:nvGrpSpPr>
        <p:grpSpPr bwMode="auto">
          <a:xfrm>
            <a:off x="2162175" y="6038850"/>
            <a:ext cx="406400" cy="677863"/>
            <a:chOff x="4707" y="3151"/>
            <a:chExt cx="256" cy="427"/>
          </a:xfrm>
        </p:grpSpPr>
        <p:sp>
          <p:nvSpPr>
            <p:cNvPr id="29528" name="Freeform 856">
              <a:extLst>
                <a:ext uri="{FF2B5EF4-FFF2-40B4-BE49-F238E27FC236}">
                  <a16:creationId xmlns:a16="http://schemas.microsoft.com/office/drawing/2014/main" id="{323E068A-AFDD-46E9-AA91-9A7A7DC65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210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529" name="Group 857">
              <a:extLst>
                <a:ext uri="{FF2B5EF4-FFF2-40B4-BE49-F238E27FC236}">
                  <a16:creationId xmlns:a16="http://schemas.microsoft.com/office/drawing/2014/main" id="{7475BC01-1733-46E9-8215-B5C3DBA1C3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3351"/>
              <a:ext cx="57" cy="142"/>
              <a:chOff x="4056" y="2047"/>
              <a:chExt cx="284" cy="707"/>
            </a:xfrm>
          </p:grpSpPr>
          <p:grpSp>
            <p:nvGrpSpPr>
              <p:cNvPr id="29530" name="Group 858">
                <a:extLst>
                  <a:ext uri="{FF2B5EF4-FFF2-40B4-BE49-F238E27FC236}">
                    <a16:creationId xmlns:a16="http://schemas.microsoft.com/office/drawing/2014/main" id="{5E4DE0D5-02E4-4161-825F-C9FF61BFB8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531" name="Freeform 859">
                  <a:extLst>
                    <a:ext uri="{FF2B5EF4-FFF2-40B4-BE49-F238E27FC236}">
                      <a16:creationId xmlns:a16="http://schemas.microsoft.com/office/drawing/2014/main" id="{35F96096-7900-4598-97A3-CD52E0088F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32" name="Freeform 860">
                  <a:extLst>
                    <a:ext uri="{FF2B5EF4-FFF2-40B4-BE49-F238E27FC236}">
                      <a16:creationId xmlns:a16="http://schemas.microsoft.com/office/drawing/2014/main" id="{33C691DB-ABF2-46EC-B2D8-4C85F8295B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33" name="Group 861">
                <a:extLst>
                  <a:ext uri="{FF2B5EF4-FFF2-40B4-BE49-F238E27FC236}">
                    <a16:creationId xmlns:a16="http://schemas.microsoft.com/office/drawing/2014/main" id="{39033EE5-C4C9-4113-A146-0266E0AE71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534" name="Freeform 862">
                  <a:extLst>
                    <a:ext uri="{FF2B5EF4-FFF2-40B4-BE49-F238E27FC236}">
                      <a16:creationId xmlns:a16="http://schemas.microsoft.com/office/drawing/2014/main" id="{9C4A53EF-1851-40BE-B4AB-7D6BFCCC9F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35" name="Freeform 863">
                  <a:extLst>
                    <a:ext uri="{FF2B5EF4-FFF2-40B4-BE49-F238E27FC236}">
                      <a16:creationId xmlns:a16="http://schemas.microsoft.com/office/drawing/2014/main" id="{751E4AB7-F6CF-485E-A5B1-2581D58013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36" name="Group 864">
                <a:extLst>
                  <a:ext uri="{FF2B5EF4-FFF2-40B4-BE49-F238E27FC236}">
                    <a16:creationId xmlns:a16="http://schemas.microsoft.com/office/drawing/2014/main" id="{63AADB65-7026-41C1-A0C0-4A6B2EA6C2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537" name="Freeform 865">
                  <a:extLst>
                    <a:ext uri="{FF2B5EF4-FFF2-40B4-BE49-F238E27FC236}">
                      <a16:creationId xmlns:a16="http://schemas.microsoft.com/office/drawing/2014/main" id="{6A393AF9-818A-4CBC-900F-27D7CDC5A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38" name="Freeform 866">
                  <a:extLst>
                    <a:ext uri="{FF2B5EF4-FFF2-40B4-BE49-F238E27FC236}">
                      <a16:creationId xmlns:a16="http://schemas.microsoft.com/office/drawing/2014/main" id="{4868A8BB-104B-4A5D-BACC-4C0E1C29CD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39" name="Group 867">
                <a:extLst>
                  <a:ext uri="{FF2B5EF4-FFF2-40B4-BE49-F238E27FC236}">
                    <a16:creationId xmlns:a16="http://schemas.microsoft.com/office/drawing/2014/main" id="{9C8AD8AF-280B-475D-8C9C-52B82CA847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540" name="Freeform 868">
                  <a:extLst>
                    <a:ext uri="{FF2B5EF4-FFF2-40B4-BE49-F238E27FC236}">
                      <a16:creationId xmlns:a16="http://schemas.microsoft.com/office/drawing/2014/main" id="{3716EC8D-E45E-49F4-9C52-F6B01B13C3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41" name="Freeform 869">
                  <a:extLst>
                    <a:ext uri="{FF2B5EF4-FFF2-40B4-BE49-F238E27FC236}">
                      <a16:creationId xmlns:a16="http://schemas.microsoft.com/office/drawing/2014/main" id="{845143E0-EED0-4D1C-9BFC-4AAC5DE77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42" name="Group 870">
                <a:extLst>
                  <a:ext uri="{FF2B5EF4-FFF2-40B4-BE49-F238E27FC236}">
                    <a16:creationId xmlns:a16="http://schemas.microsoft.com/office/drawing/2014/main" id="{FBD2877D-5240-4828-A342-9207A276A5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543" name="Freeform 871">
                  <a:extLst>
                    <a:ext uri="{FF2B5EF4-FFF2-40B4-BE49-F238E27FC236}">
                      <a16:creationId xmlns:a16="http://schemas.microsoft.com/office/drawing/2014/main" id="{4D51FF07-44D1-450E-B33E-FBEE5EC135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44" name="Freeform 872">
                  <a:extLst>
                    <a:ext uri="{FF2B5EF4-FFF2-40B4-BE49-F238E27FC236}">
                      <a16:creationId xmlns:a16="http://schemas.microsoft.com/office/drawing/2014/main" id="{5D48172C-D32C-4760-B443-D6FC05200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45" name="Group 873">
                <a:extLst>
                  <a:ext uri="{FF2B5EF4-FFF2-40B4-BE49-F238E27FC236}">
                    <a16:creationId xmlns:a16="http://schemas.microsoft.com/office/drawing/2014/main" id="{7F96DD19-55A5-42C9-B416-C316D5D558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546" name="Freeform 874">
                  <a:extLst>
                    <a:ext uri="{FF2B5EF4-FFF2-40B4-BE49-F238E27FC236}">
                      <a16:creationId xmlns:a16="http://schemas.microsoft.com/office/drawing/2014/main" id="{5AD04E40-2533-4C6D-9A35-A75D5E6634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47" name="Freeform 875">
                  <a:extLst>
                    <a:ext uri="{FF2B5EF4-FFF2-40B4-BE49-F238E27FC236}">
                      <a16:creationId xmlns:a16="http://schemas.microsoft.com/office/drawing/2014/main" id="{2A092ABA-33FE-43E0-AE0D-51E4A84DC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48" name="Group 876">
                <a:extLst>
                  <a:ext uri="{FF2B5EF4-FFF2-40B4-BE49-F238E27FC236}">
                    <a16:creationId xmlns:a16="http://schemas.microsoft.com/office/drawing/2014/main" id="{4C61C829-6BC2-42D0-84D9-478078D664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549" name="Freeform 877">
                  <a:extLst>
                    <a:ext uri="{FF2B5EF4-FFF2-40B4-BE49-F238E27FC236}">
                      <a16:creationId xmlns:a16="http://schemas.microsoft.com/office/drawing/2014/main" id="{6351F23A-5E0B-4D02-8E11-2A92CC6B7B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50" name="Freeform 878">
                  <a:extLst>
                    <a:ext uri="{FF2B5EF4-FFF2-40B4-BE49-F238E27FC236}">
                      <a16:creationId xmlns:a16="http://schemas.microsoft.com/office/drawing/2014/main" id="{7BC3EC7E-2005-4D82-BB2B-FF74705373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51" name="Group 879">
                <a:extLst>
                  <a:ext uri="{FF2B5EF4-FFF2-40B4-BE49-F238E27FC236}">
                    <a16:creationId xmlns:a16="http://schemas.microsoft.com/office/drawing/2014/main" id="{DC4397AE-6616-42C1-BC30-6F25AD54B3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552" name="Freeform 880">
                  <a:extLst>
                    <a:ext uri="{FF2B5EF4-FFF2-40B4-BE49-F238E27FC236}">
                      <a16:creationId xmlns:a16="http://schemas.microsoft.com/office/drawing/2014/main" id="{DEEE91E9-7AF2-47C6-93F0-B5ED45BCF4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53" name="Freeform 881">
                  <a:extLst>
                    <a:ext uri="{FF2B5EF4-FFF2-40B4-BE49-F238E27FC236}">
                      <a16:creationId xmlns:a16="http://schemas.microsoft.com/office/drawing/2014/main" id="{53F00550-53B1-4977-B86D-9BC70D2ED1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554" name="Freeform 882">
              <a:extLst>
                <a:ext uri="{FF2B5EF4-FFF2-40B4-BE49-F238E27FC236}">
                  <a16:creationId xmlns:a16="http://schemas.microsoft.com/office/drawing/2014/main" id="{FE495B54-B491-4026-B0C3-9D2A06F9E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5" name="Freeform 883">
              <a:extLst>
                <a:ext uri="{FF2B5EF4-FFF2-40B4-BE49-F238E27FC236}">
                  <a16:creationId xmlns:a16="http://schemas.microsoft.com/office/drawing/2014/main" id="{3091366E-CF5A-4954-AA99-A8BE5B482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6" name="Freeform 884">
              <a:extLst>
                <a:ext uri="{FF2B5EF4-FFF2-40B4-BE49-F238E27FC236}">
                  <a16:creationId xmlns:a16="http://schemas.microsoft.com/office/drawing/2014/main" id="{CEC93554-4EFC-47E6-B404-FF47252D5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7" name="Freeform 885">
              <a:extLst>
                <a:ext uri="{FF2B5EF4-FFF2-40B4-BE49-F238E27FC236}">
                  <a16:creationId xmlns:a16="http://schemas.microsoft.com/office/drawing/2014/main" id="{F5BA9E44-026D-44F3-97A6-57B76659B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8" name="Freeform 886">
              <a:extLst>
                <a:ext uri="{FF2B5EF4-FFF2-40B4-BE49-F238E27FC236}">
                  <a16:creationId xmlns:a16="http://schemas.microsoft.com/office/drawing/2014/main" id="{735F3FA3-BA4B-4325-9338-803AD9E73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9" name="Freeform 887">
              <a:extLst>
                <a:ext uri="{FF2B5EF4-FFF2-40B4-BE49-F238E27FC236}">
                  <a16:creationId xmlns:a16="http://schemas.microsoft.com/office/drawing/2014/main" id="{ED556695-66C8-4FBC-9EAA-58F687925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490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60" name="Freeform 888">
              <a:extLst>
                <a:ext uri="{FF2B5EF4-FFF2-40B4-BE49-F238E27FC236}">
                  <a16:creationId xmlns:a16="http://schemas.microsoft.com/office/drawing/2014/main" id="{9BBB9C4A-2EEB-43EF-AB8A-8642CC8E5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000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61" name="Freeform 889">
              <a:extLst>
                <a:ext uri="{FF2B5EF4-FFF2-40B4-BE49-F238E27FC236}">
                  <a16:creationId xmlns:a16="http://schemas.microsoft.com/office/drawing/2014/main" id="{A3A3C681-E05D-409D-86F2-03CC58217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562" name="Group 890">
            <a:extLst>
              <a:ext uri="{FF2B5EF4-FFF2-40B4-BE49-F238E27FC236}">
                <a16:creationId xmlns:a16="http://schemas.microsoft.com/office/drawing/2014/main" id="{DE4EA50C-F827-4F95-88DC-E63D01C5B8A2}"/>
              </a:ext>
            </a:extLst>
          </p:cNvPr>
          <p:cNvGrpSpPr>
            <a:grpSpLocks/>
          </p:cNvGrpSpPr>
          <p:nvPr/>
        </p:nvGrpSpPr>
        <p:grpSpPr bwMode="auto">
          <a:xfrm>
            <a:off x="1082675" y="5994400"/>
            <a:ext cx="406400" cy="677863"/>
            <a:chOff x="4707" y="2670"/>
            <a:chExt cx="256" cy="427"/>
          </a:xfrm>
        </p:grpSpPr>
        <p:sp>
          <p:nvSpPr>
            <p:cNvPr id="29563" name="Freeform 891">
              <a:extLst>
                <a:ext uri="{FF2B5EF4-FFF2-40B4-BE49-F238E27FC236}">
                  <a16:creationId xmlns:a16="http://schemas.microsoft.com/office/drawing/2014/main" id="{83DAFAFB-0C69-4B7D-B1FE-100632FCA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72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564" name="Group 892">
              <a:extLst>
                <a:ext uri="{FF2B5EF4-FFF2-40B4-BE49-F238E27FC236}">
                  <a16:creationId xmlns:a16="http://schemas.microsoft.com/office/drawing/2014/main" id="{D04FB3AE-E7A5-46A5-B6AF-6F70EEB255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2870"/>
              <a:ext cx="57" cy="142"/>
              <a:chOff x="4056" y="2047"/>
              <a:chExt cx="284" cy="707"/>
            </a:xfrm>
          </p:grpSpPr>
          <p:grpSp>
            <p:nvGrpSpPr>
              <p:cNvPr id="29565" name="Group 893">
                <a:extLst>
                  <a:ext uri="{FF2B5EF4-FFF2-40B4-BE49-F238E27FC236}">
                    <a16:creationId xmlns:a16="http://schemas.microsoft.com/office/drawing/2014/main" id="{1D9AD6A2-41C5-4C91-88A4-318BC24962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566" name="Freeform 894">
                  <a:extLst>
                    <a:ext uri="{FF2B5EF4-FFF2-40B4-BE49-F238E27FC236}">
                      <a16:creationId xmlns:a16="http://schemas.microsoft.com/office/drawing/2014/main" id="{871E1888-76A4-4AC4-BC68-85C7D0E853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67" name="Freeform 895">
                  <a:extLst>
                    <a:ext uri="{FF2B5EF4-FFF2-40B4-BE49-F238E27FC236}">
                      <a16:creationId xmlns:a16="http://schemas.microsoft.com/office/drawing/2014/main" id="{7EF074DF-1A4F-487B-9763-1B4BB4E87C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68" name="Group 896">
                <a:extLst>
                  <a:ext uri="{FF2B5EF4-FFF2-40B4-BE49-F238E27FC236}">
                    <a16:creationId xmlns:a16="http://schemas.microsoft.com/office/drawing/2014/main" id="{C05AB128-394B-4344-B81F-5DAC483C49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569" name="Freeform 897">
                  <a:extLst>
                    <a:ext uri="{FF2B5EF4-FFF2-40B4-BE49-F238E27FC236}">
                      <a16:creationId xmlns:a16="http://schemas.microsoft.com/office/drawing/2014/main" id="{54E6AD51-27A6-4F65-9E97-D6117656A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0" name="Freeform 898">
                  <a:extLst>
                    <a:ext uri="{FF2B5EF4-FFF2-40B4-BE49-F238E27FC236}">
                      <a16:creationId xmlns:a16="http://schemas.microsoft.com/office/drawing/2014/main" id="{485EB7F7-6C2C-45F8-B6E3-47FE5AE2DF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71" name="Group 899">
                <a:extLst>
                  <a:ext uri="{FF2B5EF4-FFF2-40B4-BE49-F238E27FC236}">
                    <a16:creationId xmlns:a16="http://schemas.microsoft.com/office/drawing/2014/main" id="{6052C81D-B7B0-4CBA-80B8-1AF5B0C42B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572" name="Freeform 900">
                  <a:extLst>
                    <a:ext uri="{FF2B5EF4-FFF2-40B4-BE49-F238E27FC236}">
                      <a16:creationId xmlns:a16="http://schemas.microsoft.com/office/drawing/2014/main" id="{60B5894C-D809-43ED-9103-0F2CF11877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3" name="Freeform 901">
                  <a:extLst>
                    <a:ext uri="{FF2B5EF4-FFF2-40B4-BE49-F238E27FC236}">
                      <a16:creationId xmlns:a16="http://schemas.microsoft.com/office/drawing/2014/main" id="{0F20D615-5CC0-4D6F-9E3F-17C9B5CD78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74" name="Group 902">
                <a:extLst>
                  <a:ext uri="{FF2B5EF4-FFF2-40B4-BE49-F238E27FC236}">
                    <a16:creationId xmlns:a16="http://schemas.microsoft.com/office/drawing/2014/main" id="{8A0F4255-8CB9-4F8D-B5DD-498F4B8773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575" name="Freeform 903">
                  <a:extLst>
                    <a:ext uri="{FF2B5EF4-FFF2-40B4-BE49-F238E27FC236}">
                      <a16:creationId xmlns:a16="http://schemas.microsoft.com/office/drawing/2014/main" id="{A3E455A6-170A-42F3-A57C-4051C673A6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6" name="Freeform 904">
                  <a:extLst>
                    <a:ext uri="{FF2B5EF4-FFF2-40B4-BE49-F238E27FC236}">
                      <a16:creationId xmlns:a16="http://schemas.microsoft.com/office/drawing/2014/main" id="{DBB45B6C-2B3B-4A58-912B-0FF8DDFDA0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77" name="Group 905">
                <a:extLst>
                  <a:ext uri="{FF2B5EF4-FFF2-40B4-BE49-F238E27FC236}">
                    <a16:creationId xmlns:a16="http://schemas.microsoft.com/office/drawing/2014/main" id="{C5BF80AE-D030-4D19-A2F2-C5F9685368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578" name="Freeform 906">
                  <a:extLst>
                    <a:ext uri="{FF2B5EF4-FFF2-40B4-BE49-F238E27FC236}">
                      <a16:creationId xmlns:a16="http://schemas.microsoft.com/office/drawing/2014/main" id="{198B138A-7312-4B02-961C-A74CB8FF27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9" name="Freeform 907">
                  <a:extLst>
                    <a:ext uri="{FF2B5EF4-FFF2-40B4-BE49-F238E27FC236}">
                      <a16:creationId xmlns:a16="http://schemas.microsoft.com/office/drawing/2014/main" id="{5C39DBAB-813E-4F9B-8017-D1D9A9F646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80" name="Group 908">
                <a:extLst>
                  <a:ext uri="{FF2B5EF4-FFF2-40B4-BE49-F238E27FC236}">
                    <a16:creationId xmlns:a16="http://schemas.microsoft.com/office/drawing/2014/main" id="{140D2EC1-4D31-48DA-9BAC-D1A903A9C1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581" name="Freeform 909">
                  <a:extLst>
                    <a:ext uri="{FF2B5EF4-FFF2-40B4-BE49-F238E27FC236}">
                      <a16:creationId xmlns:a16="http://schemas.microsoft.com/office/drawing/2014/main" id="{4214B4CC-28FD-4C54-996E-9C558DE8E1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82" name="Freeform 910">
                  <a:extLst>
                    <a:ext uri="{FF2B5EF4-FFF2-40B4-BE49-F238E27FC236}">
                      <a16:creationId xmlns:a16="http://schemas.microsoft.com/office/drawing/2014/main" id="{5EBF92BD-25C1-4281-9C1E-6EB6F859F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83" name="Group 911">
                <a:extLst>
                  <a:ext uri="{FF2B5EF4-FFF2-40B4-BE49-F238E27FC236}">
                    <a16:creationId xmlns:a16="http://schemas.microsoft.com/office/drawing/2014/main" id="{CECD5F34-93AA-426C-B9F2-BB5CBCC81B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584" name="Freeform 912">
                  <a:extLst>
                    <a:ext uri="{FF2B5EF4-FFF2-40B4-BE49-F238E27FC236}">
                      <a16:creationId xmlns:a16="http://schemas.microsoft.com/office/drawing/2014/main" id="{A4AB5879-BA85-4A63-87F9-D5B4BE0BE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85" name="Freeform 913">
                  <a:extLst>
                    <a:ext uri="{FF2B5EF4-FFF2-40B4-BE49-F238E27FC236}">
                      <a16:creationId xmlns:a16="http://schemas.microsoft.com/office/drawing/2014/main" id="{3672D7AE-11B6-497C-9280-9F3464451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86" name="Group 914">
                <a:extLst>
                  <a:ext uri="{FF2B5EF4-FFF2-40B4-BE49-F238E27FC236}">
                    <a16:creationId xmlns:a16="http://schemas.microsoft.com/office/drawing/2014/main" id="{3026AB84-FB0D-4E3D-9D2C-83DF98551B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587" name="Freeform 915">
                  <a:extLst>
                    <a:ext uri="{FF2B5EF4-FFF2-40B4-BE49-F238E27FC236}">
                      <a16:creationId xmlns:a16="http://schemas.microsoft.com/office/drawing/2014/main" id="{BFB5BD31-3A73-4B9A-B85F-54167D957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88" name="Freeform 916">
                  <a:extLst>
                    <a:ext uri="{FF2B5EF4-FFF2-40B4-BE49-F238E27FC236}">
                      <a16:creationId xmlns:a16="http://schemas.microsoft.com/office/drawing/2014/main" id="{7B32914E-9B9D-4E3A-846C-FAD5527FF4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589" name="Freeform 917">
              <a:extLst>
                <a:ext uri="{FF2B5EF4-FFF2-40B4-BE49-F238E27FC236}">
                  <a16:creationId xmlns:a16="http://schemas.microsoft.com/office/drawing/2014/main" id="{EF815A99-602D-43C2-9B85-384524C03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0" name="Freeform 918">
              <a:extLst>
                <a:ext uri="{FF2B5EF4-FFF2-40B4-BE49-F238E27FC236}">
                  <a16:creationId xmlns:a16="http://schemas.microsoft.com/office/drawing/2014/main" id="{4C3A3EB3-34FC-4003-B0E5-DFA69BA71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1" name="Freeform 919">
              <a:extLst>
                <a:ext uri="{FF2B5EF4-FFF2-40B4-BE49-F238E27FC236}">
                  <a16:creationId xmlns:a16="http://schemas.microsoft.com/office/drawing/2014/main" id="{264B875C-2CCA-4E92-A02F-8DE62DCEB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2" name="Freeform 920">
              <a:extLst>
                <a:ext uri="{FF2B5EF4-FFF2-40B4-BE49-F238E27FC236}">
                  <a16:creationId xmlns:a16="http://schemas.microsoft.com/office/drawing/2014/main" id="{D0E269F8-A35A-442A-83BE-96C646C98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3" name="Freeform 921">
              <a:extLst>
                <a:ext uri="{FF2B5EF4-FFF2-40B4-BE49-F238E27FC236}">
                  <a16:creationId xmlns:a16="http://schemas.microsoft.com/office/drawing/2014/main" id="{91DE705E-AD87-47B7-8D94-A78E43BA4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4" name="Freeform 922">
              <a:extLst>
                <a:ext uri="{FF2B5EF4-FFF2-40B4-BE49-F238E27FC236}">
                  <a16:creationId xmlns:a16="http://schemas.microsoft.com/office/drawing/2014/main" id="{E67E86CA-5AEB-43D1-825E-BA43E48C2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009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5" name="Freeform 923">
              <a:extLst>
                <a:ext uri="{FF2B5EF4-FFF2-40B4-BE49-F238E27FC236}">
                  <a16:creationId xmlns:a16="http://schemas.microsoft.com/office/drawing/2014/main" id="{4985F612-9135-4C76-8FEE-1248D24A1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0033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6" name="Freeform 924">
              <a:extLst>
                <a:ext uri="{FF2B5EF4-FFF2-40B4-BE49-F238E27FC236}">
                  <a16:creationId xmlns:a16="http://schemas.microsoft.com/office/drawing/2014/main" id="{724F47AE-8D30-4C18-9C7A-9335D1D7D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597" name="Group 925">
            <a:extLst>
              <a:ext uri="{FF2B5EF4-FFF2-40B4-BE49-F238E27FC236}">
                <a16:creationId xmlns:a16="http://schemas.microsoft.com/office/drawing/2014/main" id="{D2AB1A7D-5547-4204-9231-DE0686E68406}"/>
              </a:ext>
            </a:extLst>
          </p:cNvPr>
          <p:cNvGrpSpPr>
            <a:grpSpLocks/>
          </p:cNvGrpSpPr>
          <p:nvPr/>
        </p:nvGrpSpPr>
        <p:grpSpPr bwMode="auto">
          <a:xfrm>
            <a:off x="2162175" y="5273675"/>
            <a:ext cx="406400" cy="676275"/>
            <a:chOff x="4197" y="3151"/>
            <a:chExt cx="256" cy="426"/>
          </a:xfrm>
        </p:grpSpPr>
        <p:sp>
          <p:nvSpPr>
            <p:cNvPr id="29598" name="Freeform 926">
              <a:extLst>
                <a:ext uri="{FF2B5EF4-FFF2-40B4-BE49-F238E27FC236}">
                  <a16:creationId xmlns:a16="http://schemas.microsoft.com/office/drawing/2014/main" id="{9B6A18B6-76B9-411A-844B-EFCE40154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20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599" name="Group 927">
              <a:extLst>
                <a:ext uri="{FF2B5EF4-FFF2-40B4-BE49-F238E27FC236}">
                  <a16:creationId xmlns:a16="http://schemas.microsoft.com/office/drawing/2014/main" id="{18BEAE1D-FFAE-4675-9292-3182A1370D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3351"/>
              <a:ext cx="57" cy="142"/>
              <a:chOff x="4056" y="2047"/>
              <a:chExt cx="284" cy="707"/>
            </a:xfrm>
          </p:grpSpPr>
          <p:grpSp>
            <p:nvGrpSpPr>
              <p:cNvPr id="29600" name="Group 928">
                <a:extLst>
                  <a:ext uri="{FF2B5EF4-FFF2-40B4-BE49-F238E27FC236}">
                    <a16:creationId xmlns:a16="http://schemas.microsoft.com/office/drawing/2014/main" id="{21A4ECC1-E2EA-4AF3-92AC-77C0AFDE43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601" name="Freeform 929">
                  <a:extLst>
                    <a:ext uri="{FF2B5EF4-FFF2-40B4-BE49-F238E27FC236}">
                      <a16:creationId xmlns:a16="http://schemas.microsoft.com/office/drawing/2014/main" id="{5BE13392-EA62-4FAC-8043-C2A04DBCE2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02" name="Freeform 930">
                  <a:extLst>
                    <a:ext uri="{FF2B5EF4-FFF2-40B4-BE49-F238E27FC236}">
                      <a16:creationId xmlns:a16="http://schemas.microsoft.com/office/drawing/2014/main" id="{121134C8-FAE1-4582-B156-1A7ECE2C36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03" name="Group 931">
                <a:extLst>
                  <a:ext uri="{FF2B5EF4-FFF2-40B4-BE49-F238E27FC236}">
                    <a16:creationId xmlns:a16="http://schemas.microsoft.com/office/drawing/2014/main" id="{DC97D013-AE2E-4340-85FF-09196D1AEE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604" name="Freeform 932">
                  <a:extLst>
                    <a:ext uri="{FF2B5EF4-FFF2-40B4-BE49-F238E27FC236}">
                      <a16:creationId xmlns:a16="http://schemas.microsoft.com/office/drawing/2014/main" id="{2D476B2E-479E-43DB-B1FD-12E26F02D1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05" name="Freeform 933">
                  <a:extLst>
                    <a:ext uri="{FF2B5EF4-FFF2-40B4-BE49-F238E27FC236}">
                      <a16:creationId xmlns:a16="http://schemas.microsoft.com/office/drawing/2014/main" id="{5772F6FE-10D1-4E73-A924-17CE922C05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06" name="Group 934">
                <a:extLst>
                  <a:ext uri="{FF2B5EF4-FFF2-40B4-BE49-F238E27FC236}">
                    <a16:creationId xmlns:a16="http://schemas.microsoft.com/office/drawing/2014/main" id="{B16CDC2A-E137-4ECA-88B6-64E4005D2D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607" name="Freeform 935">
                  <a:extLst>
                    <a:ext uri="{FF2B5EF4-FFF2-40B4-BE49-F238E27FC236}">
                      <a16:creationId xmlns:a16="http://schemas.microsoft.com/office/drawing/2014/main" id="{99B07BC7-ECB5-4416-AF36-B82CC6CC62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08" name="Freeform 936">
                  <a:extLst>
                    <a:ext uri="{FF2B5EF4-FFF2-40B4-BE49-F238E27FC236}">
                      <a16:creationId xmlns:a16="http://schemas.microsoft.com/office/drawing/2014/main" id="{AE90EC36-7B7E-48C6-B688-63C8C7BFF9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09" name="Group 937">
                <a:extLst>
                  <a:ext uri="{FF2B5EF4-FFF2-40B4-BE49-F238E27FC236}">
                    <a16:creationId xmlns:a16="http://schemas.microsoft.com/office/drawing/2014/main" id="{E64B844B-A39B-4480-B4D6-6A09EF1967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610" name="Freeform 938">
                  <a:extLst>
                    <a:ext uri="{FF2B5EF4-FFF2-40B4-BE49-F238E27FC236}">
                      <a16:creationId xmlns:a16="http://schemas.microsoft.com/office/drawing/2014/main" id="{172DAAF0-4BD4-486D-A8AD-351397B523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11" name="Freeform 939">
                  <a:extLst>
                    <a:ext uri="{FF2B5EF4-FFF2-40B4-BE49-F238E27FC236}">
                      <a16:creationId xmlns:a16="http://schemas.microsoft.com/office/drawing/2014/main" id="{0D7E5BA3-3A65-4B29-B60B-C7F5449438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12" name="Group 940">
                <a:extLst>
                  <a:ext uri="{FF2B5EF4-FFF2-40B4-BE49-F238E27FC236}">
                    <a16:creationId xmlns:a16="http://schemas.microsoft.com/office/drawing/2014/main" id="{8D29DF2A-02ED-4307-AD24-02B391A5A7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613" name="Freeform 941">
                  <a:extLst>
                    <a:ext uri="{FF2B5EF4-FFF2-40B4-BE49-F238E27FC236}">
                      <a16:creationId xmlns:a16="http://schemas.microsoft.com/office/drawing/2014/main" id="{38F7B4B6-8E6E-431A-86D2-549884627F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14" name="Freeform 942">
                  <a:extLst>
                    <a:ext uri="{FF2B5EF4-FFF2-40B4-BE49-F238E27FC236}">
                      <a16:creationId xmlns:a16="http://schemas.microsoft.com/office/drawing/2014/main" id="{A8DFC3E8-7545-4C56-BAF0-F8A0D9B721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15" name="Group 943">
                <a:extLst>
                  <a:ext uri="{FF2B5EF4-FFF2-40B4-BE49-F238E27FC236}">
                    <a16:creationId xmlns:a16="http://schemas.microsoft.com/office/drawing/2014/main" id="{0098E593-A6EC-4E8B-BE43-3C046AB724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616" name="Freeform 944">
                  <a:extLst>
                    <a:ext uri="{FF2B5EF4-FFF2-40B4-BE49-F238E27FC236}">
                      <a16:creationId xmlns:a16="http://schemas.microsoft.com/office/drawing/2014/main" id="{DD4AA15D-424F-4784-90ED-578150F195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17" name="Freeform 945">
                  <a:extLst>
                    <a:ext uri="{FF2B5EF4-FFF2-40B4-BE49-F238E27FC236}">
                      <a16:creationId xmlns:a16="http://schemas.microsoft.com/office/drawing/2014/main" id="{1996254A-E2F3-4865-BD64-AE1F8C5399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18" name="Group 946">
                <a:extLst>
                  <a:ext uri="{FF2B5EF4-FFF2-40B4-BE49-F238E27FC236}">
                    <a16:creationId xmlns:a16="http://schemas.microsoft.com/office/drawing/2014/main" id="{1982372C-CEE7-4091-8757-20005B04A5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619" name="Freeform 947">
                  <a:extLst>
                    <a:ext uri="{FF2B5EF4-FFF2-40B4-BE49-F238E27FC236}">
                      <a16:creationId xmlns:a16="http://schemas.microsoft.com/office/drawing/2014/main" id="{BAFC49E1-A5B8-4384-B1B8-B126A19FE2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20" name="Freeform 948">
                  <a:extLst>
                    <a:ext uri="{FF2B5EF4-FFF2-40B4-BE49-F238E27FC236}">
                      <a16:creationId xmlns:a16="http://schemas.microsoft.com/office/drawing/2014/main" id="{AA6FC555-9D23-4C9B-A030-AA5CC87EA3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21" name="Group 949">
                <a:extLst>
                  <a:ext uri="{FF2B5EF4-FFF2-40B4-BE49-F238E27FC236}">
                    <a16:creationId xmlns:a16="http://schemas.microsoft.com/office/drawing/2014/main" id="{DB3EAAA8-F8F9-4811-B4EE-49EBE8B1D4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622" name="Freeform 950">
                  <a:extLst>
                    <a:ext uri="{FF2B5EF4-FFF2-40B4-BE49-F238E27FC236}">
                      <a16:creationId xmlns:a16="http://schemas.microsoft.com/office/drawing/2014/main" id="{787E66D9-304D-4FA9-B3D0-093C8E711D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23" name="Freeform 951">
                  <a:extLst>
                    <a:ext uri="{FF2B5EF4-FFF2-40B4-BE49-F238E27FC236}">
                      <a16:creationId xmlns:a16="http://schemas.microsoft.com/office/drawing/2014/main" id="{70E795BC-4892-4285-8C2C-B152ED99D9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624" name="Freeform 952">
              <a:extLst>
                <a:ext uri="{FF2B5EF4-FFF2-40B4-BE49-F238E27FC236}">
                  <a16:creationId xmlns:a16="http://schemas.microsoft.com/office/drawing/2014/main" id="{23D21616-8EB0-4272-84DA-60B21F1DA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5" name="Freeform 953">
              <a:extLst>
                <a:ext uri="{FF2B5EF4-FFF2-40B4-BE49-F238E27FC236}">
                  <a16:creationId xmlns:a16="http://schemas.microsoft.com/office/drawing/2014/main" id="{62F48173-0DF9-492A-9ECD-DF26400AA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6" name="Freeform 954">
              <a:extLst>
                <a:ext uri="{FF2B5EF4-FFF2-40B4-BE49-F238E27FC236}">
                  <a16:creationId xmlns:a16="http://schemas.microsoft.com/office/drawing/2014/main" id="{3E6841E0-3642-4D84-AAF5-62EDCD1B9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7" name="Freeform 955">
              <a:extLst>
                <a:ext uri="{FF2B5EF4-FFF2-40B4-BE49-F238E27FC236}">
                  <a16:creationId xmlns:a16="http://schemas.microsoft.com/office/drawing/2014/main" id="{0CB173E0-CB0D-4E73-8507-D0830A664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8" name="Freeform 956">
              <a:extLst>
                <a:ext uri="{FF2B5EF4-FFF2-40B4-BE49-F238E27FC236}">
                  <a16:creationId xmlns:a16="http://schemas.microsoft.com/office/drawing/2014/main" id="{69B9E047-3F14-46A9-BC4F-1B83BB17F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9" name="Freeform 957">
              <a:extLst>
                <a:ext uri="{FF2B5EF4-FFF2-40B4-BE49-F238E27FC236}">
                  <a16:creationId xmlns:a16="http://schemas.microsoft.com/office/drawing/2014/main" id="{694862C9-2774-4283-97C0-332A9CB14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491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30" name="Freeform 958">
              <a:extLst>
                <a:ext uri="{FF2B5EF4-FFF2-40B4-BE49-F238E27FC236}">
                  <a16:creationId xmlns:a16="http://schemas.microsoft.com/office/drawing/2014/main" id="{E4A9DD22-A02F-4A2D-A325-CA8054F2C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000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31" name="Freeform 959">
              <a:extLst>
                <a:ext uri="{FF2B5EF4-FFF2-40B4-BE49-F238E27FC236}">
                  <a16:creationId xmlns:a16="http://schemas.microsoft.com/office/drawing/2014/main" id="{DAA44561-E8B8-4E7D-948F-B4D944DE3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632" name="Group 960">
            <a:extLst>
              <a:ext uri="{FF2B5EF4-FFF2-40B4-BE49-F238E27FC236}">
                <a16:creationId xmlns:a16="http://schemas.microsoft.com/office/drawing/2014/main" id="{0BD847C2-0FB5-493A-834F-6F35A1F6A5A0}"/>
              </a:ext>
            </a:extLst>
          </p:cNvPr>
          <p:cNvGrpSpPr>
            <a:grpSpLocks/>
          </p:cNvGrpSpPr>
          <p:nvPr/>
        </p:nvGrpSpPr>
        <p:grpSpPr bwMode="auto">
          <a:xfrm>
            <a:off x="2703513" y="5273675"/>
            <a:ext cx="406400" cy="676275"/>
            <a:chOff x="4197" y="2670"/>
            <a:chExt cx="256" cy="426"/>
          </a:xfrm>
        </p:grpSpPr>
        <p:sp>
          <p:nvSpPr>
            <p:cNvPr id="29633" name="Freeform 961">
              <a:extLst>
                <a:ext uri="{FF2B5EF4-FFF2-40B4-BE49-F238E27FC236}">
                  <a16:creationId xmlns:a16="http://schemas.microsoft.com/office/drawing/2014/main" id="{51923DCC-77CA-4CB6-BBF3-ECFB2B05C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728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634" name="Group 962">
              <a:extLst>
                <a:ext uri="{FF2B5EF4-FFF2-40B4-BE49-F238E27FC236}">
                  <a16:creationId xmlns:a16="http://schemas.microsoft.com/office/drawing/2014/main" id="{4082B8C2-9B65-490D-BAF9-91FFBE565E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2870"/>
              <a:ext cx="57" cy="142"/>
              <a:chOff x="4056" y="2047"/>
              <a:chExt cx="284" cy="707"/>
            </a:xfrm>
          </p:grpSpPr>
          <p:grpSp>
            <p:nvGrpSpPr>
              <p:cNvPr id="29635" name="Group 963">
                <a:extLst>
                  <a:ext uri="{FF2B5EF4-FFF2-40B4-BE49-F238E27FC236}">
                    <a16:creationId xmlns:a16="http://schemas.microsoft.com/office/drawing/2014/main" id="{A0993CAC-CCA6-4ECA-8E61-FC3C6D1D9C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636" name="Freeform 964">
                  <a:extLst>
                    <a:ext uri="{FF2B5EF4-FFF2-40B4-BE49-F238E27FC236}">
                      <a16:creationId xmlns:a16="http://schemas.microsoft.com/office/drawing/2014/main" id="{FBE2791B-E8AA-4FB4-BC10-BE06C7ACF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37" name="Freeform 965">
                  <a:extLst>
                    <a:ext uri="{FF2B5EF4-FFF2-40B4-BE49-F238E27FC236}">
                      <a16:creationId xmlns:a16="http://schemas.microsoft.com/office/drawing/2014/main" id="{819C9610-9CE3-4A04-9695-9453E94CF8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38" name="Group 966">
                <a:extLst>
                  <a:ext uri="{FF2B5EF4-FFF2-40B4-BE49-F238E27FC236}">
                    <a16:creationId xmlns:a16="http://schemas.microsoft.com/office/drawing/2014/main" id="{9680B10D-BDAA-4F52-A92F-43776C68FF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639" name="Freeform 967">
                  <a:extLst>
                    <a:ext uri="{FF2B5EF4-FFF2-40B4-BE49-F238E27FC236}">
                      <a16:creationId xmlns:a16="http://schemas.microsoft.com/office/drawing/2014/main" id="{A944A9D4-7225-4E53-9396-DBA8B071CF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40" name="Freeform 968">
                  <a:extLst>
                    <a:ext uri="{FF2B5EF4-FFF2-40B4-BE49-F238E27FC236}">
                      <a16:creationId xmlns:a16="http://schemas.microsoft.com/office/drawing/2014/main" id="{A1E41C5C-636C-4A6F-86EC-E1D6EEE0EA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41" name="Group 969">
                <a:extLst>
                  <a:ext uri="{FF2B5EF4-FFF2-40B4-BE49-F238E27FC236}">
                    <a16:creationId xmlns:a16="http://schemas.microsoft.com/office/drawing/2014/main" id="{AAE8712F-2A80-4620-B9E7-5AE6A70F30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642" name="Freeform 970">
                  <a:extLst>
                    <a:ext uri="{FF2B5EF4-FFF2-40B4-BE49-F238E27FC236}">
                      <a16:creationId xmlns:a16="http://schemas.microsoft.com/office/drawing/2014/main" id="{B14CE04E-4471-492C-A3B9-E03D5DFEC9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43" name="Freeform 971">
                  <a:extLst>
                    <a:ext uri="{FF2B5EF4-FFF2-40B4-BE49-F238E27FC236}">
                      <a16:creationId xmlns:a16="http://schemas.microsoft.com/office/drawing/2014/main" id="{56E2EE3D-94DC-4665-86D4-1B720DAD50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44" name="Group 972">
                <a:extLst>
                  <a:ext uri="{FF2B5EF4-FFF2-40B4-BE49-F238E27FC236}">
                    <a16:creationId xmlns:a16="http://schemas.microsoft.com/office/drawing/2014/main" id="{905818D9-016F-46EC-A831-1561F1077C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645" name="Freeform 973">
                  <a:extLst>
                    <a:ext uri="{FF2B5EF4-FFF2-40B4-BE49-F238E27FC236}">
                      <a16:creationId xmlns:a16="http://schemas.microsoft.com/office/drawing/2014/main" id="{4ECE598B-A709-48D2-A7BE-409208672E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46" name="Freeform 974">
                  <a:extLst>
                    <a:ext uri="{FF2B5EF4-FFF2-40B4-BE49-F238E27FC236}">
                      <a16:creationId xmlns:a16="http://schemas.microsoft.com/office/drawing/2014/main" id="{D7279358-8681-4791-A19F-30012318C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47" name="Group 975">
                <a:extLst>
                  <a:ext uri="{FF2B5EF4-FFF2-40B4-BE49-F238E27FC236}">
                    <a16:creationId xmlns:a16="http://schemas.microsoft.com/office/drawing/2014/main" id="{80DC4F9E-150C-4DB9-999C-E9C03A083F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648" name="Freeform 976">
                  <a:extLst>
                    <a:ext uri="{FF2B5EF4-FFF2-40B4-BE49-F238E27FC236}">
                      <a16:creationId xmlns:a16="http://schemas.microsoft.com/office/drawing/2014/main" id="{1C021A60-4B97-435C-8D79-DCFEA1112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49" name="Freeform 977">
                  <a:extLst>
                    <a:ext uri="{FF2B5EF4-FFF2-40B4-BE49-F238E27FC236}">
                      <a16:creationId xmlns:a16="http://schemas.microsoft.com/office/drawing/2014/main" id="{23ABA077-5D71-4B65-9DCD-1A402D34BF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50" name="Group 978">
                <a:extLst>
                  <a:ext uri="{FF2B5EF4-FFF2-40B4-BE49-F238E27FC236}">
                    <a16:creationId xmlns:a16="http://schemas.microsoft.com/office/drawing/2014/main" id="{4B1778A1-1F10-4815-B998-6F0E6A93B1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651" name="Freeform 979">
                  <a:extLst>
                    <a:ext uri="{FF2B5EF4-FFF2-40B4-BE49-F238E27FC236}">
                      <a16:creationId xmlns:a16="http://schemas.microsoft.com/office/drawing/2014/main" id="{BB83BE7D-CD76-48F5-B380-9E868F7182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52" name="Freeform 980">
                  <a:extLst>
                    <a:ext uri="{FF2B5EF4-FFF2-40B4-BE49-F238E27FC236}">
                      <a16:creationId xmlns:a16="http://schemas.microsoft.com/office/drawing/2014/main" id="{0348261B-7BAE-4C3C-8CE4-6C24944647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53" name="Group 981">
                <a:extLst>
                  <a:ext uri="{FF2B5EF4-FFF2-40B4-BE49-F238E27FC236}">
                    <a16:creationId xmlns:a16="http://schemas.microsoft.com/office/drawing/2014/main" id="{A101928E-12F2-4258-866A-42F67BBD80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654" name="Freeform 982">
                  <a:extLst>
                    <a:ext uri="{FF2B5EF4-FFF2-40B4-BE49-F238E27FC236}">
                      <a16:creationId xmlns:a16="http://schemas.microsoft.com/office/drawing/2014/main" id="{64EFD3E8-928F-4F41-A63D-858E595E8E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55" name="Freeform 983">
                  <a:extLst>
                    <a:ext uri="{FF2B5EF4-FFF2-40B4-BE49-F238E27FC236}">
                      <a16:creationId xmlns:a16="http://schemas.microsoft.com/office/drawing/2014/main" id="{57437469-BC4E-413D-B8D9-D261E7C58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56" name="Group 984">
                <a:extLst>
                  <a:ext uri="{FF2B5EF4-FFF2-40B4-BE49-F238E27FC236}">
                    <a16:creationId xmlns:a16="http://schemas.microsoft.com/office/drawing/2014/main" id="{D2B1E0E1-5E3B-4E2F-A48C-0DEFF94CE0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657" name="Freeform 985">
                  <a:extLst>
                    <a:ext uri="{FF2B5EF4-FFF2-40B4-BE49-F238E27FC236}">
                      <a16:creationId xmlns:a16="http://schemas.microsoft.com/office/drawing/2014/main" id="{C0FEAE37-6E19-4E65-A3CE-FC88DA104F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58" name="Freeform 986">
                  <a:extLst>
                    <a:ext uri="{FF2B5EF4-FFF2-40B4-BE49-F238E27FC236}">
                      <a16:creationId xmlns:a16="http://schemas.microsoft.com/office/drawing/2014/main" id="{2027644C-1B4D-4DC7-ACF7-B269A12DB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659" name="Freeform 987">
              <a:extLst>
                <a:ext uri="{FF2B5EF4-FFF2-40B4-BE49-F238E27FC236}">
                  <a16:creationId xmlns:a16="http://schemas.microsoft.com/office/drawing/2014/main" id="{F01CC328-E3C4-44DD-B0D1-8F8AA91BD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0" name="Freeform 988">
              <a:extLst>
                <a:ext uri="{FF2B5EF4-FFF2-40B4-BE49-F238E27FC236}">
                  <a16:creationId xmlns:a16="http://schemas.microsoft.com/office/drawing/2014/main" id="{2716941A-6B0E-44C5-B612-A8C7D446C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1" name="Freeform 989">
              <a:extLst>
                <a:ext uri="{FF2B5EF4-FFF2-40B4-BE49-F238E27FC236}">
                  <a16:creationId xmlns:a16="http://schemas.microsoft.com/office/drawing/2014/main" id="{256B21E4-E5AA-4582-B706-8AD13903E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2" name="Freeform 990">
              <a:extLst>
                <a:ext uri="{FF2B5EF4-FFF2-40B4-BE49-F238E27FC236}">
                  <a16:creationId xmlns:a16="http://schemas.microsoft.com/office/drawing/2014/main" id="{CC48A4AE-1055-4A08-88AB-9CCB4A8B9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3" name="Freeform 991">
              <a:extLst>
                <a:ext uri="{FF2B5EF4-FFF2-40B4-BE49-F238E27FC236}">
                  <a16:creationId xmlns:a16="http://schemas.microsoft.com/office/drawing/2014/main" id="{291D9429-2C7E-4FFC-A968-08E44B808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4" name="Freeform 992">
              <a:extLst>
                <a:ext uri="{FF2B5EF4-FFF2-40B4-BE49-F238E27FC236}">
                  <a16:creationId xmlns:a16="http://schemas.microsoft.com/office/drawing/2014/main" id="{727D6391-969D-4D47-B30B-3F7CB2990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010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5" name="Freeform 993">
              <a:extLst>
                <a:ext uri="{FF2B5EF4-FFF2-40B4-BE49-F238E27FC236}">
                  <a16:creationId xmlns:a16="http://schemas.microsoft.com/office/drawing/2014/main" id="{A385A1F5-9BB8-4F64-B1D5-C34DA361A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6" name="Freeform 994">
              <a:extLst>
                <a:ext uri="{FF2B5EF4-FFF2-40B4-BE49-F238E27FC236}">
                  <a16:creationId xmlns:a16="http://schemas.microsoft.com/office/drawing/2014/main" id="{29015177-81C2-46D8-BEE4-7CCFE1E02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667" name="Group 995">
            <a:extLst>
              <a:ext uri="{FF2B5EF4-FFF2-40B4-BE49-F238E27FC236}">
                <a16:creationId xmlns:a16="http://schemas.microsoft.com/office/drawing/2014/main" id="{0B411EA9-4549-498B-A49B-32678A9330CA}"/>
              </a:ext>
            </a:extLst>
          </p:cNvPr>
          <p:cNvGrpSpPr>
            <a:grpSpLocks/>
          </p:cNvGrpSpPr>
          <p:nvPr/>
        </p:nvGrpSpPr>
        <p:grpSpPr bwMode="auto">
          <a:xfrm>
            <a:off x="3243263" y="6038850"/>
            <a:ext cx="406400" cy="677863"/>
            <a:chOff x="4707" y="2670"/>
            <a:chExt cx="256" cy="427"/>
          </a:xfrm>
        </p:grpSpPr>
        <p:sp>
          <p:nvSpPr>
            <p:cNvPr id="29668" name="Freeform 996">
              <a:extLst>
                <a:ext uri="{FF2B5EF4-FFF2-40B4-BE49-F238E27FC236}">
                  <a16:creationId xmlns:a16="http://schemas.microsoft.com/office/drawing/2014/main" id="{54D600B4-DCAE-4D9F-AF93-749C7CED1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72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669" name="Group 997">
              <a:extLst>
                <a:ext uri="{FF2B5EF4-FFF2-40B4-BE49-F238E27FC236}">
                  <a16:creationId xmlns:a16="http://schemas.microsoft.com/office/drawing/2014/main" id="{DF588D29-71AA-4ED5-90E0-98D62B0CB5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2870"/>
              <a:ext cx="57" cy="142"/>
              <a:chOff x="4056" y="2047"/>
              <a:chExt cx="284" cy="707"/>
            </a:xfrm>
          </p:grpSpPr>
          <p:grpSp>
            <p:nvGrpSpPr>
              <p:cNvPr id="29670" name="Group 998">
                <a:extLst>
                  <a:ext uri="{FF2B5EF4-FFF2-40B4-BE49-F238E27FC236}">
                    <a16:creationId xmlns:a16="http://schemas.microsoft.com/office/drawing/2014/main" id="{5CCCE570-A0AB-4A61-AC42-0AB1980B04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671" name="Freeform 999">
                  <a:extLst>
                    <a:ext uri="{FF2B5EF4-FFF2-40B4-BE49-F238E27FC236}">
                      <a16:creationId xmlns:a16="http://schemas.microsoft.com/office/drawing/2014/main" id="{D7613A05-9FAE-4290-AC7F-3F65249ED6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72" name="Freeform 1000">
                  <a:extLst>
                    <a:ext uri="{FF2B5EF4-FFF2-40B4-BE49-F238E27FC236}">
                      <a16:creationId xmlns:a16="http://schemas.microsoft.com/office/drawing/2014/main" id="{CF3D48EE-336D-4C93-A078-0EA62F6B50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73" name="Group 1001">
                <a:extLst>
                  <a:ext uri="{FF2B5EF4-FFF2-40B4-BE49-F238E27FC236}">
                    <a16:creationId xmlns:a16="http://schemas.microsoft.com/office/drawing/2014/main" id="{A03125A4-3943-4F89-BB57-D81C22315F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674" name="Freeform 1002">
                  <a:extLst>
                    <a:ext uri="{FF2B5EF4-FFF2-40B4-BE49-F238E27FC236}">
                      <a16:creationId xmlns:a16="http://schemas.microsoft.com/office/drawing/2014/main" id="{5055326A-DCBC-4B56-B056-485A2A3924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75" name="Freeform 1003">
                  <a:extLst>
                    <a:ext uri="{FF2B5EF4-FFF2-40B4-BE49-F238E27FC236}">
                      <a16:creationId xmlns:a16="http://schemas.microsoft.com/office/drawing/2014/main" id="{1DBD53B5-C280-410D-B149-382DB5C177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76" name="Group 1004">
                <a:extLst>
                  <a:ext uri="{FF2B5EF4-FFF2-40B4-BE49-F238E27FC236}">
                    <a16:creationId xmlns:a16="http://schemas.microsoft.com/office/drawing/2014/main" id="{F5F85D4E-5945-4DC0-8B3C-28C3A1C398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677" name="Freeform 1005">
                  <a:extLst>
                    <a:ext uri="{FF2B5EF4-FFF2-40B4-BE49-F238E27FC236}">
                      <a16:creationId xmlns:a16="http://schemas.microsoft.com/office/drawing/2014/main" id="{FB00F932-48E5-40DC-B1ED-97D24E0835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78" name="Freeform 1006">
                  <a:extLst>
                    <a:ext uri="{FF2B5EF4-FFF2-40B4-BE49-F238E27FC236}">
                      <a16:creationId xmlns:a16="http://schemas.microsoft.com/office/drawing/2014/main" id="{B5976AC7-C561-485D-B6B1-8AA2DA33C5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79" name="Group 1007">
                <a:extLst>
                  <a:ext uri="{FF2B5EF4-FFF2-40B4-BE49-F238E27FC236}">
                    <a16:creationId xmlns:a16="http://schemas.microsoft.com/office/drawing/2014/main" id="{A30E08C1-ECE7-4E24-9115-E4B951EC8F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680" name="Freeform 1008">
                  <a:extLst>
                    <a:ext uri="{FF2B5EF4-FFF2-40B4-BE49-F238E27FC236}">
                      <a16:creationId xmlns:a16="http://schemas.microsoft.com/office/drawing/2014/main" id="{AA14095F-970F-4A91-B4E9-8A91B15F65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81" name="Freeform 1009">
                  <a:extLst>
                    <a:ext uri="{FF2B5EF4-FFF2-40B4-BE49-F238E27FC236}">
                      <a16:creationId xmlns:a16="http://schemas.microsoft.com/office/drawing/2014/main" id="{67D171D0-819E-4882-8658-64223D7B66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82" name="Group 1010">
                <a:extLst>
                  <a:ext uri="{FF2B5EF4-FFF2-40B4-BE49-F238E27FC236}">
                    <a16:creationId xmlns:a16="http://schemas.microsoft.com/office/drawing/2014/main" id="{FF3B532C-420A-4D5F-A4D3-6573382B4A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683" name="Freeform 1011">
                  <a:extLst>
                    <a:ext uri="{FF2B5EF4-FFF2-40B4-BE49-F238E27FC236}">
                      <a16:creationId xmlns:a16="http://schemas.microsoft.com/office/drawing/2014/main" id="{05BDEE40-99B0-4B80-BC7F-FFD6DBB2F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84" name="Freeform 1012">
                  <a:extLst>
                    <a:ext uri="{FF2B5EF4-FFF2-40B4-BE49-F238E27FC236}">
                      <a16:creationId xmlns:a16="http://schemas.microsoft.com/office/drawing/2014/main" id="{CE4DA50E-6DD4-4DE3-9988-E9681359A6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85" name="Group 1013">
                <a:extLst>
                  <a:ext uri="{FF2B5EF4-FFF2-40B4-BE49-F238E27FC236}">
                    <a16:creationId xmlns:a16="http://schemas.microsoft.com/office/drawing/2014/main" id="{9685A7B5-2CD2-4453-8CFB-79229CB773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686" name="Freeform 1014">
                  <a:extLst>
                    <a:ext uri="{FF2B5EF4-FFF2-40B4-BE49-F238E27FC236}">
                      <a16:creationId xmlns:a16="http://schemas.microsoft.com/office/drawing/2014/main" id="{6E48FF48-8807-472A-ACB6-A775331112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87" name="Freeform 1015">
                  <a:extLst>
                    <a:ext uri="{FF2B5EF4-FFF2-40B4-BE49-F238E27FC236}">
                      <a16:creationId xmlns:a16="http://schemas.microsoft.com/office/drawing/2014/main" id="{5B26A217-305B-4FE6-892E-17790F083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88" name="Group 1016">
                <a:extLst>
                  <a:ext uri="{FF2B5EF4-FFF2-40B4-BE49-F238E27FC236}">
                    <a16:creationId xmlns:a16="http://schemas.microsoft.com/office/drawing/2014/main" id="{47729132-51D4-453F-BC86-CFC1637E87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689" name="Freeform 1017">
                  <a:extLst>
                    <a:ext uri="{FF2B5EF4-FFF2-40B4-BE49-F238E27FC236}">
                      <a16:creationId xmlns:a16="http://schemas.microsoft.com/office/drawing/2014/main" id="{9B57792A-3A56-456A-9BAB-7D50CE80FF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90" name="Freeform 1018">
                  <a:extLst>
                    <a:ext uri="{FF2B5EF4-FFF2-40B4-BE49-F238E27FC236}">
                      <a16:creationId xmlns:a16="http://schemas.microsoft.com/office/drawing/2014/main" id="{1234A159-91A6-4DB4-B8F7-407F51A5A3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91" name="Group 1019">
                <a:extLst>
                  <a:ext uri="{FF2B5EF4-FFF2-40B4-BE49-F238E27FC236}">
                    <a16:creationId xmlns:a16="http://schemas.microsoft.com/office/drawing/2014/main" id="{F010071E-BF20-4A60-BFD2-9044EA4D32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692" name="Freeform 1020">
                  <a:extLst>
                    <a:ext uri="{FF2B5EF4-FFF2-40B4-BE49-F238E27FC236}">
                      <a16:creationId xmlns:a16="http://schemas.microsoft.com/office/drawing/2014/main" id="{24EFFCFC-A4D9-49FD-889B-F18419DCDD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93" name="Freeform 1021">
                  <a:extLst>
                    <a:ext uri="{FF2B5EF4-FFF2-40B4-BE49-F238E27FC236}">
                      <a16:creationId xmlns:a16="http://schemas.microsoft.com/office/drawing/2014/main" id="{153D8333-2F09-4AE6-9685-CF7F238532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694" name="Freeform 1022">
              <a:extLst>
                <a:ext uri="{FF2B5EF4-FFF2-40B4-BE49-F238E27FC236}">
                  <a16:creationId xmlns:a16="http://schemas.microsoft.com/office/drawing/2014/main" id="{3C138767-8C10-4722-B7D3-358751ADA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5" name="Freeform 1023">
              <a:extLst>
                <a:ext uri="{FF2B5EF4-FFF2-40B4-BE49-F238E27FC236}">
                  <a16:creationId xmlns:a16="http://schemas.microsoft.com/office/drawing/2014/main" id="{8963BCBE-643B-4FAB-9F90-ABE119DBF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6" name="Freeform 1024">
              <a:extLst>
                <a:ext uri="{FF2B5EF4-FFF2-40B4-BE49-F238E27FC236}">
                  <a16:creationId xmlns:a16="http://schemas.microsoft.com/office/drawing/2014/main" id="{B4F372C2-14A7-44C8-8102-CA3A1B366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7" name="Freeform 1025">
              <a:extLst>
                <a:ext uri="{FF2B5EF4-FFF2-40B4-BE49-F238E27FC236}">
                  <a16:creationId xmlns:a16="http://schemas.microsoft.com/office/drawing/2014/main" id="{4D252E21-1F83-49A0-A1BA-927FB77FB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8" name="Freeform 1026">
              <a:extLst>
                <a:ext uri="{FF2B5EF4-FFF2-40B4-BE49-F238E27FC236}">
                  <a16:creationId xmlns:a16="http://schemas.microsoft.com/office/drawing/2014/main" id="{C867C10E-0FA9-4097-82E0-FD0331E21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9" name="Freeform 1027">
              <a:extLst>
                <a:ext uri="{FF2B5EF4-FFF2-40B4-BE49-F238E27FC236}">
                  <a16:creationId xmlns:a16="http://schemas.microsoft.com/office/drawing/2014/main" id="{D8344951-901A-409F-8ED3-F3BA1817C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009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0" name="Freeform 1028">
              <a:extLst>
                <a:ext uri="{FF2B5EF4-FFF2-40B4-BE49-F238E27FC236}">
                  <a16:creationId xmlns:a16="http://schemas.microsoft.com/office/drawing/2014/main" id="{046F5E4A-462B-4091-9239-579CCE098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1" name="Freeform 1029">
              <a:extLst>
                <a:ext uri="{FF2B5EF4-FFF2-40B4-BE49-F238E27FC236}">
                  <a16:creationId xmlns:a16="http://schemas.microsoft.com/office/drawing/2014/main" id="{A447A1B5-2AD4-4622-9B09-A6B662578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02" name="Group 1030">
            <a:extLst>
              <a:ext uri="{FF2B5EF4-FFF2-40B4-BE49-F238E27FC236}">
                <a16:creationId xmlns:a16="http://schemas.microsoft.com/office/drawing/2014/main" id="{D4C198EE-50F9-4967-88E6-C2A7D18D6DC0}"/>
              </a:ext>
            </a:extLst>
          </p:cNvPr>
          <p:cNvGrpSpPr>
            <a:grpSpLocks/>
          </p:cNvGrpSpPr>
          <p:nvPr/>
        </p:nvGrpSpPr>
        <p:grpSpPr bwMode="auto">
          <a:xfrm>
            <a:off x="3243263" y="5273675"/>
            <a:ext cx="406400" cy="676275"/>
            <a:chOff x="4197" y="3151"/>
            <a:chExt cx="256" cy="426"/>
          </a:xfrm>
        </p:grpSpPr>
        <p:sp>
          <p:nvSpPr>
            <p:cNvPr id="29703" name="Freeform 1031">
              <a:extLst>
                <a:ext uri="{FF2B5EF4-FFF2-40B4-BE49-F238E27FC236}">
                  <a16:creationId xmlns:a16="http://schemas.microsoft.com/office/drawing/2014/main" id="{750DFAAD-E1E9-4DB5-A7A5-9A6162FA1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20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704" name="Group 1032">
              <a:extLst>
                <a:ext uri="{FF2B5EF4-FFF2-40B4-BE49-F238E27FC236}">
                  <a16:creationId xmlns:a16="http://schemas.microsoft.com/office/drawing/2014/main" id="{D053C217-FBB4-46AE-B0DD-FDA7F196B9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3351"/>
              <a:ext cx="57" cy="142"/>
              <a:chOff x="4056" y="2047"/>
              <a:chExt cx="284" cy="707"/>
            </a:xfrm>
          </p:grpSpPr>
          <p:grpSp>
            <p:nvGrpSpPr>
              <p:cNvPr id="29705" name="Group 1033">
                <a:extLst>
                  <a:ext uri="{FF2B5EF4-FFF2-40B4-BE49-F238E27FC236}">
                    <a16:creationId xmlns:a16="http://schemas.microsoft.com/office/drawing/2014/main" id="{4BA3D0B0-0271-484E-8C81-9FD70C026C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706" name="Freeform 1034">
                  <a:extLst>
                    <a:ext uri="{FF2B5EF4-FFF2-40B4-BE49-F238E27FC236}">
                      <a16:creationId xmlns:a16="http://schemas.microsoft.com/office/drawing/2014/main" id="{FCC918D6-9F60-4423-B1CF-B119E9622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07" name="Freeform 1035">
                  <a:extLst>
                    <a:ext uri="{FF2B5EF4-FFF2-40B4-BE49-F238E27FC236}">
                      <a16:creationId xmlns:a16="http://schemas.microsoft.com/office/drawing/2014/main" id="{F4ECD308-A0D9-44F0-960F-F57B8A8A8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08" name="Group 1036">
                <a:extLst>
                  <a:ext uri="{FF2B5EF4-FFF2-40B4-BE49-F238E27FC236}">
                    <a16:creationId xmlns:a16="http://schemas.microsoft.com/office/drawing/2014/main" id="{DAF9F641-C1B3-4B2E-A8A1-D5BCFD59AD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709" name="Freeform 1037">
                  <a:extLst>
                    <a:ext uri="{FF2B5EF4-FFF2-40B4-BE49-F238E27FC236}">
                      <a16:creationId xmlns:a16="http://schemas.microsoft.com/office/drawing/2014/main" id="{F7B8F0C0-5A94-4E61-B8F0-7A0C398E4B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0" name="Freeform 1038">
                  <a:extLst>
                    <a:ext uri="{FF2B5EF4-FFF2-40B4-BE49-F238E27FC236}">
                      <a16:creationId xmlns:a16="http://schemas.microsoft.com/office/drawing/2014/main" id="{4DBF15B4-2E29-4D3D-91D6-C1E2F973EA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11" name="Group 1039">
                <a:extLst>
                  <a:ext uri="{FF2B5EF4-FFF2-40B4-BE49-F238E27FC236}">
                    <a16:creationId xmlns:a16="http://schemas.microsoft.com/office/drawing/2014/main" id="{B2EC6261-BFC0-442E-866E-36B981CB90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712" name="Freeform 1040">
                  <a:extLst>
                    <a:ext uri="{FF2B5EF4-FFF2-40B4-BE49-F238E27FC236}">
                      <a16:creationId xmlns:a16="http://schemas.microsoft.com/office/drawing/2014/main" id="{D1E9BDC2-FDC9-4487-AFE4-BC81DB49E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3" name="Freeform 1041">
                  <a:extLst>
                    <a:ext uri="{FF2B5EF4-FFF2-40B4-BE49-F238E27FC236}">
                      <a16:creationId xmlns:a16="http://schemas.microsoft.com/office/drawing/2014/main" id="{980C6061-8D6A-4E4B-8120-D60A70402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14" name="Group 1042">
                <a:extLst>
                  <a:ext uri="{FF2B5EF4-FFF2-40B4-BE49-F238E27FC236}">
                    <a16:creationId xmlns:a16="http://schemas.microsoft.com/office/drawing/2014/main" id="{F0D5285B-0123-497D-A1CA-07DFD28449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715" name="Freeform 1043">
                  <a:extLst>
                    <a:ext uri="{FF2B5EF4-FFF2-40B4-BE49-F238E27FC236}">
                      <a16:creationId xmlns:a16="http://schemas.microsoft.com/office/drawing/2014/main" id="{8C7B512B-6C42-494A-8939-C3914B98B8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6" name="Freeform 1044">
                  <a:extLst>
                    <a:ext uri="{FF2B5EF4-FFF2-40B4-BE49-F238E27FC236}">
                      <a16:creationId xmlns:a16="http://schemas.microsoft.com/office/drawing/2014/main" id="{528C3CA3-D86D-46B2-A5B1-DEB7114E1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17" name="Group 1045">
                <a:extLst>
                  <a:ext uri="{FF2B5EF4-FFF2-40B4-BE49-F238E27FC236}">
                    <a16:creationId xmlns:a16="http://schemas.microsoft.com/office/drawing/2014/main" id="{67E98606-E559-4FE7-BE61-5E64DE938A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718" name="Freeform 1046">
                  <a:extLst>
                    <a:ext uri="{FF2B5EF4-FFF2-40B4-BE49-F238E27FC236}">
                      <a16:creationId xmlns:a16="http://schemas.microsoft.com/office/drawing/2014/main" id="{7148F2E9-B485-4CE8-850B-D150FD7824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9" name="Freeform 1047">
                  <a:extLst>
                    <a:ext uri="{FF2B5EF4-FFF2-40B4-BE49-F238E27FC236}">
                      <a16:creationId xmlns:a16="http://schemas.microsoft.com/office/drawing/2014/main" id="{1F1790F2-AF3B-4B80-9ED2-C8DD3CE78F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20" name="Group 1048">
                <a:extLst>
                  <a:ext uri="{FF2B5EF4-FFF2-40B4-BE49-F238E27FC236}">
                    <a16:creationId xmlns:a16="http://schemas.microsoft.com/office/drawing/2014/main" id="{B721A7C3-7AC2-4BC9-A606-CF826AEC24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721" name="Freeform 1049">
                  <a:extLst>
                    <a:ext uri="{FF2B5EF4-FFF2-40B4-BE49-F238E27FC236}">
                      <a16:creationId xmlns:a16="http://schemas.microsoft.com/office/drawing/2014/main" id="{2CCA7391-A90D-428B-800C-6D0250DDEA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22" name="Freeform 1050">
                  <a:extLst>
                    <a:ext uri="{FF2B5EF4-FFF2-40B4-BE49-F238E27FC236}">
                      <a16:creationId xmlns:a16="http://schemas.microsoft.com/office/drawing/2014/main" id="{16578E5F-E4B5-4973-AECC-8EBF6A612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23" name="Group 1051">
                <a:extLst>
                  <a:ext uri="{FF2B5EF4-FFF2-40B4-BE49-F238E27FC236}">
                    <a16:creationId xmlns:a16="http://schemas.microsoft.com/office/drawing/2014/main" id="{C77AE87E-DE96-4EA0-A27F-0B38B12DBB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724" name="Freeform 1052">
                  <a:extLst>
                    <a:ext uri="{FF2B5EF4-FFF2-40B4-BE49-F238E27FC236}">
                      <a16:creationId xmlns:a16="http://schemas.microsoft.com/office/drawing/2014/main" id="{128C1D96-F2C6-48B8-8083-5539E9D134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25" name="Freeform 1053">
                  <a:extLst>
                    <a:ext uri="{FF2B5EF4-FFF2-40B4-BE49-F238E27FC236}">
                      <a16:creationId xmlns:a16="http://schemas.microsoft.com/office/drawing/2014/main" id="{964AD749-9087-4447-A264-C74B36F3A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26" name="Group 1054">
                <a:extLst>
                  <a:ext uri="{FF2B5EF4-FFF2-40B4-BE49-F238E27FC236}">
                    <a16:creationId xmlns:a16="http://schemas.microsoft.com/office/drawing/2014/main" id="{36E7E15D-090C-495B-98A5-81F11EEC94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727" name="Freeform 1055">
                  <a:extLst>
                    <a:ext uri="{FF2B5EF4-FFF2-40B4-BE49-F238E27FC236}">
                      <a16:creationId xmlns:a16="http://schemas.microsoft.com/office/drawing/2014/main" id="{4F6729E7-4764-448B-92EC-414C76F4D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28" name="Freeform 1056">
                  <a:extLst>
                    <a:ext uri="{FF2B5EF4-FFF2-40B4-BE49-F238E27FC236}">
                      <a16:creationId xmlns:a16="http://schemas.microsoft.com/office/drawing/2014/main" id="{804308E1-CCB3-4DA7-84A9-221E05216B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729" name="Freeform 1057">
              <a:extLst>
                <a:ext uri="{FF2B5EF4-FFF2-40B4-BE49-F238E27FC236}">
                  <a16:creationId xmlns:a16="http://schemas.microsoft.com/office/drawing/2014/main" id="{65E64357-5FCB-4D2B-8357-55484A486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0" name="Freeform 1058">
              <a:extLst>
                <a:ext uri="{FF2B5EF4-FFF2-40B4-BE49-F238E27FC236}">
                  <a16:creationId xmlns:a16="http://schemas.microsoft.com/office/drawing/2014/main" id="{E242A697-9AFF-4362-9E2B-DA22F9D75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1" name="Freeform 1059">
              <a:extLst>
                <a:ext uri="{FF2B5EF4-FFF2-40B4-BE49-F238E27FC236}">
                  <a16:creationId xmlns:a16="http://schemas.microsoft.com/office/drawing/2014/main" id="{88CC7114-8760-4922-AC89-5995349B4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2" name="Freeform 1060">
              <a:extLst>
                <a:ext uri="{FF2B5EF4-FFF2-40B4-BE49-F238E27FC236}">
                  <a16:creationId xmlns:a16="http://schemas.microsoft.com/office/drawing/2014/main" id="{2E7975C8-4A47-4E5C-80A0-74D0EA91F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3" name="Freeform 1061">
              <a:extLst>
                <a:ext uri="{FF2B5EF4-FFF2-40B4-BE49-F238E27FC236}">
                  <a16:creationId xmlns:a16="http://schemas.microsoft.com/office/drawing/2014/main" id="{C52E3B34-EDC8-4246-8E4E-0E970B81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4" name="Freeform 1062">
              <a:extLst>
                <a:ext uri="{FF2B5EF4-FFF2-40B4-BE49-F238E27FC236}">
                  <a16:creationId xmlns:a16="http://schemas.microsoft.com/office/drawing/2014/main" id="{38006C7A-5115-4711-A04E-3DA58E758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491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5" name="Freeform 1063">
              <a:extLst>
                <a:ext uri="{FF2B5EF4-FFF2-40B4-BE49-F238E27FC236}">
                  <a16:creationId xmlns:a16="http://schemas.microsoft.com/office/drawing/2014/main" id="{A4D85B9D-3183-408E-B1D2-753D5CA37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6" name="Freeform 1064">
              <a:extLst>
                <a:ext uri="{FF2B5EF4-FFF2-40B4-BE49-F238E27FC236}">
                  <a16:creationId xmlns:a16="http://schemas.microsoft.com/office/drawing/2014/main" id="{C1DA574B-53F4-490A-80E4-88D3BC313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37" name="Group 1065">
            <a:extLst>
              <a:ext uri="{FF2B5EF4-FFF2-40B4-BE49-F238E27FC236}">
                <a16:creationId xmlns:a16="http://schemas.microsoft.com/office/drawing/2014/main" id="{75E0AF80-78BD-4F4B-A59A-E8256C0B3980}"/>
              </a:ext>
            </a:extLst>
          </p:cNvPr>
          <p:cNvGrpSpPr>
            <a:grpSpLocks/>
          </p:cNvGrpSpPr>
          <p:nvPr/>
        </p:nvGrpSpPr>
        <p:grpSpPr bwMode="auto">
          <a:xfrm>
            <a:off x="3783013" y="6038850"/>
            <a:ext cx="406400" cy="677863"/>
            <a:chOff x="4707" y="3151"/>
            <a:chExt cx="256" cy="427"/>
          </a:xfrm>
        </p:grpSpPr>
        <p:sp>
          <p:nvSpPr>
            <p:cNvPr id="29738" name="Freeform 1066">
              <a:extLst>
                <a:ext uri="{FF2B5EF4-FFF2-40B4-BE49-F238E27FC236}">
                  <a16:creationId xmlns:a16="http://schemas.microsoft.com/office/drawing/2014/main" id="{46E9E42F-BA30-406F-821F-ACF69A905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210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739" name="Group 1067">
              <a:extLst>
                <a:ext uri="{FF2B5EF4-FFF2-40B4-BE49-F238E27FC236}">
                  <a16:creationId xmlns:a16="http://schemas.microsoft.com/office/drawing/2014/main" id="{DFC8580A-D70C-4337-B220-BCEA43FAC2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3351"/>
              <a:ext cx="57" cy="142"/>
              <a:chOff x="4056" y="2047"/>
              <a:chExt cx="284" cy="707"/>
            </a:xfrm>
          </p:grpSpPr>
          <p:grpSp>
            <p:nvGrpSpPr>
              <p:cNvPr id="29740" name="Group 1068">
                <a:extLst>
                  <a:ext uri="{FF2B5EF4-FFF2-40B4-BE49-F238E27FC236}">
                    <a16:creationId xmlns:a16="http://schemas.microsoft.com/office/drawing/2014/main" id="{4B8151DD-387E-4535-AA0E-F4A19C9295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741" name="Freeform 1069">
                  <a:extLst>
                    <a:ext uri="{FF2B5EF4-FFF2-40B4-BE49-F238E27FC236}">
                      <a16:creationId xmlns:a16="http://schemas.microsoft.com/office/drawing/2014/main" id="{51435AC2-046F-4E64-8D1F-ABCB5684AF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42" name="Freeform 1070">
                  <a:extLst>
                    <a:ext uri="{FF2B5EF4-FFF2-40B4-BE49-F238E27FC236}">
                      <a16:creationId xmlns:a16="http://schemas.microsoft.com/office/drawing/2014/main" id="{65BBC535-DDEE-433D-AF1F-538AA9D5DB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43" name="Group 1071">
                <a:extLst>
                  <a:ext uri="{FF2B5EF4-FFF2-40B4-BE49-F238E27FC236}">
                    <a16:creationId xmlns:a16="http://schemas.microsoft.com/office/drawing/2014/main" id="{FBF0DDB8-2ABB-45E8-9051-B049A97BEC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744" name="Freeform 1072">
                  <a:extLst>
                    <a:ext uri="{FF2B5EF4-FFF2-40B4-BE49-F238E27FC236}">
                      <a16:creationId xmlns:a16="http://schemas.microsoft.com/office/drawing/2014/main" id="{6B51CB1A-9029-43D2-846B-13EF0D8BD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45" name="Freeform 1073">
                  <a:extLst>
                    <a:ext uri="{FF2B5EF4-FFF2-40B4-BE49-F238E27FC236}">
                      <a16:creationId xmlns:a16="http://schemas.microsoft.com/office/drawing/2014/main" id="{857404C4-CB39-4EA6-8FA2-9EF7229A57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46" name="Group 1074">
                <a:extLst>
                  <a:ext uri="{FF2B5EF4-FFF2-40B4-BE49-F238E27FC236}">
                    <a16:creationId xmlns:a16="http://schemas.microsoft.com/office/drawing/2014/main" id="{B65A3D72-F554-4F62-A9CC-17B6BCC5B2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747" name="Freeform 1075">
                  <a:extLst>
                    <a:ext uri="{FF2B5EF4-FFF2-40B4-BE49-F238E27FC236}">
                      <a16:creationId xmlns:a16="http://schemas.microsoft.com/office/drawing/2014/main" id="{64170D9D-E43C-4EB4-BD7E-D00163ADF5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48" name="Freeform 1076">
                  <a:extLst>
                    <a:ext uri="{FF2B5EF4-FFF2-40B4-BE49-F238E27FC236}">
                      <a16:creationId xmlns:a16="http://schemas.microsoft.com/office/drawing/2014/main" id="{7DDFCEF1-1A09-43F0-8607-1A37B6E46D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49" name="Group 1077">
                <a:extLst>
                  <a:ext uri="{FF2B5EF4-FFF2-40B4-BE49-F238E27FC236}">
                    <a16:creationId xmlns:a16="http://schemas.microsoft.com/office/drawing/2014/main" id="{26AE604E-FD1B-4B37-A36F-9F53179720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750" name="Freeform 1078">
                  <a:extLst>
                    <a:ext uri="{FF2B5EF4-FFF2-40B4-BE49-F238E27FC236}">
                      <a16:creationId xmlns:a16="http://schemas.microsoft.com/office/drawing/2014/main" id="{16ED07D0-BC58-4400-834B-84B6872D74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51" name="Freeform 1079">
                  <a:extLst>
                    <a:ext uri="{FF2B5EF4-FFF2-40B4-BE49-F238E27FC236}">
                      <a16:creationId xmlns:a16="http://schemas.microsoft.com/office/drawing/2014/main" id="{5BE92D23-E39E-4771-8235-07368CCCDE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52" name="Group 1080">
                <a:extLst>
                  <a:ext uri="{FF2B5EF4-FFF2-40B4-BE49-F238E27FC236}">
                    <a16:creationId xmlns:a16="http://schemas.microsoft.com/office/drawing/2014/main" id="{714698B9-66B9-4DC4-8201-7706C67782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753" name="Freeform 1081">
                  <a:extLst>
                    <a:ext uri="{FF2B5EF4-FFF2-40B4-BE49-F238E27FC236}">
                      <a16:creationId xmlns:a16="http://schemas.microsoft.com/office/drawing/2014/main" id="{470F045F-1F37-43E3-AB28-454FF5E685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54" name="Freeform 1082">
                  <a:extLst>
                    <a:ext uri="{FF2B5EF4-FFF2-40B4-BE49-F238E27FC236}">
                      <a16:creationId xmlns:a16="http://schemas.microsoft.com/office/drawing/2014/main" id="{E7F9C72F-A60A-4086-8DA1-A44E12BEA0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55" name="Group 1083">
                <a:extLst>
                  <a:ext uri="{FF2B5EF4-FFF2-40B4-BE49-F238E27FC236}">
                    <a16:creationId xmlns:a16="http://schemas.microsoft.com/office/drawing/2014/main" id="{5583EE38-69A8-4B4E-AB98-CCA7E270BD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756" name="Freeform 1084">
                  <a:extLst>
                    <a:ext uri="{FF2B5EF4-FFF2-40B4-BE49-F238E27FC236}">
                      <a16:creationId xmlns:a16="http://schemas.microsoft.com/office/drawing/2014/main" id="{92FF8B0C-77E8-4153-9187-F59A9BA59B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57" name="Freeform 1085">
                  <a:extLst>
                    <a:ext uri="{FF2B5EF4-FFF2-40B4-BE49-F238E27FC236}">
                      <a16:creationId xmlns:a16="http://schemas.microsoft.com/office/drawing/2014/main" id="{143E5215-F402-4CE2-ACC2-53611317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58" name="Group 1086">
                <a:extLst>
                  <a:ext uri="{FF2B5EF4-FFF2-40B4-BE49-F238E27FC236}">
                    <a16:creationId xmlns:a16="http://schemas.microsoft.com/office/drawing/2014/main" id="{5D6D7AAC-6ECF-4074-AEB8-3F10124974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759" name="Freeform 1087">
                  <a:extLst>
                    <a:ext uri="{FF2B5EF4-FFF2-40B4-BE49-F238E27FC236}">
                      <a16:creationId xmlns:a16="http://schemas.microsoft.com/office/drawing/2014/main" id="{76A76715-88BD-4989-B356-B3C884B34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60" name="Freeform 1088">
                  <a:extLst>
                    <a:ext uri="{FF2B5EF4-FFF2-40B4-BE49-F238E27FC236}">
                      <a16:creationId xmlns:a16="http://schemas.microsoft.com/office/drawing/2014/main" id="{7BAEB8E8-3A2A-4A9B-9967-BDE1A724ED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61" name="Group 1089">
                <a:extLst>
                  <a:ext uri="{FF2B5EF4-FFF2-40B4-BE49-F238E27FC236}">
                    <a16:creationId xmlns:a16="http://schemas.microsoft.com/office/drawing/2014/main" id="{7295658C-82A6-44F1-ADF1-183D4E6C76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762" name="Freeform 1090">
                  <a:extLst>
                    <a:ext uri="{FF2B5EF4-FFF2-40B4-BE49-F238E27FC236}">
                      <a16:creationId xmlns:a16="http://schemas.microsoft.com/office/drawing/2014/main" id="{11FF76B0-BBBB-4ABC-A915-F538945B4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63" name="Freeform 1091">
                  <a:extLst>
                    <a:ext uri="{FF2B5EF4-FFF2-40B4-BE49-F238E27FC236}">
                      <a16:creationId xmlns:a16="http://schemas.microsoft.com/office/drawing/2014/main" id="{77F2A116-777B-450D-B52A-44B8DAAD99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764" name="Freeform 1092">
              <a:extLst>
                <a:ext uri="{FF2B5EF4-FFF2-40B4-BE49-F238E27FC236}">
                  <a16:creationId xmlns:a16="http://schemas.microsoft.com/office/drawing/2014/main" id="{8CD63590-3393-4838-9204-769E97339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5" name="Freeform 1093">
              <a:extLst>
                <a:ext uri="{FF2B5EF4-FFF2-40B4-BE49-F238E27FC236}">
                  <a16:creationId xmlns:a16="http://schemas.microsoft.com/office/drawing/2014/main" id="{A2EBD4D2-6081-4B84-A1E5-5C9B4C536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6" name="Freeform 1094">
              <a:extLst>
                <a:ext uri="{FF2B5EF4-FFF2-40B4-BE49-F238E27FC236}">
                  <a16:creationId xmlns:a16="http://schemas.microsoft.com/office/drawing/2014/main" id="{99405D29-B560-478F-A201-47CB9956D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7" name="Freeform 1095">
              <a:extLst>
                <a:ext uri="{FF2B5EF4-FFF2-40B4-BE49-F238E27FC236}">
                  <a16:creationId xmlns:a16="http://schemas.microsoft.com/office/drawing/2014/main" id="{8F2B84B0-EB7F-4A37-A2BE-3C69FF247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8" name="Freeform 1096">
              <a:extLst>
                <a:ext uri="{FF2B5EF4-FFF2-40B4-BE49-F238E27FC236}">
                  <a16:creationId xmlns:a16="http://schemas.microsoft.com/office/drawing/2014/main" id="{4FB85FA2-B494-479F-AA0D-00E8E3562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9" name="Freeform 1097">
              <a:extLst>
                <a:ext uri="{FF2B5EF4-FFF2-40B4-BE49-F238E27FC236}">
                  <a16:creationId xmlns:a16="http://schemas.microsoft.com/office/drawing/2014/main" id="{F3DC0014-19F6-4D7A-AA35-7BEABFE5F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490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0" name="Freeform 1098">
              <a:extLst>
                <a:ext uri="{FF2B5EF4-FFF2-40B4-BE49-F238E27FC236}">
                  <a16:creationId xmlns:a16="http://schemas.microsoft.com/office/drawing/2014/main" id="{8DEA9CDC-810F-4C4A-8C51-D824C1AE5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1" name="Freeform 1099">
              <a:extLst>
                <a:ext uri="{FF2B5EF4-FFF2-40B4-BE49-F238E27FC236}">
                  <a16:creationId xmlns:a16="http://schemas.microsoft.com/office/drawing/2014/main" id="{E41B2F4B-F2C6-4FA3-BCE1-282858FB8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72" name="Group 1100">
            <a:extLst>
              <a:ext uri="{FF2B5EF4-FFF2-40B4-BE49-F238E27FC236}">
                <a16:creationId xmlns:a16="http://schemas.microsoft.com/office/drawing/2014/main" id="{33419B67-BE06-4D4C-96C0-37F46E458DD6}"/>
              </a:ext>
            </a:extLst>
          </p:cNvPr>
          <p:cNvGrpSpPr>
            <a:grpSpLocks/>
          </p:cNvGrpSpPr>
          <p:nvPr/>
        </p:nvGrpSpPr>
        <p:grpSpPr bwMode="auto">
          <a:xfrm>
            <a:off x="2703513" y="5994400"/>
            <a:ext cx="406400" cy="677863"/>
            <a:chOff x="4707" y="2670"/>
            <a:chExt cx="256" cy="427"/>
          </a:xfrm>
        </p:grpSpPr>
        <p:sp>
          <p:nvSpPr>
            <p:cNvPr id="29773" name="Freeform 1101">
              <a:extLst>
                <a:ext uri="{FF2B5EF4-FFF2-40B4-BE49-F238E27FC236}">
                  <a16:creationId xmlns:a16="http://schemas.microsoft.com/office/drawing/2014/main" id="{9CA6CCA6-3994-43ED-862F-5E8E29FD9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72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774" name="Group 1102">
              <a:extLst>
                <a:ext uri="{FF2B5EF4-FFF2-40B4-BE49-F238E27FC236}">
                  <a16:creationId xmlns:a16="http://schemas.microsoft.com/office/drawing/2014/main" id="{CA995244-DAA4-480E-8EBE-2D0E70004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2870"/>
              <a:ext cx="57" cy="142"/>
              <a:chOff x="4056" y="2047"/>
              <a:chExt cx="284" cy="707"/>
            </a:xfrm>
          </p:grpSpPr>
          <p:grpSp>
            <p:nvGrpSpPr>
              <p:cNvPr id="29775" name="Group 1103">
                <a:extLst>
                  <a:ext uri="{FF2B5EF4-FFF2-40B4-BE49-F238E27FC236}">
                    <a16:creationId xmlns:a16="http://schemas.microsoft.com/office/drawing/2014/main" id="{8685EF4D-5E08-4269-8FB4-3757FD47BF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776" name="Freeform 1104">
                  <a:extLst>
                    <a:ext uri="{FF2B5EF4-FFF2-40B4-BE49-F238E27FC236}">
                      <a16:creationId xmlns:a16="http://schemas.microsoft.com/office/drawing/2014/main" id="{A44919C1-184D-4C7C-8397-092A55BCF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77" name="Freeform 1105">
                  <a:extLst>
                    <a:ext uri="{FF2B5EF4-FFF2-40B4-BE49-F238E27FC236}">
                      <a16:creationId xmlns:a16="http://schemas.microsoft.com/office/drawing/2014/main" id="{63D81BB3-6AFE-4E37-879C-A976054B9A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78" name="Group 1106">
                <a:extLst>
                  <a:ext uri="{FF2B5EF4-FFF2-40B4-BE49-F238E27FC236}">
                    <a16:creationId xmlns:a16="http://schemas.microsoft.com/office/drawing/2014/main" id="{1C4C419E-FE5D-49DF-A04C-91AD427F4E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779" name="Freeform 1107">
                  <a:extLst>
                    <a:ext uri="{FF2B5EF4-FFF2-40B4-BE49-F238E27FC236}">
                      <a16:creationId xmlns:a16="http://schemas.microsoft.com/office/drawing/2014/main" id="{F336DCD5-A8FA-45CE-AD4E-F0B68DFC3B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80" name="Freeform 1108">
                  <a:extLst>
                    <a:ext uri="{FF2B5EF4-FFF2-40B4-BE49-F238E27FC236}">
                      <a16:creationId xmlns:a16="http://schemas.microsoft.com/office/drawing/2014/main" id="{44193923-86AB-4309-8D72-152A806FFE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81" name="Group 1109">
                <a:extLst>
                  <a:ext uri="{FF2B5EF4-FFF2-40B4-BE49-F238E27FC236}">
                    <a16:creationId xmlns:a16="http://schemas.microsoft.com/office/drawing/2014/main" id="{449DB62D-9CF4-4D1D-8F50-97DD0D7E77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782" name="Freeform 1110">
                  <a:extLst>
                    <a:ext uri="{FF2B5EF4-FFF2-40B4-BE49-F238E27FC236}">
                      <a16:creationId xmlns:a16="http://schemas.microsoft.com/office/drawing/2014/main" id="{78FA4535-2761-4D97-B47D-623F999A73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83" name="Freeform 1111">
                  <a:extLst>
                    <a:ext uri="{FF2B5EF4-FFF2-40B4-BE49-F238E27FC236}">
                      <a16:creationId xmlns:a16="http://schemas.microsoft.com/office/drawing/2014/main" id="{7AE4E74D-A470-4084-AE13-DF5BD78693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84" name="Group 1112">
                <a:extLst>
                  <a:ext uri="{FF2B5EF4-FFF2-40B4-BE49-F238E27FC236}">
                    <a16:creationId xmlns:a16="http://schemas.microsoft.com/office/drawing/2014/main" id="{8F1F80A9-1383-436D-A1CA-33A8D5D3DE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785" name="Freeform 1113">
                  <a:extLst>
                    <a:ext uri="{FF2B5EF4-FFF2-40B4-BE49-F238E27FC236}">
                      <a16:creationId xmlns:a16="http://schemas.microsoft.com/office/drawing/2014/main" id="{AD9A4ED0-ACF4-4B03-BC3F-055E7F61C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86" name="Freeform 1114">
                  <a:extLst>
                    <a:ext uri="{FF2B5EF4-FFF2-40B4-BE49-F238E27FC236}">
                      <a16:creationId xmlns:a16="http://schemas.microsoft.com/office/drawing/2014/main" id="{7CA996B4-876D-45EB-8714-62D31BF1B8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87" name="Group 1115">
                <a:extLst>
                  <a:ext uri="{FF2B5EF4-FFF2-40B4-BE49-F238E27FC236}">
                    <a16:creationId xmlns:a16="http://schemas.microsoft.com/office/drawing/2014/main" id="{B912AA21-A24E-4F14-BCB4-36DA173F0F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788" name="Freeform 1116">
                  <a:extLst>
                    <a:ext uri="{FF2B5EF4-FFF2-40B4-BE49-F238E27FC236}">
                      <a16:creationId xmlns:a16="http://schemas.microsoft.com/office/drawing/2014/main" id="{7A743664-0009-4F2B-B20A-7BEC226990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89" name="Freeform 1117">
                  <a:extLst>
                    <a:ext uri="{FF2B5EF4-FFF2-40B4-BE49-F238E27FC236}">
                      <a16:creationId xmlns:a16="http://schemas.microsoft.com/office/drawing/2014/main" id="{3327156A-8F37-4B38-AC15-6C0CE1F40D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90" name="Group 1118">
                <a:extLst>
                  <a:ext uri="{FF2B5EF4-FFF2-40B4-BE49-F238E27FC236}">
                    <a16:creationId xmlns:a16="http://schemas.microsoft.com/office/drawing/2014/main" id="{43CAB010-861D-4751-974A-B4A35857BD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791" name="Freeform 1119">
                  <a:extLst>
                    <a:ext uri="{FF2B5EF4-FFF2-40B4-BE49-F238E27FC236}">
                      <a16:creationId xmlns:a16="http://schemas.microsoft.com/office/drawing/2014/main" id="{098731A8-A2ED-417D-9408-FA70FDF0DD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92" name="Freeform 1120">
                  <a:extLst>
                    <a:ext uri="{FF2B5EF4-FFF2-40B4-BE49-F238E27FC236}">
                      <a16:creationId xmlns:a16="http://schemas.microsoft.com/office/drawing/2014/main" id="{55FEA256-19F3-4A87-B94D-0894AE232B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93" name="Group 1121">
                <a:extLst>
                  <a:ext uri="{FF2B5EF4-FFF2-40B4-BE49-F238E27FC236}">
                    <a16:creationId xmlns:a16="http://schemas.microsoft.com/office/drawing/2014/main" id="{601783AC-E4FC-4233-B6A1-498C4800A3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794" name="Freeform 1122">
                  <a:extLst>
                    <a:ext uri="{FF2B5EF4-FFF2-40B4-BE49-F238E27FC236}">
                      <a16:creationId xmlns:a16="http://schemas.microsoft.com/office/drawing/2014/main" id="{AF015A04-8F25-48E0-A36F-829854FC9C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95" name="Freeform 1123">
                  <a:extLst>
                    <a:ext uri="{FF2B5EF4-FFF2-40B4-BE49-F238E27FC236}">
                      <a16:creationId xmlns:a16="http://schemas.microsoft.com/office/drawing/2014/main" id="{A935C95B-88D0-46DA-92E1-F3FFEA90C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96" name="Group 1124">
                <a:extLst>
                  <a:ext uri="{FF2B5EF4-FFF2-40B4-BE49-F238E27FC236}">
                    <a16:creationId xmlns:a16="http://schemas.microsoft.com/office/drawing/2014/main" id="{BC0E4ABE-7986-45FE-A7DC-D108B607D6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797" name="Freeform 1125">
                  <a:extLst>
                    <a:ext uri="{FF2B5EF4-FFF2-40B4-BE49-F238E27FC236}">
                      <a16:creationId xmlns:a16="http://schemas.microsoft.com/office/drawing/2014/main" id="{A063CB0C-D7B5-4F71-B6AC-8FF0BDFDFB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98" name="Freeform 1126">
                  <a:extLst>
                    <a:ext uri="{FF2B5EF4-FFF2-40B4-BE49-F238E27FC236}">
                      <a16:creationId xmlns:a16="http://schemas.microsoft.com/office/drawing/2014/main" id="{432B2EC2-D649-4BB9-B5AF-067E763858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799" name="Freeform 1127">
              <a:extLst>
                <a:ext uri="{FF2B5EF4-FFF2-40B4-BE49-F238E27FC236}">
                  <a16:creationId xmlns:a16="http://schemas.microsoft.com/office/drawing/2014/main" id="{4E464EB3-CF75-4352-90F8-857942A53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0" name="Freeform 1128">
              <a:extLst>
                <a:ext uri="{FF2B5EF4-FFF2-40B4-BE49-F238E27FC236}">
                  <a16:creationId xmlns:a16="http://schemas.microsoft.com/office/drawing/2014/main" id="{CFC4FAF1-C29A-477C-BFEC-042FC6D19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1" name="Freeform 1129">
              <a:extLst>
                <a:ext uri="{FF2B5EF4-FFF2-40B4-BE49-F238E27FC236}">
                  <a16:creationId xmlns:a16="http://schemas.microsoft.com/office/drawing/2014/main" id="{05ADD410-7480-46AE-86DA-3D2C4E387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2" name="Freeform 1130">
              <a:extLst>
                <a:ext uri="{FF2B5EF4-FFF2-40B4-BE49-F238E27FC236}">
                  <a16:creationId xmlns:a16="http://schemas.microsoft.com/office/drawing/2014/main" id="{5B4A53EA-DEAE-4003-9F6C-833A60A3D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3" name="Freeform 1131">
              <a:extLst>
                <a:ext uri="{FF2B5EF4-FFF2-40B4-BE49-F238E27FC236}">
                  <a16:creationId xmlns:a16="http://schemas.microsoft.com/office/drawing/2014/main" id="{656839B0-10D7-4AFE-A186-9ED64C347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4" name="Freeform 1132">
              <a:extLst>
                <a:ext uri="{FF2B5EF4-FFF2-40B4-BE49-F238E27FC236}">
                  <a16:creationId xmlns:a16="http://schemas.microsoft.com/office/drawing/2014/main" id="{82057B57-192E-45EA-944B-7D52F35C1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009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5" name="Freeform 1133">
              <a:extLst>
                <a:ext uri="{FF2B5EF4-FFF2-40B4-BE49-F238E27FC236}">
                  <a16:creationId xmlns:a16="http://schemas.microsoft.com/office/drawing/2014/main" id="{659085C0-586C-468B-9451-7D3A4C019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6" name="Freeform 1134">
              <a:extLst>
                <a:ext uri="{FF2B5EF4-FFF2-40B4-BE49-F238E27FC236}">
                  <a16:creationId xmlns:a16="http://schemas.microsoft.com/office/drawing/2014/main" id="{D5C9F9AB-53BD-4B50-9909-3A7B42D80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07" name="Group 1135">
            <a:extLst>
              <a:ext uri="{FF2B5EF4-FFF2-40B4-BE49-F238E27FC236}">
                <a16:creationId xmlns:a16="http://schemas.microsoft.com/office/drawing/2014/main" id="{934E879B-A471-41FB-BB75-1B097E1E4FC2}"/>
              </a:ext>
            </a:extLst>
          </p:cNvPr>
          <p:cNvGrpSpPr>
            <a:grpSpLocks/>
          </p:cNvGrpSpPr>
          <p:nvPr/>
        </p:nvGrpSpPr>
        <p:grpSpPr bwMode="auto">
          <a:xfrm>
            <a:off x="3783013" y="5273675"/>
            <a:ext cx="406400" cy="676275"/>
            <a:chOff x="4197" y="3151"/>
            <a:chExt cx="256" cy="426"/>
          </a:xfrm>
        </p:grpSpPr>
        <p:sp>
          <p:nvSpPr>
            <p:cNvPr id="29808" name="Freeform 1136">
              <a:extLst>
                <a:ext uri="{FF2B5EF4-FFF2-40B4-BE49-F238E27FC236}">
                  <a16:creationId xmlns:a16="http://schemas.microsoft.com/office/drawing/2014/main" id="{3CD1F2DF-9E1D-45CD-BC8D-48FBAD735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20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809" name="Group 1137">
              <a:extLst>
                <a:ext uri="{FF2B5EF4-FFF2-40B4-BE49-F238E27FC236}">
                  <a16:creationId xmlns:a16="http://schemas.microsoft.com/office/drawing/2014/main" id="{8E80011F-7961-46C0-AFD6-D1B0F8BAB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3351"/>
              <a:ext cx="57" cy="142"/>
              <a:chOff x="4056" y="2047"/>
              <a:chExt cx="284" cy="707"/>
            </a:xfrm>
          </p:grpSpPr>
          <p:grpSp>
            <p:nvGrpSpPr>
              <p:cNvPr id="29810" name="Group 1138">
                <a:extLst>
                  <a:ext uri="{FF2B5EF4-FFF2-40B4-BE49-F238E27FC236}">
                    <a16:creationId xmlns:a16="http://schemas.microsoft.com/office/drawing/2014/main" id="{9AFEF874-17CB-4C2B-92FF-3C059154E1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811" name="Freeform 1139">
                  <a:extLst>
                    <a:ext uri="{FF2B5EF4-FFF2-40B4-BE49-F238E27FC236}">
                      <a16:creationId xmlns:a16="http://schemas.microsoft.com/office/drawing/2014/main" id="{876A7DDA-1564-4C5F-B6CD-C8D3B74A73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12" name="Freeform 1140">
                  <a:extLst>
                    <a:ext uri="{FF2B5EF4-FFF2-40B4-BE49-F238E27FC236}">
                      <a16:creationId xmlns:a16="http://schemas.microsoft.com/office/drawing/2014/main" id="{57508467-F3C9-4EBA-AAD7-20ED65B536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13" name="Group 1141">
                <a:extLst>
                  <a:ext uri="{FF2B5EF4-FFF2-40B4-BE49-F238E27FC236}">
                    <a16:creationId xmlns:a16="http://schemas.microsoft.com/office/drawing/2014/main" id="{1767A1EA-78D9-496E-8761-8707DD96D2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814" name="Freeform 1142">
                  <a:extLst>
                    <a:ext uri="{FF2B5EF4-FFF2-40B4-BE49-F238E27FC236}">
                      <a16:creationId xmlns:a16="http://schemas.microsoft.com/office/drawing/2014/main" id="{7843BD19-D157-4EAE-802F-F89A8845BE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15" name="Freeform 1143">
                  <a:extLst>
                    <a:ext uri="{FF2B5EF4-FFF2-40B4-BE49-F238E27FC236}">
                      <a16:creationId xmlns:a16="http://schemas.microsoft.com/office/drawing/2014/main" id="{FF6D7BEE-5671-475E-884F-580682679C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16" name="Group 1144">
                <a:extLst>
                  <a:ext uri="{FF2B5EF4-FFF2-40B4-BE49-F238E27FC236}">
                    <a16:creationId xmlns:a16="http://schemas.microsoft.com/office/drawing/2014/main" id="{047CBFFD-9830-4E22-8EB6-CFD4CD2B38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817" name="Freeform 1145">
                  <a:extLst>
                    <a:ext uri="{FF2B5EF4-FFF2-40B4-BE49-F238E27FC236}">
                      <a16:creationId xmlns:a16="http://schemas.microsoft.com/office/drawing/2014/main" id="{A3BF4CB2-EAF2-4706-8C1F-C700A29429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18" name="Freeform 1146">
                  <a:extLst>
                    <a:ext uri="{FF2B5EF4-FFF2-40B4-BE49-F238E27FC236}">
                      <a16:creationId xmlns:a16="http://schemas.microsoft.com/office/drawing/2014/main" id="{2B1485D7-34FD-477B-9481-3AD9B0A5A9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19" name="Group 1147">
                <a:extLst>
                  <a:ext uri="{FF2B5EF4-FFF2-40B4-BE49-F238E27FC236}">
                    <a16:creationId xmlns:a16="http://schemas.microsoft.com/office/drawing/2014/main" id="{8AF1BDF9-7251-433D-88BD-BF97CEA1FE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820" name="Freeform 1148">
                  <a:extLst>
                    <a:ext uri="{FF2B5EF4-FFF2-40B4-BE49-F238E27FC236}">
                      <a16:creationId xmlns:a16="http://schemas.microsoft.com/office/drawing/2014/main" id="{9FA5933B-9515-483B-A37D-4F4ADC367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21" name="Freeform 1149">
                  <a:extLst>
                    <a:ext uri="{FF2B5EF4-FFF2-40B4-BE49-F238E27FC236}">
                      <a16:creationId xmlns:a16="http://schemas.microsoft.com/office/drawing/2014/main" id="{C5C20B8F-6FEE-4B3E-81F2-BEB4D9FDA3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22" name="Group 1150">
                <a:extLst>
                  <a:ext uri="{FF2B5EF4-FFF2-40B4-BE49-F238E27FC236}">
                    <a16:creationId xmlns:a16="http://schemas.microsoft.com/office/drawing/2014/main" id="{CD6C019E-FA44-443A-935B-4C45D67EBB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823" name="Freeform 1151">
                  <a:extLst>
                    <a:ext uri="{FF2B5EF4-FFF2-40B4-BE49-F238E27FC236}">
                      <a16:creationId xmlns:a16="http://schemas.microsoft.com/office/drawing/2014/main" id="{C864C886-C237-433B-96C4-EDFBBF97CD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24" name="Freeform 1152">
                  <a:extLst>
                    <a:ext uri="{FF2B5EF4-FFF2-40B4-BE49-F238E27FC236}">
                      <a16:creationId xmlns:a16="http://schemas.microsoft.com/office/drawing/2014/main" id="{14A995B4-21CC-4234-B0CD-B51DBCEF5D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25" name="Group 1153">
                <a:extLst>
                  <a:ext uri="{FF2B5EF4-FFF2-40B4-BE49-F238E27FC236}">
                    <a16:creationId xmlns:a16="http://schemas.microsoft.com/office/drawing/2014/main" id="{EB81133A-04A0-46BB-8D05-0CE6E06461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826" name="Freeform 1154">
                  <a:extLst>
                    <a:ext uri="{FF2B5EF4-FFF2-40B4-BE49-F238E27FC236}">
                      <a16:creationId xmlns:a16="http://schemas.microsoft.com/office/drawing/2014/main" id="{A65C2320-99F1-43E7-8A2C-09DF0141B5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27" name="Freeform 1155">
                  <a:extLst>
                    <a:ext uri="{FF2B5EF4-FFF2-40B4-BE49-F238E27FC236}">
                      <a16:creationId xmlns:a16="http://schemas.microsoft.com/office/drawing/2014/main" id="{778F98B1-4B4D-4E70-A972-5411D5487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28" name="Group 1156">
                <a:extLst>
                  <a:ext uri="{FF2B5EF4-FFF2-40B4-BE49-F238E27FC236}">
                    <a16:creationId xmlns:a16="http://schemas.microsoft.com/office/drawing/2014/main" id="{76F5507A-8E91-4247-AB0F-663FA65364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829" name="Freeform 1157">
                  <a:extLst>
                    <a:ext uri="{FF2B5EF4-FFF2-40B4-BE49-F238E27FC236}">
                      <a16:creationId xmlns:a16="http://schemas.microsoft.com/office/drawing/2014/main" id="{03288567-D19F-4393-B0B3-F0DD49A1AB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30" name="Freeform 1158">
                  <a:extLst>
                    <a:ext uri="{FF2B5EF4-FFF2-40B4-BE49-F238E27FC236}">
                      <a16:creationId xmlns:a16="http://schemas.microsoft.com/office/drawing/2014/main" id="{49A0D1C5-4C9A-44EC-B059-B91A19FDF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31" name="Group 1159">
                <a:extLst>
                  <a:ext uri="{FF2B5EF4-FFF2-40B4-BE49-F238E27FC236}">
                    <a16:creationId xmlns:a16="http://schemas.microsoft.com/office/drawing/2014/main" id="{4B0FCBAE-489A-4900-A663-12BF62213D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832" name="Freeform 1160">
                  <a:extLst>
                    <a:ext uri="{FF2B5EF4-FFF2-40B4-BE49-F238E27FC236}">
                      <a16:creationId xmlns:a16="http://schemas.microsoft.com/office/drawing/2014/main" id="{0B94C26A-1A25-4D8C-86B7-983FE78FF4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33" name="Freeform 1161">
                  <a:extLst>
                    <a:ext uri="{FF2B5EF4-FFF2-40B4-BE49-F238E27FC236}">
                      <a16:creationId xmlns:a16="http://schemas.microsoft.com/office/drawing/2014/main" id="{D11B19DB-8DAC-4814-9A76-671ED7AC7D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834" name="Freeform 1162">
              <a:extLst>
                <a:ext uri="{FF2B5EF4-FFF2-40B4-BE49-F238E27FC236}">
                  <a16:creationId xmlns:a16="http://schemas.microsoft.com/office/drawing/2014/main" id="{9772C362-C2E8-4791-8647-ED78D2608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5" name="Freeform 1163">
              <a:extLst>
                <a:ext uri="{FF2B5EF4-FFF2-40B4-BE49-F238E27FC236}">
                  <a16:creationId xmlns:a16="http://schemas.microsoft.com/office/drawing/2014/main" id="{51C87AA3-1E5E-4512-937E-70A9E83EF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6" name="Freeform 1164">
              <a:extLst>
                <a:ext uri="{FF2B5EF4-FFF2-40B4-BE49-F238E27FC236}">
                  <a16:creationId xmlns:a16="http://schemas.microsoft.com/office/drawing/2014/main" id="{20C5C7D3-AE43-4363-A953-E5AC9A189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7" name="Freeform 1165">
              <a:extLst>
                <a:ext uri="{FF2B5EF4-FFF2-40B4-BE49-F238E27FC236}">
                  <a16:creationId xmlns:a16="http://schemas.microsoft.com/office/drawing/2014/main" id="{C88866A1-A375-4DF3-8446-5127A9B65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8" name="Freeform 1166">
              <a:extLst>
                <a:ext uri="{FF2B5EF4-FFF2-40B4-BE49-F238E27FC236}">
                  <a16:creationId xmlns:a16="http://schemas.microsoft.com/office/drawing/2014/main" id="{2A6A2385-EA5B-4B6D-8BA8-40121C126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9" name="Freeform 1167">
              <a:extLst>
                <a:ext uri="{FF2B5EF4-FFF2-40B4-BE49-F238E27FC236}">
                  <a16:creationId xmlns:a16="http://schemas.microsoft.com/office/drawing/2014/main" id="{9D612B66-94AE-4F00-AA22-1119712AE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491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40" name="Freeform 1168">
              <a:extLst>
                <a:ext uri="{FF2B5EF4-FFF2-40B4-BE49-F238E27FC236}">
                  <a16:creationId xmlns:a16="http://schemas.microsoft.com/office/drawing/2014/main" id="{08333A10-DC45-47EE-83AC-6C4784673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41" name="Freeform 1169">
              <a:extLst>
                <a:ext uri="{FF2B5EF4-FFF2-40B4-BE49-F238E27FC236}">
                  <a16:creationId xmlns:a16="http://schemas.microsoft.com/office/drawing/2014/main" id="{71646446-DD68-46A3-A149-AC8A6417C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10" name="Group 2338">
            <a:extLst>
              <a:ext uri="{FF2B5EF4-FFF2-40B4-BE49-F238E27FC236}">
                <a16:creationId xmlns:a16="http://schemas.microsoft.com/office/drawing/2014/main" id="{7E4E5F80-C99A-43E2-BFF7-F86B7C0BD8AC}"/>
              </a:ext>
            </a:extLst>
          </p:cNvPr>
          <p:cNvGrpSpPr>
            <a:grpSpLocks/>
          </p:cNvGrpSpPr>
          <p:nvPr/>
        </p:nvGrpSpPr>
        <p:grpSpPr bwMode="auto">
          <a:xfrm>
            <a:off x="6142038" y="280988"/>
            <a:ext cx="541337" cy="539750"/>
            <a:chOff x="3205" y="1830"/>
            <a:chExt cx="341" cy="340"/>
          </a:xfrm>
        </p:grpSpPr>
        <p:sp>
          <p:nvSpPr>
            <p:cNvPr id="31011" name="Freeform 2339">
              <a:extLst>
                <a:ext uri="{FF2B5EF4-FFF2-40B4-BE49-F238E27FC236}">
                  <a16:creationId xmlns:a16="http://schemas.microsoft.com/office/drawing/2014/main" id="{3992C540-A758-4FEE-B0B3-098B7E189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830"/>
              <a:ext cx="341" cy="226"/>
            </a:xfrm>
            <a:custGeom>
              <a:avLst/>
              <a:gdLst>
                <a:gd name="T0" fmla="*/ 227 w 341"/>
                <a:gd name="T1" fmla="*/ 0 h 226"/>
                <a:gd name="T2" fmla="*/ 0 w 341"/>
                <a:gd name="T3" fmla="*/ 113 h 226"/>
                <a:gd name="T4" fmla="*/ 114 w 341"/>
                <a:gd name="T5" fmla="*/ 226 h 226"/>
                <a:gd name="T6" fmla="*/ 341 w 341"/>
                <a:gd name="T7" fmla="*/ 113 h 226"/>
                <a:gd name="T8" fmla="*/ 227 w 341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26">
                  <a:moveTo>
                    <a:pt x="227" y="0"/>
                  </a:moveTo>
                  <a:lnTo>
                    <a:pt x="0" y="113"/>
                  </a:lnTo>
                  <a:lnTo>
                    <a:pt x="114" y="226"/>
                  </a:lnTo>
                  <a:lnTo>
                    <a:pt x="341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2" name="Freeform 2340">
              <a:extLst>
                <a:ext uri="{FF2B5EF4-FFF2-40B4-BE49-F238E27FC236}">
                  <a16:creationId xmlns:a16="http://schemas.microsoft.com/office/drawing/2014/main" id="{E89456A4-FABA-4568-8DCA-1AB99A7BA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9" y="1972"/>
              <a:ext cx="227" cy="198"/>
            </a:xfrm>
            <a:custGeom>
              <a:avLst/>
              <a:gdLst>
                <a:gd name="T0" fmla="*/ 0 w 227"/>
                <a:gd name="T1" fmla="*/ 198 h 198"/>
                <a:gd name="T2" fmla="*/ 0 w 227"/>
                <a:gd name="T3" fmla="*/ 113 h 198"/>
                <a:gd name="T4" fmla="*/ 227 w 227"/>
                <a:gd name="T5" fmla="*/ 0 h 198"/>
                <a:gd name="T6" fmla="*/ 227 w 227"/>
                <a:gd name="T7" fmla="*/ 85 h 198"/>
                <a:gd name="T8" fmla="*/ 0 w 227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8">
                  <a:moveTo>
                    <a:pt x="0" y="198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227" y="85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3" name="Freeform 2341">
              <a:extLst>
                <a:ext uri="{FF2B5EF4-FFF2-40B4-BE49-F238E27FC236}">
                  <a16:creationId xmlns:a16="http://schemas.microsoft.com/office/drawing/2014/main" id="{DCE0013C-7BA4-44A3-9901-C3D43898D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972"/>
              <a:ext cx="114" cy="198"/>
            </a:xfrm>
            <a:custGeom>
              <a:avLst/>
              <a:gdLst>
                <a:gd name="T0" fmla="*/ 114 w 114"/>
                <a:gd name="T1" fmla="*/ 198 h 198"/>
                <a:gd name="T2" fmla="*/ 0 w 114"/>
                <a:gd name="T3" fmla="*/ 85 h 198"/>
                <a:gd name="T4" fmla="*/ 0 w 114"/>
                <a:gd name="T5" fmla="*/ 0 h 198"/>
                <a:gd name="T6" fmla="*/ 114 w 114"/>
                <a:gd name="T7" fmla="*/ 113 h 198"/>
                <a:gd name="T8" fmla="*/ 114 w 11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8">
                  <a:moveTo>
                    <a:pt x="114" y="198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114" y="113"/>
                  </a:lnTo>
                  <a:lnTo>
                    <a:pt x="114" y="198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4" name="Freeform 2342">
              <a:extLst>
                <a:ext uri="{FF2B5EF4-FFF2-40B4-BE49-F238E27FC236}">
                  <a16:creationId xmlns:a16="http://schemas.microsoft.com/office/drawing/2014/main" id="{B8926210-75B3-4A27-8AD3-796C0FB2F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944"/>
              <a:ext cx="114" cy="141"/>
            </a:xfrm>
            <a:custGeom>
              <a:avLst/>
              <a:gdLst>
                <a:gd name="T0" fmla="*/ 0 w 114"/>
                <a:gd name="T1" fmla="*/ 28 h 141"/>
                <a:gd name="T2" fmla="*/ 0 w 114"/>
                <a:gd name="T3" fmla="*/ 0 h 141"/>
                <a:gd name="T4" fmla="*/ 114 w 114"/>
                <a:gd name="T5" fmla="*/ 113 h 141"/>
                <a:gd name="T6" fmla="*/ 114 w 114"/>
                <a:gd name="T7" fmla="*/ 141 h 141"/>
                <a:gd name="T8" fmla="*/ 0 w 114"/>
                <a:gd name="T9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0" y="28"/>
                  </a:moveTo>
                  <a:lnTo>
                    <a:pt x="0" y="0"/>
                  </a:lnTo>
                  <a:lnTo>
                    <a:pt x="114" y="113"/>
                  </a:lnTo>
                  <a:lnTo>
                    <a:pt x="114" y="1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5" name="Freeform 2343">
              <a:extLst>
                <a:ext uri="{FF2B5EF4-FFF2-40B4-BE49-F238E27FC236}">
                  <a16:creationId xmlns:a16="http://schemas.microsoft.com/office/drawing/2014/main" id="{2CB36D5C-77A8-43FE-9DBA-ECA98E087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9" y="1944"/>
              <a:ext cx="227" cy="141"/>
            </a:xfrm>
            <a:custGeom>
              <a:avLst/>
              <a:gdLst>
                <a:gd name="T0" fmla="*/ 0 w 227"/>
                <a:gd name="T1" fmla="*/ 141 h 141"/>
                <a:gd name="T2" fmla="*/ 227 w 227"/>
                <a:gd name="T3" fmla="*/ 28 h 141"/>
                <a:gd name="T4" fmla="*/ 227 w 227"/>
                <a:gd name="T5" fmla="*/ 0 h 141"/>
                <a:gd name="T6" fmla="*/ 0 w 227"/>
                <a:gd name="T7" fmla="*/ 113 h 141"/>
                <a:gd name="T8" fmla="*/ 0 w 227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1">
                  <a:moveTo>
                    <a:pt x="0" y="141"/>
                  </a:moveTo>
                  <a:lnTo>
                    <a:pt x="227" y="2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6" name="Freeform 2344">
              <a:extLst>
                <a:ext uri="{FF2B5EF4-FFF2-40B4-BE49-F238E27FC236}">
                  <a16:creationId xmlns:a16="http://schemas.microsoft.com/office/drawing/2014/main" id="{2F69521E-0130-49E1-AEB2-44A2717B9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2000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7" name="Freeform 2345">
              <a:extLst>
                <a:ext uri="{FF2B5EF4-FFF2-40B4-BE49-F238E27FC236}">
                  <a16:creationId xmlns:a16="http://schemas.microsoft.com/office/drawing/2014/main" id="{D924B234-573C-41DE-AF13-9621EEB54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000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29 h 57"/>
                <a:gd name="T4" fmla="*/ 29 w 57"/>
                <a:gd name="T5" fmla="*/ 57 h 57"/>
                <a:gd name="T6" fmla="*/ 57 w 57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29"/>
                  </a:lnTo>
                  <a:lnTo>
                    <a:pt x="29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8" name="Freeform 2346">
              <a:extLst>
                <a:ext uri="{FF2B5EF4-FFF2-40B4-BE49-F238E27FC236}">
                  <a16:creationId xmlns:a16="http://schemas.microsoft.com/office/drawing/2014/main" id="{A322D195-1C88-462A-8A5D-208E4BF3E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2029"/>
              <a:ext cx="142" cy="85"/>
            </a:xfrm>
            <a:custGeom>
              <a:avLst/>
              <a:gdLst>
                <a:gd name="T0" fmla="*/ 142 w 142"/>
                <a:gd name="T1" fmla="*/ 28 h 85"/>
                <a:gd name="T2" fmla="*/ 28 w 142"/>
                <a:gd name="T3" fmla="*/ 85 h 85"/>
                <a:gd name="T4" fmla="*/ 0 w 142"/>
                <a:gd name="T5" fmla="*/ 56 h 85"/>
                <a:gd name="T6" fmla="*/ 113 w 142"/>
                <a:gd name="T7" fmla="*/ 0 h 85"/>
                <a:gd name="T8" fmla="*/ 142 w 142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5">
                  <a:moveTo>
                    <a:pt x="142" y="28"/>
                  </a:moveTo>
                  <a:lnTo>
                    <a:pt x="28" y="85"/>
                  </a:lnTo>
                  <a:lnTo>
                    <a:pt x="0" y="56"/>
                  </a:lnTo>
                  <a:lnTo>
                    <a:pt x="113" y="0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9" name="Freeform 2347">
              <a:extLst>
                <a:ext uri="{FF2B5EF4-FFF2-40B4-BE49-F238E27FC236}">
                  <a16:creationId xmlns:a16="http://schemas.microsoft.com/office/drawing/2014/main" id="{8561BD25-BEA6-4068-8B90-D65CCF677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" y="2019"/>
              <a:ext cx="62" cy="46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7 h 85"/>
                <a:gd name="T4" fmla="*/ 113 w 113"/>
                <a:gd name="T5" fmla="*/ 0 h 85"/>
                <a:gd name="T6" fmla="*/ 113 w 113"/>
                <a:gd name="T7" fmla="*/ 29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7"/>
                  </a:lnTo>
                  <a:lnTo>
                    <a:pt x="113" y="0"/>
                  </a:lnTo>
                  <a:lnTo>
                    <a:pt x="113" y="29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0" name="Freeform 2348">
              <a:extLst>
                <a:ext uri="{FF2B5EF4-FFF2-40B4-BE49-F238E27FC236}">
                  <a16:creationId xmlns:a16="http://schemas.microsoft.com/office/drawing/2014/main" id="{9FF174DD-4E1D-46CB-9CA0-3357E9EE4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3" y="1848"/>
              <a:ext cx="285" cy="189"/>
            </a:xfrm>
            <a:custGeom>
              <a:avLst/>
              <a:gdLst>
                <a:gd name="T0" fmla="*/ 227 w 341"/>
                <a:gd name="T1" fmla="*/ 0 h 226"/>
                <a:gd name="T2" fmla="*/ 0 w 341"/>
                <a:gd name="T3" fmla="*/ 113 h 226"/>
                <a:gd name="T4" fmla="*/ 114 w 341"/>
                <a:gd name="T5" fmla="*/ 226 h 226"/>
                <a:gd name="T6" fmla="*/ 341 w 341"/>
                <a:gd name="T7" fmla="*/ 113 h 226"/>
                <a:gd name="T8" fmla="*/ 227 w 341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26">
                  <a:moveTo>
                    <a:pt x="227" y="0"/>
                  </a:moveTo>
                  <a:lnTo>
                    <a:pt x="0" y="113"/>
                  </a:lnTo>
                  <a:lnTo>
                    <a:pt x="114" y="226"/>
                  </a:lnTo>
                  <a:lnTo>
                    <a:pt x="341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1" name="Freeform 2349">
              <a:extLst>
                <a:ext uri="{FF2B5EF4-FFF2-40B4-BE49-F238E27FC236}">
                  <a16:creationId xmlns:a16="http://schemas.microsoft.com/office/drawing/2014/main" id="{CF34C87D-26B2-4CC3-A38E-3FB73FE6A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" y="2034"/>
              <a:ext cx="137" cy="91"/>
            </a:xfrm>
            <a:custGeom>
              <a:avLst/>
              <a:gdLst>
                <a:gd name="T0" fmla="*/ 0 w 170"/>
                <a:gd name="T1" fmla="*/ 56 h 113"/>
                <a:gd name="T2" fmla="*/ 57 w 170"/>
                <a:gd name="T3" fmla="*/ 113 h 113"/>
                <a:gd name="T4" fmla="*/ 170 w 170"/>
                <a:gd name="T5" fmla="*/ 56 h 113"/>
                <a:gd name="T6" fmla="*/ 113 w 170"/>
                <a:gd name="T7" fmla="*/ 0 h 113"/>
                <a:gd name="T8" fmla="*/ 0 w 170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0" y="56"/>
                  </a:moveTo>
                  <a:lnTo>
                    <a:pt x="57" y="113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2" name="Freeform 2350">
              <a:extLst>
                <a:ext uri="{FF2B5EF4-FFF2-40B4-BE49-F238E27FC236}">
                  <a16:creationId xmlns:a16="http://schemas.microsoft.com/office/drawing/2014/main" id="{84FB501E-C256-4CB8-8F50-C80D05CAE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830"/>
              <a:ext cx="341" cy="340"/>
            </a:xfrm>
            <a:custGeom>
              <a:avLst/>
              <a:gdLst>
                <a:gd name="T0" fmla="*/ 0 w 341"/>
                <a:gd name="T1" fmla="*/ 227 h 340"/>
                <a:gd name="T2" fmla="*/ 0 w 341"/>
                <a:gd name="T3" fmla="*/ 114 h 340"/>
                <a:gd name="T4" fmla="*/ 227 w 341"/>
                <a:gd name="T5" fmla="*/ 0 h 340"/>
                <a:gd name="T6" fmla="*/ 341 w 341"/>
                <a:gd name="T7" fmla="*/ 114 h 340"/>
                <a:gd name="T8" fmla="*/ 341 w 341"/>
                <a:gd name="T9" fmla="*/ 227 h 340"/>
                <a:gd name="T10" fmla="*/ 114 w 341"/>
                <a:gd name="T11" fmla="*/ 340 h 340"/>
                <a:gd name="T12" fmla="*/ 0 w 341"/>
                <a:gd name="T13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0">
                  <a:moveTo>
                    <a:pt x="0" y="227"/>
                  </a:moveTo>
                  <a:lnTo>
                    <a:pt x="0" y="114"/>
                  </a:lnTo>
                  <a:lnTo>
                    <a:pt x="227" y="0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114" y="340"/>
                  </a:lnTo>
                  <a:lnTo>
                    <a:pt x="0" y="22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23" name="Group 2351">
            <a:extLst>
              <a:ext uri="{FF2B5EF4-FFF2-40B4-BE49-F238E27FC236}">
                <a16:creationId xmlns:a16="http://schemas.microsoft.com/office/drawing/2014/main" id="{32C88B61-EE53-416F-84B8-522B1ADC2DAE}"/>
              </a:ext>
            </a:extLst>
          </p:cNvPr>
          <p:cNvGrpSpPr>
            <a:grpSpLocks/>
          </p:cNvGrpSpPr>
          <p:nvPr/>
        </p:nvGrpSpPr>
        <p:grpSpPr bwMode="auto">
          <a:xfrm>
            <a:off x="6772275" y="280988"/>
            <a:ext cx="541338" cy="539750"/>
            <a:chOff x="3574" y="1830"/>
            <a:chExt cx="341" cy="340"/>
          </a:xfrm>
        </p:grpSpPr>
        <p:sp>
          <p:nvSpPr>
            <p:cNvPr id="31024" name="Freeform 2352">
              <a:extLst>
                <a:ext uri="{FF2B5EF4-FFF2-40B4-BE49-F238E27FC236}">
                  <a16:creationId xmlns:a16="http://schemas.microsoft.com/office/drawing/2014/main" id="{62FC7C20-BF0C-466E-9E8A-260D543A9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830"/>
              <a:ext cx="341" cy="226"/>
            </a:xfrm>
            <a:custGeom>
              <a:avLst/>
              <a:gdLst>
                <a:gd name="T0" fmla="*/ 227 w 341"/>
                <a:gd name="T1" fmla="*/ 0 h 226"/>
                <a:gd name="T2" fmla="*/ 0 w 341"/>
                <a:gd name="T3" fmla="*/ 113 h 226"/>
                <a:gd name="T4" fmla="*/ 114 w 341"/>
                <a:gd name="T5" fmla="*/ 226 h 226"/>
                <a:gd name="T6" fmla="*/ 341 w 341"/>
                <a:gd name="T7" fmla="*/ 113 h 226"/>
                <a:gd name="T8" fmla="*/ 227 w 341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26">
                  <a:moveTo>
                    <a:pt x="227" y="0"/>
                  </a:moveTo>
                  <a:lnTo>
                    <a:pt x="0" y="113"/>
                  </a:lnTo>
                  <a:lnTo>
                    <a:pt x="114" y="226"/>
                  </a:lnTo>
                  <a:lnTo>
                    <a:pt x="341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5" name="Freeform 2353">
              <a:extLst>
                <a:ext uri="{FF2B5EF4-FFF2-40B4-BE49-F238E27FC236}">
                  <a16:creationId xmlns:a16="http://schemas.microsoft.com/office/drawing/2014/main" id="{2DD9F182-9A8E-4140-AF9F-3A04F1D46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8" y="1972"/>
              <a:ext cx="227" cy="198"/>
            </a:xfrm>
            <a:custGeom>
              <a:avLst/>
              <a:gdLst>
                <a:gd name="T0" fmla="*/ 0 w 227"/>
                <a:gd name="T1" fmla="*/ 198 h 198"/>
                <a:gd name="T2" fmla="*/ 0 w 227"/>
                <a:gd name="T3" fmla="*/ 113 h 198"/>
                <a:gd name="T4" fmla="*/ 227 w 227"/>
                <a:gd name="T5" fmla="*/ 0 h 198"/>
                <a:gd name="T6" fmla="*/ 227 w 227"/>
                <a:gd name="T7" fmla="*/ 85 h 198"/>
                <a:gd name="T8" fmla="*/ 0 w 227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8">
                  <a:moveTo>
                    <a:pt x="0" y="198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227" y="85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6" name="Freeform 2354">
              <a:extLst>
                <a:ext uri="{FF2B5EF4-FFF2-40B4-BE49-F238E27FC236}">
                  <a16:creationId xmlns:a16="http://schemas.microsoft.com/office/drawing/2014/main" id="{C8C87101-8C65-4A24-8EA3-B999D33E5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972"/>
              <a:ext cx="114" cy="198"/>
            </a:xfrm>
            <a:custGeom>
              <a:avLst/>
              <a:gdLst>
                <a:gd name="T0" fmla="*/ 114 w 114"/>
                <a:gd name="T1" fmla="*/ 198 h 198"/>
                <a:gd name="T2" fmla="*/ 0 w 114"/>
                <a:gd name="T3" fmla="*/ 85 h 198"/>
                <a:gd name="T4" fmla="*/ 0 w 114"/>
                <a:gd name="T5" fmla="*/ 0 h 198"/>
                <a:gd name="T6" fmla="*/ 114 w 114"/>
                <a:gd name="T7" fmla="*/ 113 h 198"/>
                <a:gd name="T8" fmla="*/ 114 w 11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8">
                  <a:moveTo>
                    <a:pt x="114" y="198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114" y="113"/>
                  </a:lnTo>
                  <a:lnTo>
                    <a:pt x="114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7" name="Freeform 2355">
              <a:extLst>
                <a:ext uri="{FF2B5EF4-FFF2-40B4-BE49-F238E27FC236}">
                  <a16:creationId xmlns:a16="http://schemas.microsoft.com/office/drawing/2014/main" id="{E0BC12A8-E5C6-4D19-BF9B-3BEF0A3E2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944"/>
              <a:ext cx="114" cy="141"/>
            </a:xfrm>
            <a:custGeom>
              <a:avLst/>
              <a:gdLst>
                <a:gd name="T0" fmla="*/ 0 w 114"/>
                <a:gd name="T1" fmla="*/ 28 h 141"/>
                <a:gd name="T2" fmla="*/ 0 w 114"/>
                <a:gd name="T3" fmla="*/ 0 h 141"/>
                <a:gd name="T4" fmla="*/ 114 w 114"/>
                <a:gd name="T5" fmla="*/ 113 h 141"/>
                <a:gd name="T6" fmla="*/ 114 w 114"/>
                <a:gd name="T7" fmla="*/ 141 h 141"/>
                <a:gd name="T8" fmla="*/ 0 w 114"/>
                <a:gd name="T9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0" y="28"/>
                  </a:moveTo>
                  <a:lnTo>
                    <a:pt x="0" y="0"/>
                  </a:lnTo>
                  <a:lnTo>
                    <a:pt x="114" y="113"/>
                  </a:lnTo>
                  <a:lnTo>
                    <a:pt x="114" y="1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8" name="Freeform 2356">
              <a:extLst>
                <a:ext uri="{FF2B5EF4-FFF2-40B4-BE49-F238E27FC236}">
                  <a16:creationId xmlns:a16="http://schemas.microsoft.com/office/drawing/2014/main" id="{FF36B67C-A162-4630-B291-C0B8F5E5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8" y="1944"/>
              <a:ext cx="227" cy="141"/>
            </a:xfrm>
            <a:custGeom>
              <a:avLst/>
              <a:gdLst>
                <a:gd name="T0" fmla="*/ 0 w 227"/>
                <a:gd name="T1" fmla="*/ 141 h 141"/>
                <a:gd name="T2" fmla="*/ 227 w 227"/>
                <a:gd name="T3" fmla="*/ 28 h 141"/>
                <a:gd name="T4" fmla="*/ 227 w 227"/>
                <a:gd name="T5" fmla="*/ 0 h 141"/>
                <a:gd name="T6" fmla="*/ 0 w 227"/>
                <a:gd name="T7" fmla="*/ 113 h 141"/>
                <a:gd name="T8" fmla="*/ 0 w 227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1">
                  <a:moveTo>
                    <a:pt x="0" y="141"/>
                  </a:moveTo>
                  <a:lnTo>
                    <a:pt x="227" y="2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9" name="Freeform 2357">
              <a:extLst>
                <a:ext uri="{FF2B5EF4-FFF2-40B4-BE49-F238E27FC236}">
                  <a16:creationId xmlns:a16="http://schemas.microsoft.com/office/drawing/2014/main" id="{591CA531-9B0F-402A-8EC7-7606CB824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" y="2000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0" name="Freeform 2358">
              <a:extLst>
                <a:ext uri="{FF2B5EF4-FFF2-40B4-BE49-F238E27FC236}">
                  <a16:creationId xmlns:a16="http://schemas.microsoft.com/office/drawing/2014/main" id="{ED32ADC4-93DE-48B2-AE44-F03EC2C82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" y="2000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29 h 57"/>
                <a:gd name="T4" fmla="*/ 29 w 57"/>
                <a:gd name="T5" fmla="*/ 57 h 57"/>
                <a:gd name="T6" fmla="*/ 57 w 57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29"/>
                  </a:lnTo>
                  <a:lnTo>
                    <a:pt x="29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1" name="Freeform 2359">
              <a:extLst>
                <a:ext uri="{FF2B5EF4-FFF2-40B4-BE49-F238E27FC236}">
                  <a16:creationId xmlns:a16="http://schemas.microsoft.com/office/drawing/2014/main" id="{C0262393-671F-47A8-B3FE-12CB997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" y="2029"/>
              <a:ext cx="142" cy="85"/>
            </a:xfrm>
            <a:custGeom>
              <a:avLst/>
              <a:gdLst>
                <a:gd name="T0" fmla="*/ 142 w 142"/>
                <a:gd name="T1" fmla="*/ 28 h 85"/>
                <a:gd name="T2" fmla="*/ 28 w 142"/>
                <a:gd name="T3" fmla="*/ 85 h 85"/>
                <a:gd name="T4" fmla="*/ 0 w 142"/>
                <a:gd name="T5" fmla="*/ 56 h 85"/>
                <a:gd name="T6" fmla="*/ 113 w 142"/>
                <a:gd name="T7" fmla="*/ 0 h 85"/>
                <a:gd name="T8" fmla="*/ 142 w 142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5">
                  <a:moveTo>
                    <a:pt x="142" y="28"/>
                  </a:moveTo>
                  <a:lnTo>
                    <a:pt x="28" y="85"/>
                  </a:lnTo>
                  <a:lnTo>
                    <a:pt x="0" y="56"/>
                  </a:lnTo>
                  <a:lnTo>
                    <a:pt x="113" y="0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2" name="Freeform 2360">
              <a:extLst>
                <a:ext uri="{FF2B5EF4-FFF2-40B4-BE49-F238E27FC236}">
                  <a16:creationId xmlns:a16="http://schemas.microsoft.com/office/drawing/2014/main" id="{E1C010BD-4AEF-425C-B698-F31D3AC2E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" y="2019"/>
              <a:ext cx="62" cy="46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7 h 85"/>
                <a:gd name="T4" fmla="*/ 113 w 113"/>
                <a:gd name="T5" fmla="*/ 0 h 85"/>
                <a:gd name="T6" fmla="*/ 113 w 113"/>
                <a:gd name="T7" fmla="*/ 29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7"/>
                  </a:lnTo>
                  <a:lnTo>
                    <a:pt x="113" y="0"/>
                  </a:lnTo>
                  <a:lnTo>
                    <a:pt x="113" y="29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3" name="Freeform 2361">
              <a:extLst>
                <a:ext uri="{FF2B5EF4-FFF2-40B4-BE49-F238E27FC236}">
                  <a16:creationId xmlns:a16="http://schemas.microsoft.com/office/drawing/2014/main" id="{36C34637-A2A8-454E-8841-FBD56A106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" y="1848"/>
              <a:ext cx="285" cy="189"/>
            </a:xfrm>
            <a:custGeom>
              <a:avLst/>
              <a:gdLst>
                <a:gd name="T0" fmla="*/ 227 w 341"/>
                <a:gd name="T1" fmla="*/ 0 h 226"/>
                <a:gd name="T2" fmla="*/ 0 w 341"/>
                <a:gd name="T3" fmla="*/ 113 h 226"/>
                <a:gd name="T4" fmla="*/ 114 w 341"/>
                <a:gd name="T5" fmla="*/ 226 h 226"/>
                <a:gd name="T6" fmla="*/ 341 w 341"/>
                <a:gd name="T7" fmla="*/ 113 h 226"/>
                <a:gd name="T8" fmla="*/ 227 w 341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26">
                  <a:moveTo>
                    <a:pt x="227" y="0"/>
                  </a:moveTo>
                  <a:lnTo>
                    <a:pt x="0" y="113"/>
                  </a:lnTo>
                  <a:lnTo>
                    <a:pt x="114" y="226"/>
                  </a:lnTo>
                  <a:lnTo>
                    <a:pt x="341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4" name="Freeform 2362">
              <a:extLst>
                <a:ext uri="{FF2B5EF4-FFF2-40B4-BE49-F238E27FC236}">
                  <a16:creationId xmlns:a16="http://schemas.microsoft.com/office/drawing/2014/main" id="{44A50EE5-A12D-4765-83C8-879D8456D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2034"/>
              <a:ext cx="137" cy="91"/>
            </a:xfrm>
            <a:custGeom>
              <a:avLst/>
              <a:gdLst>
                <a:gd name="T0" fmla="*/ 0 w 170"/>
                <a:gd name="T1" fmla="*/ 56 h 113"/>
                <a:gd name="T2" fmla="*/ 57 w 170"/>
                <a:gd name="T3" fmla="*/ 113 h 113"/>
                <a:gd name="T4" fmla="*/ 170 w 170"/>
                <a:gd name="T5" fmla="*/ 56 h 113"/>
                <a:gd name="T6" fmla="*/ 113 w 170"/>
                <a:gd name="T7" fmla="*/ 0 h 113"/>
                <a:gd name="T8" fmla="*/ 0 w 170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0" y="56"/>
                  </a:moveTo>
                  <a:lnTo>
                    <a:pt x="57" y="113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5" name="Freeform 2363">
              <a:extLst>
                <a:ext uri="{FF2B5EF4-FFF2-40B4-BE49-F238E27FC236}">
                  <a16:creationId xmlns:a16="http://schemas.microsoft.com/office/drawing/2014/main" id="{B2D71EB2-67B7-4828-BE17-6BC8706BB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830"/>
              <a:ext cx="341" cy="340"/>
            </a:xfrm>
            <a:custGeom>
              <a:avLst/>
              <a:gdLst>
                <a:gd name="T0" fmla="*/ 0 w 341"/>
                <a:gd name="T1" fmla="*/ 227 h 340"/>
                <a:gd name="T2" fmla="*/ 0 w 341"/>
                <a:gd name="T3" fmla="*/ 114 h 340"/>
                <a:gd name="T4" fmla="*/ 227 w 341"/>
                <a:gd name="T5" fmla="*/ 0 h 340"/>
                <a:gd name="T6" fmla="*/ 341 w 341"/>
                <a:gd name="T7" fmla="*/ 114 h 340"/>
                <a:gd name="T8" fmla="*/ 341 w 341"/>
                <a:gd name="T9" fmla="*/ 227 h 340"/>
                <a:gd name="T10" fmla="*/ 114 w 341"/>
                <a:gd name="T11" fmla="*/ 340 h 340"/>
                <a:gd name="T12" fmla="*/ 0 w 341"/>
                <a:gd name="T13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0">
                  <a:moveTo>
                    <a:pt x="0" y="227"/>
                  </a:moveTo>
                  <a:lnTo>
                    <a:pt x="0" y="114"/>
                  </a:lnTo>
                  <a:lnTo>
                    <a:pt x="227" y="0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114" y="340"/>
                  </a:lnTo>
                  <a:lnTo>
                    <a:pt x="0" y="22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36" name="Group 2364">
            <a:extLst>
              <a:ext uri="{FF2B5EF4-FFF2-40B4-BE49-F238E27FC236}">
                <a16:creationId xmlns:a16="http://schemas.microsoft.com/office/drawing/2014/main" id="{F12EBD05-F70A-4A59-98D1-88E742B3140C}"/>
              </a:ext>
            </a:extLst>
          </p:cNvPr>
          <p:cNvGrpSpPr>
            <a:grpSpLocks/>
          </p:cNvGrpSpPr>
          <p:nvPr/>
        </p:nvGrpSpPr>
        <p:grpSpPr bwMode="auto">
          <a:xfrm>
            <a:off x="4881563" y="325438"/>
            <a:ext cx="539750" cy="450850"/>
            <a:chOff x="3177" y="1564"/>
            <a:chExt cx="340" cy="284"/>
          </a:xfrm>
        </p:grpSpPr>
        <p:sp>
          <p:nvSpPr>
            <p:cNvPr id="31037" name="Freeform 2365">
              <a:extLst>
                <a:ext uri="{FF2B5EF4-FFF2-40B4-BE49-F238E27FC236}">
                  <a16:creationId xmlns:a16="http://schemas.microsoft.com/office/drawing/2014/main" id="{C0E855A5-2780-4DA2-AC92-3DE5BE5A3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7" y="1678"/>
              <a:ext cx="113" cy="170"/>
            </a:xfrm>
            <a:custGeom>
              <a:avLst/>
              <a:gdLst>
                <a:gd name="T0" fmla="*/ 0 w 113"/>
                <a:gd name="T1" fmla="*/ 57 h 170"/>
                <a:gd name="T2" fmla="*/ 113 w 113"/>
                <a:gd name="T3" fmla="*/ 170 h 170"/>
                <a:gd name="T4" fmla="*/ 113 w 113"/>
                <a:gd name="T5" fmla="*/ 113 h 170"/>
                <a:gd name="T6" fmla="*/ 85 w 113"/>
                <a:gd name="T7" fmla="*/ 57 h 170"/>
                <a:gd name="T8" fmla="*/ 28 w 113"/>
                <a:gd name="T9" fmla="*/ 0 h 170"/>
                <a:gd name="T10" fmla="*/ 0 w 113"/>
                <a:gd name="T11" fmla="*/ 28 h 170"/>
                <a:gd name="T12" fmla="*/ 0 w 113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0" y="57"/>
                  </a:moveTo>
                  <a:lnTo>
                    <a:pt x="113" y="170"/>
                  </a:lnTo>
                  <a:lnTo>
                    <a:pt x="113" y="113"/>
                  </a:lnTo>
                  <a:lnTo>
                    <a:pt x="85" y="57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8" name="Freeform 2366">
              <a:extLst>
                <a:ext uri="{FF2B5EF4-FFF2-40B4-BE49-F238E27FC236}">
                  <a16:creationId xmlns:a16="http://schemas.microsoft.com/office/drawing/2014/main" id="{18C8E2A9-20DF-4310-926C-A216AA49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1678"/>
              <a:ext cx="227" cy="170"/>
            </a:xfrm>
            <a:custGeom>
              <a:avLst/>
              <a:gdLst>
                <a:gd name="T0" fmla="*/ 0 w 227"/>
                <a:gd name="T1" fmla="*/ 113 h 170"/>
                <a:gd name="T2" fmla="*/ 227 w 227"/>
                <a:gd name="T3" fmla="*/ 0 h 170"/>
                <a:gd name="T4" fmla="*/ 227 w 227"/>
                <a:gd name="T5" fmla="*/ 56 h 170"/>
                <a:gd name="T6" fmla="*/ 0 w 227"/>
                <a:gd name="T7" fmla="*/ 170 h 170"/>
                <a:gd name="T8" fmla="*/ 0 w 227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70">
                  <a:moveTo>
                    <a:pt x="0" y="113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0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9" name="Freeform 2367">
              <a:extLst>
                <a:ext uri="{FF2B5EF4-FFF2-40B4-BE49-F238E27FC236}">
                  <a16:creationId xmlns:a16="http://schemas.microsoft.com/office/drawing/2014/main" id="{D534F76A-99E7-4ECD-80D7-8751C2137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" y="1621"/>
              <a:ext cx="255" cy="170"/>
            </a:xfrm>
            <a:custGeom>
              <a:avLst/>
              <a:gdLst>
                <a:gd name="T0" fmla="*/ 0 w 255"/>
                <a:gd name="T1" fmla="*/ 113 h 170"/>
                <a:gd name="T2" fmla="*/ 227 w 255"/>
                <a:gd name="T3" fmla="*/ 0 h 170"/>
                <a:gd name="T4" fmla="*/ 255 w 255"/>
                <a:gd name="T5" fmla="*/ 57 h 170"/>
                <a:gd name="T6" fmla="*/ 28 w 255"/>
                <a:gd name="T7" fmla="*/ 170 h 170"/>
                <a:gd name="T8" fmla="*/ 0 w 255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113"/>
                  </a:moveTo>
                  <a:lnTo>
                    <a:pt x="227" y="0"/>
                  </a:lnTo>
                  <a:lnTo>
                    <a:pt x="255" y="5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40" name="Freeform 2368">
              <a:extLst>
                <a:ext uri="{FF2B5EF4-FFF2-40B4-BE49-F238E27FC236}">
                  <a16:creationId xmlns:a16="http://schemas.microsoft.com/office/drawing/2014/main" id="{39D4FB24-6118-4FE4-9D88-97AC2B1C7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564"/>
              <a:ext cx="284" cy="170"/>
            </a:xfrm>
            <a:custGeom>
              <a:avLst/>
              <a:gdLst>
                <a:gd name="T0" fmla="*/ 0 w 284"/>
                <a:gd name="T1" fmla="*/ 114 h 170"/>
                <a:gd name="T2" fmla="*/ 227 w 284"/>
                <a:gd name="T3" fmla="*/ 0 h 170"/>
                <a:gd name="T4" fmla="*/ 284 w 284"/>
                <a:gd name="T5" fmla="*/ 57 h 170"/>
                <a:gd name="T6" fmla="*/ 57 w 284"/>
                <a:gd name="T7" fmla="*/ 170 h 170"/>
                <a:gd name="T8" fmla="*/ 0 w 284"/>
                <a:gd name="T9" fmla="*/ 11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0">
                  <a:moveTo>
                    <a:pt x="0" y="114"/>
                  </a:moveTo>
                  <a:lnTo>
                    <a:pt x="227" y="0"/>
                  </a:lnTo>
                  <a:lnTo>
                    <a:pt x="284" y="57"/>
                  </a:lnTo>
                  <a:lnTo>
                    <a:pt x="57" y="17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41" name="Freeform 2369">
              <a:extLst>
                <a:ext uri="{FF2B5EF4-FFF2-40B4-BE49-F238E27FC236}">
                  <a16:creationId xmlns:a16="http://schemas.microsoft.com/office/drawing/2014/main" id="{CFB2564C-F923-4760-88FD-B915994F8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1706"/>
              <a:ext cx="93" cy="62"/>
            </a:xfrm>
            <a:custGeom>
              <a:avLst/>
              <a:gdLst>
                <a:gd name="T0" fmla="*/ 0 w 255"/>
                <a:gd name="T1" fmla="*/ 113 h 170"/>
                <a:gd name="T2" fmla="*/ 227 w 255"/>
                <a:gd name="T3" fmla="*/ 0 h 170"/>
                <a:gd name="T4" fmla="*/ 255 w 255"/>
                <a:gd name="T5" fmla="*/ 57 h 170"/>
                <a:gd name="T6" fmla="*/ 28 w 255"/>
                <a:gd name="T7" fmla="*/ 170 h 170"/>
                <a:gd name="T8" fmla="*/ 0 w 255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113"/>
                  </a:moveTo>
                  <a:lnTo>
                    <a:pt x="227" y="0"/>
                  </a:lnTo>
                  <a:lnTo>
                    <a:pt x="255" y="5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042" name="Group 2370">
              <a:extLst>
                <a:ext uri="{FF2B5EF4-FFF2-40B4-BE49-F238E27FC236}">
                  <a16:creationId xmlns:a16="http://schemas.microsoft.com/office/drawing/2014/main" id="{43F67B3E-F9D4-40FC-9D7C-1A7339631D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9" y="1706"/>
              <a:ext cx="180" cy="126"/>
              <a:chOff x="3460" y="1621"/>
              <a:chExt cx="284" cy="199"/>
            </a:xfrm>
          </p:grpSpPr>
          <p:sp>
            <p:nvSpPr>
              <p:cNvPr id="31043" name="Freeform 2371">
                <a:extLst>
                  <a:ext uri="{FF2B5EF4-FFF2-40B4-BE49-F238E27FC236}">
                    <a16:creationId xmlns:a16="http://schemas.microsoft.com/office/drawing/2014/main" id="{7F6049D8-8432-4CA3-945E-B7612AAEC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1621"/>
                <a:ext cx="284" cy="199"/>
              </a:xfrm>
              <a:custGeom>
                <a:avLst/>
                <a:gdLst>
                  <a:gd name="T0" fmla="*/ 0 w 284"/>
                  <a:gd name="T1" fmla="*/ 199 h 199"/>
                  <a:gd name="T2" fmla="*/ 0 w 284"/>
                  <a:gd name="T3" fmla="*/ 142 h 199"/>
                  <a:gd name="T4" fmla="*/ 284 w 284"/>
                  <a:gd name="T5" fmla="*/ 0 h 199"/>
                  <a:gd name="T6" fmla="*/ 284 w 284"/>
                  <a:gd name="T7" fmla="*/ 57 h 199"/>
                  <a:gd name="T8" fmla="*/ 0 w 28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99"/>
                    </a:moveTo>
                    <a:lnTo>
                      <a:pt x="0" y="142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44" name="Freeform 2372">
                <a:extLst>
                  <a:ext uri="{FF2B5EF4-FFF2-40B4-BE49-F238E27FC236}">
                    <a16:creationId xmlns:a16="http://schemas.microsoft.com/office/drawing/2014/main" id="{3CCFA084-61A7-470C-8834-8E40078D4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1621"/>
                <a:ext cx="57" cy="57"/>
              </a:xfrm>
              <a:custGeom>
                <a:avLst/>
                <a:gdLst>
                  <a:gd name="T0" fmla="*/ 57 w 57"/>
                  <a:gd name="T1" fmla="*/ 0 h 57"/>
                  <a:gd name="T2" fmla="*/ 57 w 57"/>
                  <a:gd name="T3" fmla="*/ 57 h 57"/>
                  <a:gd name="T4" fmla="*/ 0 w 57"/>
                  <a:gd name="T5" fmla="*/ 29 h 57"/>
                  <a:gd name="T6" fmla="*/ 57 w 57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7">
                    <a:moveTo>
                      <a:pt x="57" y="0"/>
                    </a:moveTo>
                    <a:lnTo>
                      <a:pt x="57" y="57"/>
                    </a:lnTo>
                    <a:lnTo>
                      <a:pt x="0" y="2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045" name="Group 2373">
              <a:extLst>
                <a:ext uri="{FF2B5EF4-FFF2-40B4-BE49-F238E27FC236}">
                  <a16:creationId xmlns:a16="http://schemas.microsoft.com/office/drawing/2014/main" id="{D7DA3CAD-4E42-4007-9C20-E5F9DFCD14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49" y="1591"/>
              <a:ext cx="198" cy="116"/>
              <a:chOff x="3177" y="1593"/>
              <a:chExt cx="340" cy="198"/>
            </a:xfrm>
          </p:grpSpPr>
          <p:sp>
            <p:nvSpPr>
              <p:cNvPr id="31046" name="Freeform 2374">
                <a:extLst>
                  <a:ext uri="{FF2B5EF4-FFF2-40B4-BE49-F238E27FC236}">
                    <a16:creationId xmlns:a16="http://schemas.microsoft.com/office/drawing/2014/main" id="{D2AA5094-3272-4391-8CBC-CE074501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1593"/>
                <a:ext cx="340" cy="198"/>
              </a:xfrm>
              <a:custGeom>
                <a:avLst/>
                <a:gdLst>
                  <a:gd name="T0" fmla="*/ 283 w 340"/>
                  <a:gd name="T1" fmla="*/ 0 h 198"/>
                  <a:gd name="T2" fmla="*/ 0 w 340"/>
                  <a:gd name="T3" fmla="*/ 142 h 198"/>
                  <a:gd name="T4" fmla="*/ 56 w 340"/>
                  <a:gd name="T5" fmla="*/ 198 h 198"/>
                  <a:gd name="T6" fmla="*/ 340 w 340"/>
                  <a:gd name="T7" fmla="*/ 57 h 198"/>
                  <a:gd name="T8" fmla="*/ 283 w 340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198">
                    <a:moveTo>
                      <a:pt x="283" y="0"/>
                    </a:moveTo>
                    <a:lnTo>
                      <a:pt x="0" y="142"/>
                    </a:lnTo>
                    <a:lnTo>
                      <a:pt x="56" y="198"/>
                    </a:lnTo>
                    <a:lnTo>
                      <a:pt x="340" y="57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47" name="Freeform 2375">
                <a:extLst>
                  <a:ext uri="{FF2B5EF4-FFF2-40B4-BE49-F238E27FC236}">
                    <a16:creationId xmlns:a16="http://schemas.microsoft.com/office/drawing/2014/main" id="{28F9B5A2-AC78-43CE-8A9B-FC7E3DA4B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1593"/>
                <a:ext cx="57" cy="57"/>
              </a:xfrm>
              <a:custGeom>
                <a:avLst/>
                <a:gdLst>
                  <a:gd name="T0" fmla="*/ 0 w 57"/>
                  <a:gd name="T1" fmla="*/ 0 h 57"/>
                  <a:gd name="T2" fmla="*/ 0 w 57"/>
                  <a:gd name="T3" fmla="*/ 57 h 57"/>
                  <a:gd name="T4" fmla="*/ 57 w 57"/>
                  <a:gd name="T5" fmla="*/ 57 h 57"/>
                  <a:gd name="T6" fmla="*/ 0 w 57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7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048" name="Freeform 2376">
              <a:extLst>
                <a:ext uri="{FF2B5EF4-FFF2-40B4-BE49-F238E27FC236}">
                  <a16:creationId xmlns:a16="http://schemas.microsoft.com/office/drawing/2014/main" id="{79A75269-CD0E-487D-B0DF-31C1C6F20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27"/>
              <a:ext cx="140" cy="84"/>
            </a:xfrm>
            <a:custGeom>
              <a:avLst/>
              <a:gdLst>
                <a:gd name="T0" fmla="*/ 28 w 142"/>
                <a:gd name="T1" fmla="*/ 85 h 85"/>
                <a:gd name="T2" fmla="*/ 142 w 142"/>
                <a:gd name="T3" fmla="*/ 28 h 85"/>
                <a:gd name="T4" fmla="*/ 114 w 142"/>
                <a:gd name="T5" fmla="*/ 0 h 85"/>
                <a:gd name="T6" fmla="*/ 0 w 142"/>
                <a:gd name="T7" fmla="*/ 56 h 85"/>
                <a:gd name="T8" fmla="*/ 28 w 14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5">
                  <a:moveTo>
                    <a:pt x="28" y="85"/>
                  </a:moveTo>
                  <a:lnTo>
                    <a:pt x="142" y="28"/>
                  </a:lnTo>
                  <a:lnTo>
                    <a:pt x="114" y="0"/>
                  </a:lnTo>
                  <a:lnTo>
                    <a:pt x="0" y="56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49" name="Freeform 2377">
              <a:extLst>
                <a:ext uri="{FF2B5EF4-FFF2-40B4-BE49-F238E27FC236}">
                  <a16:creationId xmlns:a16="http://schemas.microsoft.com/office/drawing/2014/main" id="{5C6182C1-EC80-4E5E-AFFA-11FB761AE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1593"/>
              <a:ext cx="114" cy="85"/>
            </a:xfrm>
            <a:custGeom>
              <a:avLst/>
              <a:gdLst>
                <a:gd name="T0" fmla="*/ 0 w 114"/>
                <a:gd name="T1" fmla="*/ 85 h 85"/>
                <a:gd name="T2" fmla="*/ 114 w 114"/>
                <a:gd name="T3" fmla="*/ 28 h 85"/>
                <a:gd name="T4" fmla="*/ 114 w 114"/>
                <a:gd name="T5" fmla="*/ 0 h 85"/>
                <a:gd name="T6" fmla="*/ 0 w 114"/>
                <a:gd name="T7" fmla="*/ 56 h 85"/>
                <a:gd name="T8" fmla="*/ 0 w 114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85"/>
                  </a:moveTo>
                  <a:lnTo>
                    <a:pt x="114" y="28"/>
                  </a:lnTo>
                  <a:lnTo>
                    <a:pt x="114" y="0"/>
                  </a:lnTo>
                  <a:lnTo>
                    <a:pt x="0" y="5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0" name="Freeform 2378">
              <a:extLst>
                <a:ext uri="{FF2B5EF4-FFF2-40B4-BE49-F238E27FC236}">
                  <a16:creationId xmlns:a16="http://schemas.microsoft.com/office/drawing/2014/main" id="{FC5B0FDD-DE9F-43B1-BF34-11517942E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7" y="1564"/>
              <a:ext cx="340" cy="284"/>
            </a:xfrm>
            <a:custGeom>
              <a:avLst/>
              <a:gdLst>
                <a:gd name="T0" fmla="*/ 113 w 340"/>
                <a:gd name="T1" fmla="*/ 284 h 284"/>
                <a:gd name="T2" fmla="*/ 340 w 340"/>
                <a:gd name="T3" fmla="*/ 170 h 284"/>
                <a:gd name="T4" fmla="*/ 340 w 340"/>
                <a:gd name="T5" fmla="*/ 114 h 284"/>
                <a:gd name="T6" fmla="*/ 312 w 340"/>
                <a:gd name="T7" fmla="*/ 57 h 284"/>
                <a:gd name="T8" fmla="*/ 255 w 340"/>
                <a:gd name="T9" fmla="*/ 0 h 284"/>
                <a:gd name="T10" fmla="*/ 28 w 340"/>
                <a:gd name="T11" fmla="*/ 114 h 284"/>
                <a:gd name="T12" fmla="*/ 0 w 340"/>
                <a:gd name="T13" fmla="*/ 142 h 284"/>
                <a:gd name="T14" fmla="*/ 0 w 340"/>
                <a:gd name="T15" fmla="*/ 170 h 284"/>
                <a:gd name="T16" fmla="*/ 113 w 340"/>
                <a:gd name="T1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84">
                  <a:moveTo>
                    <a:pt x="113" y="284"/>
                  </a:moveTo>
                  <a:lnTo>
                    <a:pt x="340" y="170"/>
                  </a:lnTo>
                  <a:lnTo>
                    <a:pt x="340" y="114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113" y="284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51" name="Group 2379">
            <a:extLst>
              <a:ext uri="{FF2B5EF4-FFF2-40B4-BE49-F238E27FC236}">
                <a16:creationId xmlns:a16="http://schemas.microsoft.com/office/drawing/2014/main" id="{1D5F4291-6A80-4DC3-91CB-4E67944BC607}"/>
              </a:ext>
            </a:extLst>
          </p:cNvPr>
          <p:cNvGrpSpPr>
            <a:grpSpLocks/>
          </p:cNvGrpSpPr>
          <p:nvPr/>
        </p:nvGrpSpPr>
        <p:grpSpPr bwMode="auto">
          <a:xfrm>
            <a:off x="5511800" y="325438"/>
            <a:ext cx="539750" cy="450850"/>
            <a:chOff x="3574" y="1564"/>
            <a:chExt cx="340" cy="284"/>
          </a:xfrm>
        </p:grpSpPr>
        <p:sp>
          <p:nvSpPr>
            <p:cNvPr id="31052" name="Freeform 2380">
              <a:extLst>
                <a:ext uri="{FF2B5EF4-FFF2-40B4-BE49-F238E27FC236}">
                  <a16:creationId xmlns:a16="http://schemas.microsoft.com/office/drawing/2014/main" id="{631DC139-2C00-4DC0-9B44-CDE7702A9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678"/>
              <a:ext cx="113" cy="170"/>
            </a:xfrm>
            <a:custGeom>
              <a:avLst/>
              <a:gdLst>
                <a:gd name="T0" fmla="*/ 0 w 113"/>
                <a:gd name="T1" fmla="*/ 57 h 170"/>
                <a:gd name="T2" fmla="*/ 113 w 113"/>
                <a:gd name="T3" fmla="*/ 170 h 170"/>
                <a:gd name="T4" fmla="*/ 113 w 113"/>
                <a:gd name="T5" fmla="*/ 113 h 170"/>
                <a:gd name="T6" fmla="*/ 85 w 113"/>
                <a:gd name="T7" fmla="*/ 57 h 170"/>
                <a:gd name="T8" fmla="*/ 28 w 113"/>
                <a:gd name="T9" fmla="*/ 0 h 170"/>
                <a:gd name="T10" fmla="*/ 0 w 113"/>
                <a:gd name="T11" fmla="*/ 28 h 170"/>
                <a:gd name="T12" fmla="*/ 0 w 113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0" y="57"/>
                  </a:moveTo>
                  <a:lnTo>
                    <a:pt x="113" y="170"/>
                  </a:lnTo>
                  <a:lnTo>
                    <a:pt x="113" y="113"/>
                  </a:lnTo>
                  <a:lnTo>
                    <a:pt x="85" y="57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3" name="Freeform 2381">
              <a:extLst>
                <a:ext uri="{FF2B5EF4-FFF2-40B4-BE49-F238E27FC236}">
                  <a16:creationId xmlns:a16="http://schemas.microsoft.com/office/drawing/2014/main" id="{7594065B-9CE7-4247-A3D8-DD1DAD93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" y="1678"/>
              <a:ext cx="227" cy="170"/>
            </a:xfrm>
            <a:custGeom>
              <a:avLst/>
              <a:gdLst>
                <a:gd name="T0" fmla="*/ 0 w 227"/>
                <a:gd name="T1" fmla="*/ 113 h 170"/>
                <a:gd name="T2" fmla="*/ 227 w 227"/>
                <a:gd name="T3" fmla="*/ 0 h 170"/>
                <a:gd name="T4" fmla="*/ 227 w 227"/>
                <a:gd name="T5" fmla="*/ 56 h 170"/>
                <a:gd name="T6" fmla="*/ 0 w 227"/>
                <a:gd name="T7" fmla="*/ 170 h 170"/>
                <a:gd name="T8" fmla="*/ 0 w 227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70">
                  <a:moveTo>
                    <a:pt x="0" y="113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0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4" name="Freeform 2382">
              <a:extLst>
                <a:ext uri="{FF2B5EF4-FFF2-40B4-BE49-F238E27FC236}">
                  <a16:creationId xmlns:a16="http://schemas.microsoft.com/office/drawing/2014/main" id="{C13C8101-0396-4194-AC92-40B461FDC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" y="1621"/>
              <a:ext cx="255" cy="170"/>
            </a:xfrm>
            <a:custGeom>
              <a:avLst/>
              <a:gdLst>
                <a:gd name="T0" fmla="*/ 0 w 255"/>
                <a:gd name="T1" fmla="*/ 113 h 170"/>
                <a:gd name="T2" fmla="*/ 227 w 255"/>
                <a:gd name="T3" fmla="*/ 0 h 170"/>
                <a:gd name="T4" fmla="*/ 255 w 255"/>
                <a:gd name="T5" fmla="*/ 57 h 170"/>
                <a:gd name="T6" fmla="*/ 28 w 255"/>
                <a:gd name="T7" fmla="*/ 170 h 170"/>
                <a:gd name="T8" fmla="*/ 0 w 255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113"/>
                  </a:moveTo>
                  <a:lnTo>
                    <a:pt x="227" y="0"/>
                  </a:lnTo>
                  <a:lnTo>
                    <a:pt x="255" y="5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5" name="Freeform 2383">
              <a:extLst>
                <a:ext uri="{FF2B5EF4-FFF2-40B4-BE49-F238E27FC236}">
                  <a16:creationId xmlns:a16="http://schemas.microsoft.com/office/drawing/2014/main" id="{8538D5F0-0043-485A-BFE3-3750B713D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" y="1564"/>
              <a:ext cx="284" cy="170"/>
            </a:xfrm>
            <a:custGeom>
              <a:avLst/>
              <a:gdLst>
                <a:gd name="T0" fmla="*/ 0 w 284"/>
                <a:gd name="T1" fmla="*/ 114 h 170"/>
                <a:gd name="T2" fmla="*/ 227 w 284"/>
                <a:gd name="T3" fmla="*/ 0 h 170"/>
                <a:gd name="T4" fmla="*/ 284 w 284"/>
                <a:gd name="T5" fmla="*/ 57 h 170"/>
                <a:gd name="T6" fmla="*/ 57 w 284"/>
                <a:gd name="T7" fmla="*/ 170 h 170"/>
                <a:gd name="T8" fmla="*/ 0 w 284"/>
                <a:gd name="T9" fmla="*/ 11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0">
                  <a:moveTo>
                    <a:pt x="0" y="114"/>
                  </a:moveTo>
                  <a:lnTo>
                    <a:pt x="227" y="0"/>
                  </a:lnTo>
                  <a:lnTo>
                    <a:pt x="284" y="57"/>
                  </a:lnTo>
                  <a:lnTo>
                    <a:pt x="57" y="17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6" name="Freeform 2384">
              <a:extLst>
                <a:ext uri="{FF2B5EF4-FFF2-40B4-BE49-F238E27FC236}">
                  <a16:creationId xmlns:a16="http://schemas.microsoft.com/office/drawing/2014/main" id="{01F828D1-6431-4E30-9680-8C0D79431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" y="1706"/>
              <a:ext cx="93" cy="62"/>
            </a:xfrm>
            <a:custGeom>
              <a:avLst/>
              <a:gdLst>
                <a:gd name="T0" fmla="*/ 0 w 255"/>
                <a:gd name="T1" fmla="*/ 113 h 170"/>
                <a:gd name="T2" fmla="*/ 227 w 255"/>
                <a:gd name="T3" fmla="*/ 0 h 170"/>
                <a:gd name="T4" fmla="*/ 255 w 255"/>
                <a:gd name="T5" fmla="*/ 57 h 170"/>
                <a:gd name="T6" fmla="*/ 28 w 255"/>
                <a:gd name="T7" fmla="*/ 170 h 170"/>
                <a:gd name="T8" fmla="*/ 0 w 255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113"/>
                  </a:moveTo>
                  <a:lnTo>
                    <a:pt x="227" y="0"/>
                  </a:lnTo>
                  <a:lnTo>
                    <a:pt x="255" y="5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057" name="Group 2385">
              <a:extLst>
                <a:ext uri="{FF2B5EF4-FFF2-40B4-BE49-F238E27FC236}">
                  <a16:creationId xmlns:a16="http://schemas.microsoft.com/office/drawing/2014/main" id="{84079C99-1884-4EC6-A60A-1D16C4F383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6" y="1706"/>
              <a:ext cx="180" cy="126"/>
              <a:chOff x="3460" y="1621"/>
              <a:chExt cx="284" cy="199"/>
            </a:xfrm>
          </p:grpSpPr>
          <p:sp>
            <p:nvSpPr>
              <p:cNvPr id="31058" name="Freeform 2386">
                <a:extLst>
                  <a:ext uri="{FF2B5EF4-FFF2-40B4-BE49-F238E27FC236}">
                    <a16:creationId xmlns:a16="http://schemas.microsoft.com/office/drawing/2014/main" id="{0DCD30CA-3583-4EDF-BD4F-E096A3594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1621"/>
                <a:ext cx="284" cy="199"/>
              </a:xfrm>
              <a:custGeom>
                <a:avLst/>
                <a:gdLst>
                  <a:gd name="T0" fmla="*/ 0 w 284"/>
                  <a:gd name="T1" fmla="*/ 199 h 199"/>
                  <a:gd name="T2" fmla="*/ 0 w 284"/>
                  <a:gd name="T3" fmla="*/ 142 h 199"/>
                  <a:gd name="T4" fmla="*/ 284 w 284"/>
                  <a:gd name="T5" fmla="*/ 0 h 199"/>
                  <a:gd name="T6" fmla="*/ 284 w 284"/>
                  <a:gd name="T7" fmla="*/ 57 h 199"/>
                  <a:gd name="T8" fmla="*/ 0 w 28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99"/>
                    </a:moveTo>
                    <a:lnTo>
                      <a:pt x="0" y="142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59" name="Freeform 2387">
                <a:extLst>
                  <a:ext uri="{FF2B5EF4-FFF2-40B4-BE49-F238E27FC236}">
                    <a16:creationId xmlns:a16="http://schemas.microsoft.com/office/drawing/2014/main" id="{DAB00989-8C18-4525-BD01-F2B53AB8D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1621"/>
                <a:ext cx="57" cy="57"/>
              </a:xfrm>
              <a:custGeom>
                <a:avLst/>
                <a:gdLst>
                  <a:gd name="T0" fmla="*/ 57 w 57"/>
                  <a:gd name="T1" fmla="*/ 0 h 57"/>
                  <a:gd name="T2" fmla="*/ 57 w 57"/>
                  <a:gd name="T3" fmla="*/ 57 h 57"/>
                  <a:gd name="T4" fmla="*/ 0 w 57"/>
                  <a:gd name="T5" fmla="*/ 29 h 57"/>
                  <a:gd name="T6" fmla="*/ 57 w 57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7">
                    <a:moveTo>
                      <a:pt x="57" y="0"/>
                    </a:moveTo>
                    <a:lnTo>
                      <a:pt x="57" y="57"/>
                    </a:lnTo>
                    <a:lnTo>
                      <a:pt x="0" y="2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060" name="Group 2388">
              <a:extLst>
                <a:ext uri="{FF2B5EF4-FFF2-40B4-BE49-F238E27FC236}">
                  <a16:creationId xmlns:a16="http://schemas.microsoft.com/office/drawing/2014/main" id="{C4F611B9-58F4-423D-914C-9F7439FC29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6" y="1591"/>
              <a:ext cx="198" cy="116"/>
              <a:chOff x="3177" y="1593"/>
              <a:chExt cx="340" cy="198"/>
            </a:xfrm>
          </p:grpSpPr>
          <p:sp>
            <p:nvSpPr>
              <p:cNvPr id="31061" name="Freeform 2389">
                <a:extLst>
                  <a:ext uri="{FF2B5EF4-FFF2-40B4-BE49-F238E27FC236}">
                    <a16:creationId xmlns:a16="http://schemas.microsoft.com/office/drawing/2014/main" id="{19466E6D-0E66-4C12-8A9F-2C8086C686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1593"/>
                <a:ext cx="340" cy="198"/>
              </a:xfrm>
              <a:custGeom>
                <a:avLst/>
                <a:gdLst>
                  <a:gd name="T0" fmla="*/ 283 w 340"/>
                  <a:gd name="T1" fmla="*/ 0 h 198"/>
                  <a:gd name="T2" fmla="*/ 0 w 340"/>
                  <a:gd name="T3" fmla="*/ 142 h 198"/>
                  <a:gd name="T4" fmla="*/ 56 w 340"/>
                  <a:gd name="T5" fmla="*/ 198 h 198"/>
                  <a:gd name="T6" fmla="*/ 340 w 340"/>
                  <a:gd name="T7" fmla="*/ 57 h 198"/>
                  <a:gd name="T8" fmla="*/ 283 w 340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198">
                    <a:moveTo>
                      <a:pt x="283" y="0"/>
                    </a:moveTo>
                    <a:lnTo>
                      <a:pt x="0" y="142"/>
                    </a:lnTo>
                    <a:lnTo>
                      <a:pt x="56" y="198"/>
                    </a:lnTo>
                    <a:lnTo>
                      <a:pt x="340" y="57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62" name="Freeform 2390">
                <a:extLst>
                  <a:ext uri="{FF2B5EF4-FFF2-40B4-BE49-F238E27FC236}">
                    <a16:creationId xmlns:a16="http://schemas.microsoft.com/office/drawing/2014/main" id="{F87834A0-1AD1-403C-851B-E68AEFE3C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1593"/>
                <a:ext cx="57" cy="57"/>
              </a:xfrm>
              <a:custGeom>
                <a:avLst/>
                <a:gdLst>
                  <a:gd name="T0" fmla="*/ 0 w 57"/>
                  <a:gd name="T1" fmla="*/ 0 h 57"/>
                  <a:gd name="T2" fmla="*/ 0 w 57"/>
                  <a:gd name="T3" fmla="*/ 57 h 57"/>
                  <a:gd name="T4" fmla="*/ 57 w 57"/>
                  <a:gd name="T5" fmla="*/ 57 h 57"/>
                  <a:gd name="T6" fmla="*/ 0 w 57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7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063" name="Freeform 2391">
              <a:extLst>
                <a:ext uri="{FF2B5EF4-FFF2-40B4-BE49-F238E27FC236}">
                  <a16:creationId xmlns:a16="http://schemas.microsoft.com/office/drawing/2014/main" id="{F4B1AA18-8995-4ABE-B8B7-4E857EB41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" y="1727"/>
              <a:ext cx="140" cy="84"/>
            </a:xfrm>
            <a:custGeom>
              <a:avLst/>
              <a:gdLst>
                <a:gd name="T0" fmla="*/ 28 w 142"/>
                <a:gd name="T1" fmla="*/ 85 h 85"/>
                <a:gd name="T2" fmla="*/ 142 w 142"/>
                <a:gd name="T3" fmla="*/ 28 h 85"/>
                <a:gd name="T4" fmla="*/ 114 w 142"/>
                <a:gd name="T5" fmla="*/ 0 h 85"/>
                <a:gd name="T6" fmla="*/ 0 w 142"/>
                <a:gd name="T7" fmla="*/ 56 h 85"/>
                <a:gd name="T8" fmla="*/ 28 w 14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5">
                  <a:moveTo>
                    <a:pt x="28" y="85"/>
                  </a:moveTo>
                  <a:lnTo>
                    <a:pt x="142" y="28"/>
                  </a:lnTo>
                  <a:lnTo>
                    <a:pt x="114" y="0"/>
                  </a:lnTo>
                  <a:lnTo>
                    <a:pt x="0" y="56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64" name="Freeform 2392">
              <a:extLst>
                <a:ext uri="{FF2B5EF4-FFF2-40B4-BE49-F238E27FC236}">
                  <a16:creationId xmlns:a16="http://schemas.microsoft.com/office/drawing/2014/main" id="{632C383D-1E7B-46D1-8220-4D9F26A71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" y="1593"/>
              <a:ext cx="114" cy="85"/>
            </a:xfrm>
            <a:custGeom>
              <a:avLst/>
              <a:gdLst>
                <a:gd name="T0" fmla="*/ 0 w 114"/>
                <a:gd name="T1" fmla="*/ 85 h 85"/>
                <a:gd name="T2" fmla="*/ 114 w 114"/>
                <a:gd name="T3" fmla="*/ 28 h 85"/>
                <a:gd name="T4" fmla="*/ 114 w 114"/>
                <a:gd name="T5" fmla="*/ 0 h 85"/>
                <a:gd name="T6" fmla="*/ 0 w 114"/>
                <a:gd name="T7" fmla="*/ 56 h 85"/>
                <a:gd name="T8" fmla="*/ 0 w 114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85"/>
                  </a:moveTo>
                  <a:lnTo>
                    <a:pt x="114" y="28"/>
                  </a:lnTo>
                  <a:lnTo>
                    <a:pt x="114" y="0"/>
                  </a:lnTo>
                  <a:lnTo>
                    <a:pt x="0" y="5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65" name="Freeform 2393">
              <a:extLst>
                <a:ext uri="{FF2B5EF4-FFF2-40B4-BE49-F238E27FC236}">
                  <a16:creationId xmlns:a16="http://schemas.microsoft.com/office/drawing/2014/main" id="{BB13A902-52F7-494E-8D99-57D49903A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564"/>
              <a:ext cx="340" cy="284"/>
            </a:xfrm>
            <a:custGeom>
              <a:avLst/>
              <a:gdLst>
                <a:gd name="T0" fmla="*/ 113 w 340"/>
                <a:gd name="T1" fmla="*/ 284 h 284"/>
                <a:gd name="T2" fmla="*/ 340 w 340"/>
                <a:gd name="T3" fmla="*/ 170 h 284"/>
                <a:gd name="T4" fmla="*/ 340 w 340"/>
                <a:gd name="T5" fmla="*/ 114 h 284"/>
                <a:gd name="T6" fmla="*/ 312 w 340"/>
                <a:gd name="T7" fmla="*/ 57 h 284"/>
                <a:gd name="T8" fmla="*/ 255 w 340"/>
                <a:gd name="T9" fmla="*/ 0 h 284"/>
                <a:gd name="T10" fmla="*/ 28 w 340"/>
                <a:gd name="T11" fmla="*/ 114 h 284"/>
                <a:gd name="T12" fmla="*/ 0 w 340"/>
                <a:gd name="T13" fmla="*/ 142 h 284"/>
                <a:gd name="T14" fmla="*/ 0 w 340"/>
                <a:gd name="T15" fmla="*/ 170 h 284"/>
                <a:gd name="T16" fmla="*/ 113 w 340"/>
                <a:gd name="T1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84">
                  <a:moveTo>
                    <a:pt x="113" y="284"/>
                  </a:moveTo>
                  <a:lnTo>
                    <a:pt x="340" y="170"/>
                  </a:lnTo>
                  <a:lnTo>
                    <a:pt x="340" y="114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113" y="284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66" name="Group 2394">
            <a:extLst>
              <a:ext uri="{FF2B5EF4-FFF2-40B4-BE49-F238E27FC236}">
                <a16:creationId xmlns:a16="http://schemas.microsoft.com/office/drawing/2014/main" id="{3EB39F9C-11EE-43B6-9AA4-9869496DA39A}"/>
              </a:ext>
            </a:extLst>
          </p:cNvPr>
          <p:cNvGrpSpPr>
            <a:grpSpLocks/>
          </p:cNvGrpSpPr>
          <p:nvPr/>
        </p:nvGrpSpPr>
        <p:grpSpPr bwMode="auto">
          <a:xfrm>
            <a:off x="4881563" y="955675"/>
            <a:ext cx="674687" cy="539750"/>
            <a:chOff x="1192" y="941"/>
            <a:chExt cx="425" cy="340"/>
          </a:xfrm>
        </p:grpSpPr>
        <p:sp>
          <p:nvSpPr>
            <p:cNvPr id="31067" name="Freeform 2395">
              <a:extLst>
                <a:ext uri="{FF2B5EF4-FFF2-40B4-BE49-F238E27FC236}">
                  <a16:creationId xmlns:a16="http://schemas.microsoft.com/office/drawing/2014/main" id="{53BFE4F0-7AD5-4640-B91D-00AAF1526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108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68" name="Freeform 2396">
              <a:extLst>
                <a:ext uri="{FF2B5EF4-FFF2-40B4-BE49-F238E27FC236}">
                  <a16:creationId xmlns:a16="http://schemas.microsoft.com/office/drawing/2014/main" id="{E5B07620-D203-4555-BCEA-83F44A3C2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08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0000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69" name="Freeform 2397">
              <a:extLst>
                <a:ext uri="{FF2B5EF4-FFF2-40B4-BE49-F238E27FC236}">
                  <a16:creationId xmlns:a16="http://schemas.microsoft.com/office/drawing/2014/main" id="{CEBD5D12-7098-45A6-A345-E98BADF73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94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3366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0" name="Freeform 2398">
              <a:extLst>
                <a:ext uri="{FF2B5EF4-FFF2-40B4-BE49-F238E27FC236}">
                  <a16:creationId xmlns:a16="http://schemas.microsoft.com/office/drawing/2014/main" id="{E86F9654-484B-4073-9AC4-AB3DCEE6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139"/>
              <a:ext cx="170" cy="142"/>
            </a:xfrm>
            <a:custGeom>
              <a:avLst/>
              <a:gdLst>
                <a:gd name="T0" fmla="*/ 113 w 170"/>
                <a:gd name="T1" fmla="*/ 85 h 142"/>
                <a:gd name="T2" fmla="*/ 0 w 170"/>
                <a:gd name="T3" fmla="*/ 142 h 142"/>
                <a:gd name="T4" fmla="*/ 0 w 170"/>
                <a:gd name="T5" fmla="*/ 85 h 142"/>
                <a:gd name="T6" fmla="*/ 170 w 170"/>
                <a:gd name="T7" fmla="*/ 0 h 142"/>
                <a:gd name="T8" fmla="*/ 113 w 170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113" y="85"/>
                  </a:moveTo>
                  <a:lnTo>
                    <a:pt x="0" y="142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113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1" name="Freeform 2399">
              <a:extLst>
                <a:ext uri="{FF2B5EF4-FFF2-40B4-BE49-F238E27FC236}">
                  <a16:creationId xmlns:a16="http://schemas.microsoft.com/office/drawing/2014/main" id="{EEA75D19-058B-4C3C-B39A-5D2202901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94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72" name="Group 2400">
            <a:extLst>
              <a:ext uri="{FF2B5EF4-FFF2-40B4-BE49-F238E27FC236}">
                <a16:creationId xmlns:a16="http://schemas.microsoft.com/office/drawing/2014/main" id="{3C422D12-2FA2-4970-ACBC-FC2EE4817F11}"/>
              </a:ext>
            </a:extLst>
          </p:cNvPr>
          <p:cNvGrpSpPr>
            <a:grpSpLocks/>
          </p:cNvGrpSpPr>
          <p:nvPr/>
        </p:nvGrpSpPr>
        <p:grpSpPr bwMode="auto">
          <a:xfrm>
            <a:off x="5602288" y="955675"/>
            <a:ext cx="674687" cy="539750"/>
            <a:chOff x="1646" y="941"/>
            <a:chExt cx="425" cy="340"/>
          </a:xfrm>
        </p:grpSpPr>
        <p:sp>
          <p:nvSpPr>
            <p:cNvPr id="31073" name="Freeform 2401">
              <a:extLst>
                <a:ext uri="{FF2B5EF4-FFF2-40B4-BE49-F238E27FC236}">
                  <a16:creationId xmlns:a16="http://schemas.microsoft.com/office/drawing/2014/main" id="{61F9C122-54D7-45AB-9338-719F66B43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108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4" name="Freeform 2402">
              <a:extLst>
                <a:ext uri="{FF2B5EF4-FFF2-40B4-BE49-F238E27FC236}">
                  <a16:creationId xmlns:a16="http://schemas.microsoft.com/office/drawing/2014/main" id="{AD33737F-5748-46F8-9896-CA5360A63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108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5" name="Freeform 2403">
              <a:extLst>
                <a:ext uri="{FF2B5EF4-FFF2-40B4-BE49-F238E27FC236}">
                  <a16:creationId xmlns:a16="http://schemas.microsoft.com/office/drawing/2014/main" id="{98B93566-61A4-4CBA-B801-2DFD5AC07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94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6" name="Freeform 2404">
              <a:extLst>
                <a:ext uri="{FF2B5EF4-FFF2-40B4-BE49-F238E27FC236}">
                  <a16:creationId xmlns:a16="http://schemas.microsoft.com/office/drawing/2014/main" id="{AC8894E7-83B5-4F2B-B60D-8188C704C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1139"/>
              <a:ext cx="170" cy="142"/>
            </a:xfrm>
            <a:custGeom>
              <a:avLst/>
              <a:gdLst>
                <a:gd name="T0" fmla="*/ 113 w 170"/>
                <a:gd name="T1" fmla="*/ 85 h 142"/>
                <a:gd name="T2" fmla="*/ 0 w 170"/>
                <a:gd name="T3" fmla="*/ 142 h 142"/>
                <a:gd name="T4" fmla="*/ 0 w 170"/>
                <a:gd name="T5" fmla="*/ 85 h 142"/>
                <a:gd name="T6" fmla="*/ 170 w 170"/>
                <a:gd name="T7" fmla="*/ 0 h 142"/>
                <a:gd name="T8" fmla="*/ 113 w 170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113" y="85"/>
                  </a:moveTo>
                  <a:lnTo>
                    <a:pt x="0" y="142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113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7" name="Freeform 2405">
              <a:extLst>
                <a:ext uri="{FF2B5EF4-FFF2-40B4-BE49-F238E27FC236}">
                  <a16:creationId xmlns:a16="http://schemas.microsoft.com/office/drawing/2014/main" id="{2AD1A48B-D700-4169-B51A-EE2002D5B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94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78" name="Group 2406">
            <a:extLst>
              <a:ext uri="{FF2B5EF4-FFF2-40B4-BE49-F238E27FC236}">
                <a16:creationId xmlns:a16="http://schemas.microsoft.com/office/drawing/2014/main" id="{EA1FAF32-9DA9-4774-A2F6-5C10715E56B8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955675"/>
            <a:ext cx="674688" cy="539750"/>
            <a:chOff x="2099" y="941"/>
            <a:chExt cx="425" cy="340"/>
          </a:xfrm>
        </p:grpSpPr>
        <p:sp>
          <p:nvSpPr>
            <p:cNvPr id="31079" name="Freeform 2407">
              <a:extLst>
                <a:ext uri="{FF2B5EF4-FFF2-40B4-BE49-F238E27FC236}">
                  <a16:creationId xmlns:a16="http://schemas.microsoft.com/office/drawing/2014/main" id="{0184FD16-78DB-4F7D-BE7B-148984665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94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0" name="Freeform 2408">
              <a:extLst>
                <a:ext uri="{FF2B5EF4-FFF2-40B4-BE49-F238E27FC236}">
                  <a16:creationId xmlns:a16="http://schemas.microsoft.com/office/drawing/2014/main" id="{43530970-94A5-4D4F-B57E-F5B29109E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108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1" name="Freeform 2409">
              <a:extLst>
                <a:ext uri="{FF2B5EF4-FFF2-40B4-BE49-F238E27FC236}">
                  <a16:creationId xmlns:a16="http://schemas.microsoft.com/office/drawing/2014/main" id="{6CC5DC79-C8BB-4AAF-919A-3DC46D223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08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2" name="Freeform 2410">
              <a:extLst>
                <a:ext uri="{FF2B5EF4-FFF2-40B4-BE49-F238E27FC236}">
                  <a16:creationId xmlns:a16="http://schemas.microsoft.com/office/drawing/2014/main" id="{0413AE62-D024-44D1-8779-AAA3EA433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139"/>
              <a:ext cx="170" cy="142"/>
            </a:xfrm>
            <a:custGeom>
              <a:avLst/>
              <a:gdLst>
                <a:gd name="T0" fmla="*/ 113 w 170"/>
                <a:gd name="T1" fmla="*/ 85 h 142"/>
                <a:gd name="T2" fmla="*/ 0 w 170"/>
                <a:gd name="T3" fmla="*/ 142 h 142"/>
                <a:gd name="T4" fmla="*/ 0 w 170"/>
                <a:gd name="T5" fmla="*/ 85 h 142"/>
                <a:gd name="T6" fmla="*/ 170 w 170"/>
                <a:gd name="T7" fmla="*/ 0 h 142"/>
                <a:gd name="T8" fmla="*/ 113 w 170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113" y="85"/>
                  </a:moveTo>
                  <a:lnTo>
                    <a:pt x="0" y="142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113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3" name="Freeform 2411">
              <a:extLst>
                <a:ext uri="{FF2B5EF4-FFF2-40B4-BE49-F238E27FC236}">
                  <a16:creationId xmlns:a16="http://schemas.microsoft.com/office/drawing/2014/main" id="{0C03F5C6-93C2-4C53-9F7C-79D33E54D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94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84" name="Group 2412">
            <a:extLst>
              <a:ext uri="{FF2B5EF4-FFF2-40B4-BE49-F238E27FC236}">
                <a16:creationId xmlns:a16="http://schemas.microsoft.com/office/drawing/2014/main" id="{1AA7E774-5E71-4ECD-8860-30B36A7F8EFE}"/>
              </a:ext>
            </a:extLst>
          </p:cNvPr>
          <p:cNvGrpSpPr>
            <a:grpSpLocks/>
          </p:cNvGrpSpPr>
          <p:nvPr/>
        </p:nvGrpSpPr>
        <p:grpSpPr bwMode="auto">
          <a:xfrm>
            <a:off x="4927600" y="1946275"/>
            <a:ext cx="404813" cy="360363"/>
            <a:chOff x="1844" y="3549"/>
            <a:chExt cx="255" cy="227"/>
          </a:xfrm>
        </p:grpSpPr>
        <p:sp>
          <p:nvSpPr>
            <p:cNvPr id="31085" name="Freeform 2413">
              <a:extLst>
                <a:ext uri="{FF2B5EF4-FFF2-40B4-BE49-F238E27FC236}">
                  <a16:creationId xmlns:a16="http://schemas.microsoft.com/office/drawing/2014/main" id="{69FAE593-11B8-4362-86CA-523BDB741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634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6" name="Freeform 2414">
              <a:extLst>
                <a:ext uri="{FF2B5EF4-FFF2-40B4-BE49-F238E27FC236}">
                  <a16:creationId xmlns:a16="http://schemas.microsoft.com/office/drawing/2014/main" id="{F9A5E37E-C93F-46CD-B0B3-D3FB61824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634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7" name="Freeform 2415">
              <a:extLst>
                <a:ext uri="{FF2B5EF4-FFF2-40B4-BE49-F238E27FC236}">
                  <a16:creationId xmlns:a16="http://schemas.microsoft.com/office/drawing/2014/main" id="{C10EEB6E-CD2C-4159-8A31-73C1CA31A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8" name="Freeform 2416">
              <a:extLst>
                <a:ext uri="{FF2B5EF4-FFF2-40B4-BE49-F238E27FC236}">
                  <a16:creationId xmlns:a16="http://schemas.microsoft.com/office/drawing/2014/main" id="{3E4381E7-06EA-4401-A03C-35C507504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9" name="Freeform 2417">
              <a:extLst>
                <a:ext uri="{FF2B5EF4-FFF2-40B4-BE49-F238E27FC236}">
                  <a16:creationId xmlns:a16="http://schemas.microsoft.com/office/drawing/2014/main" id="{582FE1D8-147B-4F6F-8F01-DE77BDBE9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090" name="Group 2418">
              <a:extLst>
                <a:ext uri="{FF2B5EF4-FFF2-40B4-BE49-F238E27FC236}">
                  <a16:creationId xmlns:a16="http://schemas.microsoft.com/office/drawing/2014/main" id="{01FDBD7E-FCF8-4FF7-BC86-4BBB527CEA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2" y="3649"/>
              <a:ext cx="142" cy="89"/>
              <a:chOff x="2383" y="3889"/>
              <a:chExt cx="454" cy="284"/>
            </a:xfrm>
          </p:grpSpPr>
          <p:sp>
            <p:nvSpPr>
              <p:cNvPr id="31091" name="Freeform 2419">
                <a:extLst>
                  <a:ext uri="{FF2B5EF4-FFF2-40B4-BE49-F238E27FC236}">
                    <a16:creationId xmlns:a16="http://schemas.microsoft.com/office/drawing/2014/main" id="{368B4CE4-9C06-4E18-A2DC-10E604786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2" name="Freeform 2420">
                <a:extLst>
                  <a:ext uri="{FF2B5EF4-FFF2-40B4-BE49-F238E27FC236}">
                    <a16:creationId xmlns:a16="http://schemas.microsoft.com/office/drawing/2014/main" id="{2F7761D6-8F3F-4E82-BFFF-D567DC0AD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3" name="Freeform 2421">
                <a:extLst>
                  <a:ext uri="{FF2B5EF4-FFF2-40B4-BE49-F238E27FC236}">
                    <a16:creationId xmlns:a16="http://schemas.microsoft.com/office/drawing/2014/main" id="{530449E1-483F-4251-98F0-1E36E5F2F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4" name="Freeform 2422">
                <a:extLst>
                  <a:ext uri="{FF2B5EF4-FFF2-40B4-BE49-F238E27FC236}">
                    <a16:creationId xmlns:a16="http://schemas.microsoft.com/office/drawing/2014/main" id="{E4186303-90E4-4DEB-B550-0F8590CF0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5" name="Freeform 2423">
                <a:extLst>
                  <a:ext uri="{FF2B5EF4-FFF2-40B4-BE49-F238E27FC236}">
                    <a16:creationId xmlns:a16="http://schemas.microsoft.com/office/drawing/2014/main" id="{64C37E34-02D1-4EAD-8233-70918B9AD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6" name="Freeform 2424">
                <a:extLst>
                  <a:ext uri="{FF2B5EF4-FFF2-40B4-BE49-F238E27FC236}">
                    <a16:creationId xmlns:a16="http://schemas.microsoft.com/office/drawing/2014/main" id="{6A52F061-FC09-47E1-A635-6AA5340F1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7" name="Freeform 2425">
                <a:extLst>
                  <a:ext uri="{FF2B5EF4-FFF2-40B4-BE49-F238E27FC236}">
                    <a16:creationId xmlns:a16="http://schemas.microsoft.com/office/drawing/2014/main" id="{219E5CA0-4DC2-442B-8978-931DFB762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8" name="Freeform 2426">
                <a:extLst>
                  <a:ext uri="{FF2B5EF4-FFF2-40B4-BE49-F238E27FC236}">
                    <a16:creationId xmlns:a16="http://schemas.microsoft.com/office/drawing/2014/main" id="{AA2BEFE7-14FB-4C52-9359-A95721D6F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9" name="Freeform 2427">
                <a:extLst>
                  <a:ext uri="{FF2B5EF4-FFF2-40B4-BE49-F238E27FC236}">
                    <a16:creationId xmlns:a16="http://schemas.microsoft.com/office/drawing/2014/main" id="{97D754D1-1E1E-45D7-B4E2-B20E0A2A3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0" name="Freeform 2428">
                <a:extLst>
                  <a:ext uri="{FF2B5EF4-FFF2-40B4-BE49-F238E27FC236}">
                    <a16:creationId xmlns:a16="http://schemas.microsoft.com/office/drawing/2014/main" id="{D728F6C5-4B03-4F5D-B775-81208B7C6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101" name="Group 2429">
              <a:extLst>
                <a:ext uri="{FF2B5EF4-FFF2-40B4-BE49-F238E27FC236}">
                  <a16:creationId xmlns:a16="http://schemas.microsoft.com/office/drawing/2014/main" id="{2DD0B7F1-35A1-45B7-9FAE-025FB6071B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2" y="3671"/>
              <a:ext cx="142" cy="89"/>
              <a:chOff x="2383" y="3889"/>
              <a:chExt cx="454" cy="284"/>
            </a:xfrm>
          </p:grpSpPr>
          <p:sp>
            <p:nvSpPr>
              <p:cNvPr id="31102" name="Freeform 2430">
                <a:extLst>
                  <a:ext uri="{FF2B5EF4-FFF2-40B4-BE49-F238E27FC236}">
                    <a16:creationId xmlns:a16="http://schemas.microsoft.com/office/drawing/2014/main" id="{53C5604A-5AF9-4B0F-ADCF-A8806FF9A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3" name="Freeform 2431">
                <a:extLst>
                  <a:ext uri="{FF2B5EF4-FFF2-40B4-BE49-F238E27FC236}">
                    <a16:creationId xmlns:a16="http://schemas.microsoft.com/office/drawing/2014/main" id="{D2F53060-C065-4495-8A73-7352B294C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4" name="Freeform 2432">
                <a:extLst>
                  <a:ext uri="{FF2B5EF4-FFF2-40B4-BE49-F238E27FC236}">
                    <a16:creationId xmlns:a16="http://schemas.microsoft.com/office/drawing/2014/main" id="{C836A499-D5A7-4303-8FE7-0433F7032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5" name="Freeform 2433">
                <a:extLst>
                  <a:ext uri="{FF2B5EF4-FFF2-40B4-BE49-F238E27FC236}">
                    <a16:creationId xmlns:a16="http://schemas.microsoft.com/office/drawing/2014/main" id="{945B8BA3-4AA0-4A66-9CB4-BCB3ECECB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6" name="Freeform 2434">
                <a:extLst>
                  <a:ext uri="{FF2B5EF4-FFF2-40B4-BE49-F238E27FC236}">
                    <a16:creationId xmlns:a16="http://schemas.microsoft.com/office/drawing/2014/main" id="{8FF30655-0865-4AE9-88B4-1C135C30D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7" name="Freeform 2435">
                <a:extLst>
                  <a:ext uri="{FF2B5EF4-FFF2-40B4-BE49-F238E27FC236}">
                    <a16:creationId xmlns:a16="http://schemas.microsoft.com/office/drawing/2014/main" id="{54955B00-E9E8-4CBB-85D6-B2D4CC982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8" name="Freeform 2436">
                <a:extLst>
                  <a:ext uri="{FF2B5EF4-FFF2-40B4-BE49-F238E27FC236}">
                    <a16:creationId xmlns:a16="http://schemas.microsoft.com/office/drawing/2014/main" id="{D3EB2F50-F90D-41ED-9854-963A0D629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9" name="Freeform 2437">
                <a:extLst>
                  <a:ext uri="{FF2B5EF4-FFF2-40B4-BE49-F238E27FC236}">
                    <a16:creationId xmlns:a16="http://schemas.microsoft.com/office/drawing/2014/main" id="{905B3434-D28D-4205-B5D2-9D85D91B3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10" name="Freeform 2438">
                <a:extLst>
                  <a:ext uri="{FF2B5EF4-FFF2-40B4-BE49-F238E27FC236}">
                    <a16:creationId xmlns:a16="http://schemas.microsoft.com/office/drawing/2014/main" id="{19030159-4A85-48F9-93B7-19E81ADAE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11" name="Freeform 2439">
                <a:extLst>
                  <a:ext uri="{FF2B5EF4-FFF2-40B4-BE49-F238E27FC236}">
                    <a16:creationId xmlns:a16="http://schemas.microsoft.com/office/drawing/2014/main" id="{B5C97611-98BC-41F1-97EF-76C9034DA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112" name="Group 2440">
            <a:extLst>
              <a:ext uri="{FF2B5EF4-FFF2-40B4-BE49-F238E27FC236}">
                <a16:creationId xmlns:a16="http://schemas.microsoft.com/office/drawing/2014/main" id="{03E5B07D-8EC0-4E43-B7FC-7BE4798E8400}"/>
              </a:ext>
            </a:extLst>
          </p:cNvPr>
          <p:cNvGrpSpPr>
            <a:grpSpLocks/>
          </p:cNvGrpSpPr>
          <p:nvPr/>
        </p:nvGrpSpPr>
        <p:grpSpPr bwMode="auto">
          <a:xfrm>
            <a:off x="5376863" y="1946275"/>
            <a:ext cx="404812" cy="360363"/>
            <a:chOff x="2355" y="3436"/>
            <a:chExt cx="255" cy="227"/>
          </a:xfrm>
        </p:grpSpPr>
        <p:sp>
          <p:nvSpPr>
            <p:cNvPr id="31113" name="Freeform 2441">
              <a:extLst>
                <a:ext uri="{FF2B5EF4-FFF2-40B4-BE49-F238E27FC236}">
                  <a16:creationId xmlns:a16="http://schemas.microsoft.com/office/drawing/2014/main" id="{BFF43D33-C4E0-44B3-93B4-6D868449F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52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14" name="Freeform 2442">
              <a:extLst>
                <a:ext uri="{FF2B5EF4-FFF2-40B4-BE49-F238E27FC236}">
                  <a16:creationId xmlns:a16="http://schemas.microsoft.com/office/drawing/2014/main" id="{C427E8AE-D60F-4EDC-898D-21156D985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52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15" name="Freeform 2443">
              <a:extLst>
                <a:ext uri="{FF2B5EF4-FFF2-40B4-BE49-F238E27FC236}">
                  <a16:creationId xmlns:a16="http://schemas.microsoft.com/office/drawing/2014/main" id="{EF5F4660-0F79-42BD-8D35-9ABFB0AEC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16" name="Freeform 2444">
              <a:extLst>
                <a:ext uri="{FF2B5EF4-FFF2-40B4-BE49-F238E27FC236}">
                  <a16:creationId xmlns:a16="http://schemas.microsoft.com/office/drawing/2014/main" id="{21F65717-228F-4250-A8B7-AF08A10C0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17" name="Freeform 2445">
              <a:extLst>
                <a:ext uri="{FF2B5EF4-FFF2-40B4-BE49-F238E27FC236}">
                  <a16:creationId xmlns:a16="http://schemas.microsoft.com/office/drawing/2014/main" id="{00CA9E1D-8B69-4BC9-9E96-B5A79654B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118" name="Group 2446">
              <a:extLst>
                <a:ext uri="{FF2B5EF4-FFF2-40B4-BE49-F238E27FC236}">
                  <a16:creationId xmlns:a16="http://schemas.microsoft.com/office/drawing/2014/main" id="{70E1FA78-5BBE-406D-8DB4-BA81F8F916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36"/>
              <a:ext cx="142" cy="89"/>
              <a:chOff x="2383" y="3889"/>
              <a:chExt cx="454" cy="284"/>
            </a:xfrm>
          </p:grpSpPr>
          <p:sp>
            <p:nvSpPr>
              <p:cNvPr id="31119" name="Freeform 2447">
                <a:extLst>
                  <a:ext uri="{FF2B5EF4-FFF2-40B4-BE49-F238E27FC236}">
                    <a16:creationId xmlns:a16="http://schemas.microsoft.com/office/drawing/2014/main" id="{0A8AC49D-E547-4D2B-BBF0-A67289BAB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0" name="Freeform 2448">
                <a:extLst>
                  <a:ext uri="{FF2B5EF4-FFF2-40B4-BE49-F238E27FC236}">
                    <a16:creationId xmlns:a16="http://schemas.microsoft.com/office/drawing/2014/main" id="{CBE8B444-3819-414A-AC58-FB66308CE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1" name="Freeform 2449">
                <a:extLst>
                  <a:ext uri="{FF2B5EF4-FFF2-40B4-BE49-F238E27FC236}">
                    <a16:creationId xmlns:a16="http://schemas.microsoft.com/office/drawing/2014/main" id="{FADD4C1A-DA03-4F64-8381-D13B9C43C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2" name="Freeform 2450">
                <a:extLst>
                  <a:ext uri="{FF2B5EF4-FFF2-40B4-BE49-F238E27FC236}">
                    <a16:creationId xmlns:a16="http://schemas.microsoft.com/office/drawing/2014/main" id="{10F5E775-D876-4C0E-A89D-BF22D33D7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3" name="Freeform 2451">
                <a:extLst>
                  <a:ext uri="{FF2B5EF4-FFF2-40B4-BE49-F238E27FC236}">
                    <a16:creationId xmlns:a16="http://schemas.microsoft.com/office/drawing/2014/main" id="{E2678ECA-FAE2-4D36-B4D6-564FCF4BF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4" name="Freeform 2452">
                <a:extLst>
                  <a:ext uri="{FF2B5EF4-FFF2-40B4-BE49-F238E27FC236}">
                    <a16:creationId xmlns:a16="http://schemas.microsoft.com/office/drawing/2014/main" id="{F4C90F84-2BC3-4C52-A1E1-56E5EACC8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5" name="Freeform 2453">
                <a:extLst>
                  <a:ext uri="{FF2B5EF4-FFF2-40B4-BE49-F238E27FC236}">
                    <a16:creationId xmlns:a16="http://schemas.microsoft.com/office/drawing/2014/main" id="{21F63DAD-2D6C-4BA8-9C87-4B2B8F737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6" name="Freeform 2454">
                <a:extLst>
                  <a:ext uri="{FF2B5EF4-FFF2-40B4-BE49-F238E27FC236}">
                    <a16:creationId xmlns:a16="http://schemas.microsoft.com/office/drawing/2014/main" id="{461417CA-F824-4E7F-A75E-5C6F151CD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7" name="Freeform 2455">
                <a:extLst>
                  <a:ext uri="{FF2B5EF4-FFF2-40B4-BE49-F238E27FC236}">
                    <a16:creationId xmlns:a16="http://schemas.microsoft.com/office/drawing/2014/main" id="{2D7FACD8-D7E0-4260-9FB5-3A0393714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8" name="Freeform 2456">
                <a:extLst>
                  <a:ext uri="{FF2B5EF4-FFF2-40B4-BE49-F238E27FC236}">
                    <a16:creationId xmlns:a16="http://schemas.microsoft.com/office/drawing/2014/main" id="{9240BA1E-6113-4B8E-828B-0750C5329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129" name="Group 2457">
              <a:extLst>
                <a:ext uri="{FF2B5EF4-FFF2-40B4-BE49-F238E27FC236}">
                  <a16:creationId xmlns:a16="http://schemas.microsoft.com/office/drawing/2014/main" id="{8B70284C-256B-4407-BEC3-485ABFD426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58"/>
              <a:ext cx="142" cy="89"/>
              <a:chOff x="2383" y="3889"/>
              <a:chExt cx="454" cy="284"/>
            </a:xfrm>
          </p:grpSpPr>
          <p:sp>
            <p:nvSpPr>
              <p:cNvPr id="31130" name="Freeform 2458">
                <a:extLst>
                  <a:ext uri="{FF2B5EF4-FFF2-40B4-BE49-F238E27FC236}">
                    <a16:creationId xmlns:a16="http://schemas.microsoft.com/office/drawing/2014/main" id="{F47D9095-F41E-44DB-8D8A-D4A473D3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1" name="Freeform 2459">
                <a:extLst>
                  <a:ext uri="{FF2B5EF4-FFF2-40B4-BE49-F238E27FC236}">
                    <a16:creationId xmlns:a16="http://schemas.microsoft.com/office/drawing/2014/main" id="{26EE4434-64D6-44EC-9BE9-54484ED8B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2" name="Freeform 2460">
                <a:extLst>
                  <a:ext uri="{FF2B5EF4-FFF2-40B4-BE49-F238E27FC236}">
                    <a16:creationId xmlns:a16="http://schemas.microsoft.com/office/drawing/2014/main" id="{191E3968-A153-43A5-8E4A-57C90D4D8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3" name="Freeform 2461">
                <a:extLst>
                  <a:ext uri="{FF2B5EF4-FFF2-40B4-BE49-F238E27FC236}">
                    <a16:creationId xmlns:a16="http://schemas.microsoft.com/office/drawing/2014/main" id="{AC8FDE5F-EA62-4641-8454-10F45F4E2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4" name="Freeform 2462">
                <a:extLst>
                  <a:ext uri="{FF2B5EF4-FFF2-40B4-BE49-F238E27FC236}">
                    <a16:creationId xmlns:a16="http://schemas.microsoft.com/office/drawing/2014/main" id="{EF0D959F-17C6-4E2B-A2C6-0D42DA67D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5" name="Freeform 2463">
                <a:extLst>
                  <a:ext uri="{FF2B5EF4-FFF2-40B4-BE49-F238E27FC236}">
                    <a16:creationId xmlns:a16="http://schemas.microsoft.com/office/drawing/2014/main" id="{F8E931BB-6780-4EFC-9463-A1664865E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6" name="Freeform 2464">
                <a:extLst>
                  <a:ext uri="{FF2B5EF4-FFF2-40B4-BE49-F238E27FC236}">
                    <a16:creationId xmlns:a16="http://schemas.microsoft.com/office/drawing/2014/main" id="{A7B24BD2-4045-48F3-BDEA-B12988455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7" name="Freeform 2465">
                <a:extLst>
                  <a:ext uri="{FF2B5EF4-FFF2-40B4-BE49-F238E27FC236}">
                    <a16:creationId xmlns:a16="http://schemas.microsoft.com/office/drawing/2014/main" id="{72CBC612-57F5-4E9A-BBD4-38C2E12E8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8" name="Freeform 2466">
                <a:extLst>
                  <a:ext uri="{FF2B5EF4-FFF2-40B4-BE49-F238E27FC236}">
                    <a16:creationId xmlns:a16="http://schemas.microsoft.com/office/drawing/2014/main" id="{C95F996E-F437-49C6-90E4-4B7E6A372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9" name="Freeform 2467">
                <a:extLst>
                  <a:ext uri="{FF2B5EF4-FFF2-40B4-BE49-F238E27FC236}">
                    <a16:creationId xmlns:a16="http://schemas.microsoft.com/office/drawing/2014/main" id="{D0FD223C-2636-4DB2-90A7-54B5DA16F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140" name="Group 2468">
            <a:extLst>
              <a:ext uri="{FF2B5EF4-FFF2-40B4-BE49-F238E27FC236}">
                <a16:creationId xmlns:a16="http://schemas.microsoft.com/office/drawing/2014/main" id="{7B4CB3D2-5DD5-4E66-957F-0C577AE3C6F0}"/>
              </a:ext>
            </a:extLst>
          </p:cNvPr>
          <p:cNvGrpSpPr>
            <a:grpSpLocks/>
          </p:cNvGrpSpPr>
          <p:nvPr/>
        </p:nvGrpSpPr>
        <p:grpSpPr bwMode="auto">
          <a:xfrm>
            <a:off x="5827713" y="1946275"/>
            <a:ext cx="404812" cy="360363"/>
            <a:chOff x="1844" y="3549"/>
            <a:chExt cx="255" cy="227"/>
          </a:xfrm>
        </p:grpSpPr>
        <p:sp>
          <p:nvSpPr>
            <p:cNvPr id="31141" name="Freeform 2469">
              <a:extLst>
                <a:ext uri="{FF2B5EF4-FFF2-40B4-BE49-F238E27FC236}">
                  <a16:creationId xmlns:a16="http://schemas.microsoft.com/office/drawing/2014/main" id="{C26C8B3B-10D2-41C5-961C-A0B69F752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634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2" name="Freeform 2470">
              <a:extLst>
                <a:ext uri="{FF2B5EF4-FFF2-40B4-BE49-F238E27FC236}">
                  <a16:creationId xmlns:a16="http://schemas.microsoft.com/office/drawing/2014/main" id="{8645006A-43ED-4F22-B32C-AC3C2A0F8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634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3" name="Freeform 2471">
              <a:extLst>
                <a:ext uri="{FF2B5EF4-FFF2-40B4-BE49-F238E27FC236}">
                  <a16:creationId xmlns:a16="http://schemas.microsoft.com/office/drawing/2014/main" id="{D1A946A3-4D80-462C-A859-8D8F38C64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4" name="Freeform 2472">
              <a:extLst>
                <a:ext uri="{FF2B5EF4-FFF2-40B4-BE49-F238E27FC236}">
                  <a16:creationId xmlns:a16="http://schemas.microsoft.com/office/drawing/2014/main" id="{3A2CAD51-23A1-42E8-A293-34F84F26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5" name="Freeform 2473">
              <a:extLst>
                <a:ext uri="{FF2B5EF4-FFF2-40B4-BE49-F238E27FC236}">
                  <a16:creationId xmlns:a16="http://schemas.microsoft.com/office/drawing/2014/main" id="{7EDB4463-FD4C-4764-B5A5-6CEC9BB04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146" name="Group 2474">
              <a:extLst>
                <a:ext uri="{FF2B5EF4-FFF2-40B4-BE49-F238E27FC236}">
                  <a16:creationId xmlns:a16="http://schemas.microsoft.com/office/drawing/2014/main" id="{9A1A0D73-8323-4B7F-ABAF-F39FAA1332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2" y="3649"/>
              <a:ext cx="142" cy="89"/>
              <a:chOff x="2383" y="3889"/>
              <a:chExt cx="454" cy="284"/>
            </a:xfrm>
          </p:grpSpPr>
          <p:sp>
            <p:nvSpPr>
              <p:cNvPr id="31147" name="Freeform 2475">
                <a:extLst>
                  <a:ext uri="{FF2B5EF4-FFF2-40B4-BE49-F238E27FC236}">
                    <a16:creationId xmlns:a16="http://schemas.microsoft.com/office/drawing/2014/main" id="{240882B5-7892-4928-8ACF-07589206A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48" name="Freeform 2476">
                <a:extLst>
                  <a:ext uri="{FF2B5EF4-FFF2-40B4-BE49-F238E27FC236}">
                    <a16:creationId xmlns:a16="http://schemas.microsoft.com/office/drawing/2014/main" id="{ECC0157F-66DC-46C1-8C92-DF38ACD1C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49" name="Freeform 2477">
                <a:extLst>
                  <a:ext uri="{FF2B5EF4-FFF2-40B4-BE49-F238E27FC236}">
                    <a16:creationId xmlns:a16="http://schemas.microsoft.com/office/drawing/2014/main" id="{2C71D8A1-BCE7-49F3-90A2-43CC4097B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0" name="Freeform 2478">
                <a:extLst>
                  <a:ext uri="{FF2B5EF4-FFF2-40B4-BE49-F238E27FC236}">
                    <a16:creationId xmlns:a16="http://schemas.microsoft.com/office/drawing/2014/main" id="{2271C98E-14BA-440E-A37B-4B68856A2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1" name="Freeform 2479">
                <a:extLst>
                  <a:ext uri="{FF2B5EF4-FFF2-40B4-BE49-F238E27FC236}">
                    <a16:creationId xmlns:a16="http://schemas.microsoft.com/office/drawing/2014/main" id="{B92D8C61-A035-4B9A-A001-D858A3BCF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2" name="Freeform 2480">
                <a:extLst>
                  <a:ext uri="{FF2B5EF4-FFF2-40B4-BE49-F238E27FC236}">
                    <a16:creationId xmlns:a16="http://schemas.microsoft.com/office/drawing/2014/main" id="{8F7F33DD-57E3-4639-B4CB-5D2AEFE2A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3" name="Freeform 2481">
                <a:extLst>
                  <a:ext uri="{FF2B5EF4-FFF2-40B4-BE49-F238E27FC236}">
                    <a16:creationId xmlns:a16="http://schemas.microsoft.com/office/drawing/2014/main" id="{48EDDC18-471B-4805-B66B-335FCE710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4" name="Freeform 2482">
                <a:extLst>
                  <a:ext uri="{FF2B5EF4-FFF2-40B4-BE49-F238E27FC236}">
                    <a16:creationId xmlns:a16="http://schemas.microsoft.com/office/drawing/2014/main" id="{A1776201-71BD-41AF-8F32-BADFB999F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5" name="Freeform 2483">
                <a:extLst>
                  <a:ext uri="{FF2B5EF4-FFF2-40B4-BE49-F238E27FC236}">
                    <a16:creationId xmlns:a16="http://schemas.microsoft.com/office/drawing/2014/main" id="{43188D94-218D-49E4-A85F-A7DAB5D72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6" name="Freeform 2484">
                <a:extLst>
                  <a:ext uri="{FF2B5EF4-FFF2-40B4-BE49-F238E27FC236}">
                    <a16:creationId xmlns:a16="http://schemas.microsoft.com/office/drawing/2014/main" id="{BAED19C0-6927-4672-9D82-E08AB1F68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157" name="Group 2485">
              <a:extLst>
                <a:ext uri="{FF2B5EF4-FFF2-40B4-BE49-F238E27FC236}">
                  <a16:creationId xmlns:a16="http://schemas.microsoft.com/office/drawing/2014/main" id="{A1B6C511-68D0-4E17-B30F-9F48D6770B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2" y="3671"/>
              <a:ext cx="142" cy="89"/>
              <a:chOff x="2383" y="3889"/>
              <a:chExt cx="454" cy="284"/>
            </a:xfrm>
          </p:grpSpPr>
          <p:sp>
            <p:nvSpPr>
              <p:cNvPr id="31158" name="Freeform 2486">
                <a:extLst>
                  <a:ext uri="{FF2B5EF4-FFF2-40B4-BE49-F238E27FC236}">
                    <a16:creationId xmlns:a16="http://schemas.microsoft.com/office/drawing/2014/main" id="{33A0350E-96C7-4C8B-8ADE-076D5621F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9" name="Freeform 2487">
                <a:extLst>
                  <a:ext uri="{FF2B5EF4-FFF2-40B4-BE49-F238E27FC236}">
                    <a16:creationId xmlns:a16="http://schemas.microsoft.com/office/drawing/2014/main" id="{2AE73BD1-59BC-4F57-8FA4-CEAA2BABA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0" name="Freeform 2488">
                <a:extLst>
                  <a:ext uri="{FF2B5EF4-FFF2-40B4-BE49-F238E27FC236}">
                    <a16:creationId xmlns:a16="http://schemas.microsoft.com/office/drawing/2014/main" id="{CAB8F233-7905-463B-9919-2993CA447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1" name="Freeform 2489">
                <a:extLst>
                  <a:ext uri="{FF2B5EF4-FFF2-40B4-BE49-F238E27FC236}">
                    <a16:creationId xmlns:a16="http://schemas.microsoft.com/office/drawing/2014/main" id="{F1469026-0549-412D-843D-8896020FB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2" name="Freeform 2490">
                <a:extLst>
                  <a:ext uri="{FF2B5EF4-FFF2-40B4-BE49-F238E27FC236}">
                    <a16:creationId xmlns:a16="http://schemas.microsoft.com/office/drawing/2014/main" id="{DD5F6374-2E35-4334-8218-82E65FBFB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3" name="Freeform 2491">
                <a:extLst>
                  <a:ext uri="{FF2B5EF4-FFF2-40B4-BE49-F238E27FC236}">
                    <a16:creationId xmlns:a16="http://schemas.microsoft.com/office/drawing/2014/main" id="{A524DA96-3C4B-4D85-8011-50B2F3A0D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4" name="Freeform 2492">
                <a:extLst>
                  <a:ext uri="{FF2B5EF4-FFF2-40B4-BE49-F238E27FC236}">
                    <a16:creationId xmlns:a16="http://schemas.microsoft.com/office/drawing/2014/main" id="{B4846602-AB17-4147-B1F7-97FF7B513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5" name="Freeform 2493">
                <a:extLst>
                  <a:ext uri="{FF2B5EF4-FFF2-40B4-BE49-F238E27FC236}">
                    <a16:creationId xmlns:a16="http://schemas.microsoft.com/office/drawing/2014/main" id="{784CDE6F-62AE-4584-A04B-0EDB6E144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6" name="Freeform 2494">
                <a:extLst>
                  <a:ext uri="{FF2B5EF4-FFF2-40B4-BE49-F238E27FC236}">
                    <a16:creationId xmlns:a16="http://schemas.microsoft.com/office/drawing/2014/main" id="{DA97A135-BAA0-4E00-B2DE-A240340BE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7" name="Freeform 2495">
                <a:extLst>
                  <a:ext uri="{FF2B5EF4-FFF2-40B4-BE49-F238E27FC236}">
                    <a16:creationId xmlns:a16="http://schemas.microsoft.com/office/drawing/2014/main" id="{C0491A57-289B-4CDE-8F60-1F40EF48C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168" name="Group 2496">
            <a:extLst>
              <a:ext uri="{FF2B5EF4-FFF2-40B4-BE49-F238E27FC236}">
                <a16:creationId xmlns:a16="http://schemas.microsoft.com/office/drawing/2014/main" id="{0814F5B9-1C11-4B4C-BBD8-73547D74D712}"/>
              </a:ext>
            </a:extLst>
          </p:cNvPr>
          <p:cNvGrpSpPr>
            <a:grpSpLocks/>
          </p:cNvGrpSpPr>
          <p:nvPr/>
        </p:nvGrpSpPr>
        <p:grpSpPr bwMode="auto">
          <a:xfrm>
            <a:off x="6276975" y="1946275"/>
            <a:ext cx="404813" cy="360363"/>
            <a:chOff x="2355" y="3436"/>
            <a:chExt cx="255" cy="227"/>
          </a:xfrm>
        </p:grpSpPr>
        <p:sp>
          <p:nvSpPr>
            <p:cNvPr id="31169" name="Freeform 2497">
              <a:extLst>
                <a:ext uri="{FF2B5EF4-FFF2-40B4-BE49-F238E27FC236}">
                  <a16:creationId xmlns:a16="http://schemas.microsoft.com/office/drawing/2014/main" id="{92C44C7A-06C4-4D25-8AE2-66AC18040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52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0" name="Freeform 2498">
              <a:extLst>
                <a:ext uri="{FF2B5EF4-FFF2-40B4-BE49-F238E27FC236}">
                  <a16:creationId xmlns:a16="http://schemas.microsoft.com/office/drawing/2014/main" id="{484574E6-90EA-4D64-8A15-8875F5A8A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52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1" name="Freeform 2499">
              <a:extLst>
                <a:ext uri="{FF2B5EF4-FFF2-40B4-BE49-F238E27FC236}">
                  <a16:creationId xmlns:a16="http://schemas.microsoft.com/office/drawing/2014/main" id="{2AF5A2E6-15EB-41BC-A76B-8B5098060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2" name="Freeform 2500">
              <a:extLst>
                <a:ext uri="{FF2B5EF4-FFF2-40B4-BE49-F238E27FC236}">
                  <a16:creationId xmlns:a16="http://schemas.microsoft.com/office/drawing/2014/main" id="{880CF662-2276-4538-81B5-C3B256251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3366FF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3" name="Freeform 2501">
              <a:extLst>
                <a:ext uri="{FF2B5EF4-FFF2-40B4-BE49-F238E27FC236}">
                  <a16:creationId xmlns:a16="http://schemas.microsoft.com/office/drawing/2014/main" id="{B2050EB2-4FD6-4D74-BD5B-F4C141F2D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174" name="Group 2502">
              <a:extLst>
                <a:ext uri="{FF2B5EF4-FFF2-40B4-BE49-F238E27FC236}">
                  <a16:creationId xmlns:a16="http://schemas.microsoft.com/office/drawing/2014/main" id="{CCB03D14-43B1-4724-86CC-F8C283ACB6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36"/>
              <a:ext cx="142" cy="89"/>
              <a:chOff x="2383" y="3889"/>
              <a:chExt cx="454" cy="284"/>
            </a:xfrm>
          </p:grpSpPr>
          <p:sp>
            <p:nvSpPr>
              <p:cNvPr id="31175" name="Freeform 2503">
                <a:extLst>
                  <a:ext uri="{FF2B5EF4-FFF2-40B4-BE49-F238E27FC236}">
                    <a16:creationId xmlns:a16="http://schemas.microsoft.com/office/drawing/2014/main" id="{B2975FA0-0DE7-477F-8C77-0C8ED9AB9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76" name="Freeform 2504">
                <a:extLst>
                  <a:ext uri="{FF2B5EF4-FFF2-40B4-BE49-F238E27FC236}">
                    <a16:creationId xmlns:a16="http://schemas.microsoft.com/office/drawing/2014/main" id="{4EA1FBC4-61BE-4A49-8328-63A9636C1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77" name="Freeform 2505">
                <a:extLst>
                  <a:ext uri="{FF2B5EF4-FFF2-40B4-BE49-F238E27FC236}">
                    <a16:creationId xmlns:a16="http://schemas.microsoft.com/office/drawing/2014/main" id="{37EC9C34-AAD2-42DF-ABD9-5BAD8A58B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78" name="Freeform 2506">
                <a:extLst>
                  <a:ext uri="{FF2B5EF4-FFF2-40B4-BE49-F238E27FC236}">
                    <a16:creationId xmlns:a16="http://schemas.microsoft.com/office/drawing/2014/main" id="{857B3F8B-415E-4B5E-BD2A-8B281BBEF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79" name="Freeform 2507">
                <a:extLst>
                  <a:ext uri="{FF2B5EF4-FFF2-40B4-BE49-F238E27FC236}">
                    <a16:creationId xmlns:a16="http://schemas.microsoft.com/office/drawing/2014/main" id="{9E80BDFF-5A76-4D2E-BC84-74426EDFE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0" name="Freeform 2508">
                <a:extLst>
                  <a:ext uri="{FF2B5EF4-FFF2-40B4-BE49-F238E27FC236}">
                    <a16:creationId xmlns:a16="http://schemas.microsoft.com/office/drawing/2014/main" id="{DA977F5A-AB68-42E3-84C7-4B59A7F30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1" name="Freeform 2509">
                <a:extLst>
                  <a:ext uri="{FF2B5EF4-FFF2-40B4-BE49-F238E27FC236}">
                    <a16:creationId xmlns:a16="http://schemas.microsoft.com/office/drawing/2014/main" id="{71D7A738-4747-4627-9A8E-E82B491B9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2" name="Freeform 2510">
                <a:extLst>
                  <a:ext uri="{FF2B5EF4-FFF2-40B4-BE49-F238E27FC236}">
                    <a16:creationId xmlns:a16="http://schemas.microsoft.com/office/drawing/2014/main" id="{92C00455-9194-4DC9-A1BE-1B86C0E1CF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3" name="Freeform 2511">
                <a:extLst>
                  <a:ext uri="{FF2B5EF4-FFF2-40B4-BE49-F238E27FC236}">
                    <a16:creationId xmlns:a16="http://schemas.microsoft.com/office/drawing/2014/main" id="{45730786-A0BA-4AA9-919F-476CA1D80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4" name="Freeform 2512">
                <a:extLst>
                  <a:ext uri="{FF2B5EF4-FFF2-40B4-BE49-F238E27FC236}">
                    <a16:creationId xmlns:a16="http://schemas.microsoft.com/office/drawing/2014/main" id="{E2BAACDE-92BC-4297-9FC2-58B7092BB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185" name="Group 2513">
              <a:extLst>
                <a:ext uri="{FF2B5EF4-FFF2-40B4-BE49-F238E27FC236}">
                  <a16:creationId xmlns:a16="http://schemas.microsoft.com/office/drawing/2014/main" id="{8679A24B-6940-497A-A8F5-46D2CD4A94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58"/>
              <a:ext cx="142" cy="89"/>
              <a:chOff x="2383" y="3889"/>
              <a:chExt cx="454" cy="284"/>
            </a:xfrm>
          </p:grpSpPr>
          <p:sp>
            <p:nvSpPr>
              <p:cNvPr id="31186" name="Freeform 2514">
                <a:extLst>
                  <a:ext uri="{FF2B5EF4-FFF2-40B4-BE49-F238E27FC236}">
                    <a16:creationId xmlns:a16="http://schemas.microsoft.com/office/drawing/2014/main" id="{04A91F3B-3BE3-4F46-B700-196D2E6DD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7" name="Freeform 2515">
                <a:extLst>
                  <a:ext uri="{FF2B5EF4-FFF2-40B4-BE49-F238E27FC236}">
                    <a16:creationId xmlns:a16="http://schemas.microsoft.com/office/drawing/2014/main" id="{96F45E7A-4B3E-41B1-85B8-3D8F54771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8" name="Freeform 2516">
                <a:extLst>
                  <a:ext uri="{FF2B5EF4-FFF2-40B4-BE49-F238E27FC236}">
                    <a16:creationId xmlns:a16="http://schemas.microsoft.com/office/drawing/2014/main" id="{BB0D0BD1-E858-42E7-9CF7-DBFF1B3B8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9" name="Freeform 2517">
                <a:extLst>
                  <a:ext uri="{FF2B5EF4-FFF2-40B4-BE49-F238E27FC236}">
                    <a16:creationId xmlns:a16="http://schemas.microsoft.com/office/drawing/2014/main" id="{32BB720D-957C-4C90-B1F8-5A48E32D9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0" name="Freeform 2518">
                <a:extLst>
                  <a:ext uri="{FF2B5EF4-FFF2-40B4-BE49-F238E27FC236}">
                    <a16:creationId xmlns:a16="http://schemas.microsoft.com/office/drawing/2014/main" id="{24E1F2E2-E031-4431-9967-99AE615E4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1" name="Freeform 2519">
                <a:extLst>
                  <a:ext uri="{FF2B5EF4-FFF2-40B4-BE49-F238E27FC236}">
                    <a16:creationId xmlns:a16="http://schemas.microsoft.com/office/drawing/2014/main" id="{1E7679A8-9906-4400-B014-E79EBDBBA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2" name="Freeform 2520">
                <a:extLst>
                  <a:ext uri="{FF2B5EF4-FFF2-40B4-BE49-F238E27FC236}">
                    <a16:creationId xmlns:a16="http://schemas.microsoft.com/office/drawing/2014/main" id="{76D6F692-DFAD-43E8-8C66-4A8257A40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3" name="Freeform 2521">
                <a:extLst>
                  <a:ext uri="{FF2B5EF4-FFF2-40B4-BE49-F238E27FC236}">
                    <a16:creationId xmlns:a16="http://schemas.microsoft.com/office/drawing/2014/main" id="{7BC2E2B0-22A2-48F8-81E9-36382B7297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4" name="Freeform 2522">
                <a:extLst>
                  <a:ext uri="{FF2B5EF4-FFF2-40B4-BE49-F238E27FC236}">
                    <a16:creationId xmlns:a16="http://schemas.microsoft.com/office/drawing/2014/main" id="{83551C62-2715-4E4A-88F2-9C8F699A1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5" name="Freeform 2523">
                <a:extLst>
                  <a:ext uri="{FF2B5EF4-FFF2-40B4-BE49-F238E27FC236}">
                    <a16:creationId xmlns:a16="http://schemas.microsoft.com/office/drawing/2014/main" id="{368EDC60-2B27-4C88-95EE-9FB44AA01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196" name="Group 2524">
            <a:extLst>
              <a:ext uri="{FF2B5EF4-FFF2-40B4-BE49-F238E27FC236}">
                <a16:creationId xmlns:a16="http://schemas.microsoft.com/office/drawing/2014/main" id="{2EDF4E37-3897-453C-911A-B59F975B24F2}"/>
              </a:ext>
            </a:extLst>
          </p:cNvPr>
          <p:cNvGrpSpPr>
            <a:grpSpLocks/>
          </p:cNvGrpSpPr>
          <p:nvPr/>
        </p:nvGrpSpPr>
        <p:grpSpPr bwMode="auto">
          <a:xfrm>
            <a:off x="6727825" y="1946275"/>
            <a:ext cx="404813" cy="360363"/>
            <a:chOff x="2355" y="3436"/>
            <a:chExt cx="255" cy="227"/>
          </a:xfrm>
        </p:grpSpPr>
        <p:sp>
          <p:nvSpPr>
            <p:cNvPr id="31197" name="Freeform 2525">
              <a:extLst>
                <a:ext uri="{FF2B5EF4-FFF2-40B4-BE49-F238E27FC236}">
                  <a16:creationId xmlns:a16="http://schemas.microsoft.com/office/drawing/2014/main" id="{1CCA6ADE-0726-4744-B88E-EF3D1687D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52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98" name="Freeform 2526">
              <a:extLst>
                <a:ext uri="{FF2B5EF4-FFF2-40B4-BE49-F238E27FC236}">
                  <a16:creationId xmlns:a16="http://schemas.microsoft.com/office/drawing/2014/main" id="{F9325105-14D6-484B-8EC6-90EAED66B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52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99" name="Freeform 2527">
              <a:extLst>
                <a:ext uri="{FF2B5EF4-FFF2-40B4-BE49-F238E27FC236}">
                  <a16:creationId xmlns:a16="http://schemas.microsoft.com/office/drawing/2014/main" id="{D26C0F6C-DB7B-407A-BAAC-1F19C45F3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00" name="Freeform 2528">
              <a:extLst>
                <a:ext uri="{FF2B5EF4-FFF2-40B4-BE49-F238E27FC236}">
                  <a16:creationId xmlns:a16="http://schemas.microsoft.com/office/drawing/2014/main" id="{764C509B-0581-460A-906F-8738E40E2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01" name="Freeform 2529">
              <a:extLst>
                <a:ext uri="{FF2B5EF4-FFF2-40B4-BE49-F238E27FC236}">
                  <a16:creationId xmlns:a16="http://schemas.microsoft.com/office/drawing/2014/main" id="{4B715881-FFA8-424A-A1B9-040F6AEE1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02" name="Group 2530">
              <a:extLst>
                <a:ext uri="{FF2B5EF4-FFF2-40B4-BE49-F238E27FC236}">
                  <a16:creationId xmlns:a16="http://schemas.microsoft.com/office/drawing/2014/main" id="{D755816C-249A-4E62-A63C-D62FEE5712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36"/>
              <a:ext cx="142" cy="89"/>
              <a:chOff x="2383" y="3889"/>
              <a:chExt cx="454" cy="284"/>
            </a:xfrm>
          </p:grpSpPr>
          <p:sp>
            <p:nvSpPr>
              <p:cNvPr id="31203" name="Freeform 2531">
                <a:extLst>
                  <a:ext uri="{FF2B5EF4-FFF2-40B4-BE49-F238E27FC236}">
                    <a16:creationId xmlns:a16="http://schemas.microsoft.com/office/drawing/2014/main" id="{BCAA01C0-36DD-4235-921B-4EBD9356D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4" name="Freeform 2532">
                <a:extLst>
                  <a:ext uri="{FF2B5EF4-FFF2-40B4-BE49-F238E27FC236}">
                    <a16:creationId xmlns:a16="http://schemas.microsoft.com/office/drawing/2014/main" id="{75BACDAA-7F58-48DD-8D01-B8E55C575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5" name="Freeform 2533">
                <a:extLst>
                  <a:ext uri="{FF2B5EF4-FFF2-40B4-BE49-F238E27FC236}">
                    <a16:creationId xmlns:a16="http://schemas.microsoft.com/office/drawing/2014/main" id="{F28F6358-27F2-46CC-8470-33566C832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6" name="Freeform 2534">
                <a:extLst>
                  <a:ext uri="{FF2B5EF4-FFF2-40B4-BE49-F238E27FC236}">
                    <a16:creationId xmlns:a16="http://schemas.microsoft.com/office/drawing/2014/main" id="{82165D89-F637-4725-BCB1-C58207033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7" name="Freeform 2535">
                <a:extLst>
                  <a:ext uri="{FF2B5EF4-FFF2-40B4-BE49-F238E27FC236}">
                    <a16:creationId xmlns:a16="http://schemas.microsoft.com/office/drawing/2014/main" id="{7A354617-B2AA-4DB5-9168-854A08FAA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8" name="Freeform 2536">
                <a:extLst>
                  <a:ext uri="{FF2B5EF4-FFF2-40B4-BE49-F238E27FC236}">
                    <a16:creationId xmlns:a16="http://schemas.microsoft.com/office/drawing/2014/main" id="{BA73EB1B-BEA6-4005-B3ED-B27FFD6C59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9" name="Freeform 2537">
                <a:extLst>
                  <a:ext uri="{FF2B5EF4-FFF2-40B4-BE49-F238E27FC236}">
                    <a16:creationId xmlns:a16="http://schemas.microsoft.com/office/drawing/2014/main" id="{7B61C4FD-A5DD-4E01-9BF3-72ECE09DC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0" name="Freeform 2538">
                <a:extLst>
                  <a:ext uri="{FF2B5EF4-FFF2-40B4-BE49-F238E27FC236}">
                    <a16:creationId xmlns:a16="http://schemas.microsoft.com/office/drawing/2014/main" id="{D318197D-83BB-4A3A-A9FD-380800C86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1" name="Freeform 2539">
                <a:extLst>
                  <a:ext uri="{FF2B5EF4-FFF2-40B4-BE49-F238E27FC236}">
                    <a16:creationId xmlns:a16="http://schemas.microsoft.com/office/drawing/2014/main" id="{DA474018-D3EF-48A8-96E7-C3FC97181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2" name="Freeform 2540">
                <a:extLst>
                  <a:ext uri="{FF2B5EF4-FFF2-40B4-BE49-F238E27FC236}">
                    <a16:creationId xmlns:a16="http://schemas.microsoft.com/office/drawing/2014/main" id="{D4EF8742-029A-4960-B85B-2A3009D7B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13" name="Group 2541">
              <a:extLst>
                <a:ext uri="{FF2B5EF4-FFF2-40B4-BE49-F238E27FC236}">
                  <a16:creationId xmlns:a16="http://schemas.microsoft.com/office/drawing/2014/main" id="{AF1C9690-99CB-4E82-9F1D-7289E94A12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58"/>
              <a:ext cx="142" cy="89"/>
              <a:chOff x="2383" y="3889"/>
              <a:chExt cx="454" cy="284"/>
            </a:xfrm>
          </p:grpSpPr>
          <p:sp>
            <p:nvSpPr>
              <p:cNvPr id="31214" name="Freeform 2542">
                <a:extLst>
                  <a:ext uri="{FF2B5EF4-FFF2-40B4-BE49-F238E27FC236}">
                    <a16:creationId xmlns:a16="http://schemas.microsoft.com/office/drawing/2014/main" id="{2A41D6DC-AB5C-410B-8FE2-7693AFAAF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5" name="Freeform 2543">
                <a:extLst>
                  <a:ext uri="{FF2B5EF4-FFF2-40B4-BE49-F238E27FC236}">
                    <a16:creationId xmlns:a16="http://schemas.microsoft.com/office/drawing/2014/main" id="{19BDA29C-E39C-4FE9-BB02-19143BD8F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6" name="Freeform 2544">
                <a:extLst>
                  <a:ext uri="{FF2B5EF4-FFF2-40B4-BE49-F238E27FC236}">
                    <a16:creationId xmlns:a16="http://schemas.microsoft.com/office/drawing/2014/main" id="{3C112C1C-5168-41FB-A38E-EA6ED1849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7" name="Freeform 2545">
                <a:extLst>
                  <a:ext uri="{FF2B5EF4-FFF2-40B4-BE49-F238E27FC236}">
                    <a16:creationId xmlns:a16="http://schemas.microsoft.com/office/drawing/2014/main" id="{5ADBAA11-396C-4849-91E9-84F98F997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8" name="Freeform 2546">
                <a:extLst>
                  <a:ext uri="{FF2B5EF4-FFF2-40B4-BE49-F238E27FC236}">
                    <a16:creationId xmlns:a16="http://schemas.microsoft.com/office/drawing/2014/main" id="{E19CD315-DC95-49B2-963E-C925917AB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9" name="Freeform 2547">
                <a:extLst>
                  <a:ext uri="{FF2B5EF4-FFF2-40B4-BE49-F238E27FC236}">
                    <a16:creationId xmlns:a16="http://schemas.microsoft.com/office/drawing/2014/main" id="{FDBD6C84-7B12-413B-BE74-CCA76D9B5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20" name="Freeform 2548">
                <a:extLst>
                  <a:ext uri="{FF2B5EF4-FFF2-40B4-BE49-F238E27FC236}">
                    <a16:creationId xmlns:a16="http://schemas.microsoft.com/office/drawing/2014/main" id="{7F441FEA-CFA4-43C3-B768-0DCFA766D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21" name="Freeform 2549">
                <a:extLst>
                  <a:ext uri="{FF2B5EF4-FFF2-40B4-BE49-F238E27FC236}">
                    <a16:creationId xmlns:a16="http://schemas.microsoft.com/office/drawing/2014/main" id="{E9F7352B-F418-42E9-846A-77D51772C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22" name="Freeform 2550">
                <a:extLst>
                  <a:ext uri="{FF2B5EF4-FFF2-40B4-BE49-F238E27FC236}">
                    <a16:creationId xmlns:a16="http://schemas.microsoft.com/office/drawing/2014/main" id="{23C71FF4-BF27-4DDC-BCD8-3490B4959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23" name="Freeform 2551">
                <a:extLst>
                  <a:ext uri="{FF2B5EF4-FFF2-40B4-BE49-F238E27FC236}">
                    <a16:creationId xmlns:a16="http://schemas.microsoft.com/office/drawing/2014/main" id="{ADE8670C-6E52-46DE-83C5-E358B2F5C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224" name="Group 2552">
            <a:extLst>
              <a:ext uri="{FF2B5EF4-FFF2-40B4-BE49-F238E27FC236}">
                <a16:creationId xmlns:a16="http://schemas.microsoft.com/office/drawing/2014/main" id="{BF503676-75F9-4DAE-A88E-F8779A8C635F}"/>
              </a:ext>
            </a:extLst>
          </p:cNvPr>
          <p:cNvGrpSpPr>
            <a:grpSpLocks/>
          </p:cNvGrpSpPr>
          <p:nvPr/>
        </p:nvGrpSpPr>
        <p:grpSpPr bwMode="auto">
          <a:xfrm>
            <a:off x="5376863" y="1585913"/>
            <a:ext cx="404812" cy="360362"/>
            <a:chOff x="540" y="1026"/>
            <a:chExt cx="255" cy="227"/>
          </a:xfrm>
        </p:grpSpPr>
        <p:sp>
          <p:nvSpPr>
            <p:cNvPr id="31225" name="Freeform 2553">
              <a:extLst>
                <a:ext uri="{FF2B5EF4-FFF2-40B4-BE49-F238E27FC236}">
                  <a16:creationId xmlns:a16="http://schemas.microsoft.com/office/drawing/2014/main" id="{C8A71873-8583-40FD-A816-C0ED40706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26" name="Freeform 2554">
              <a:extLst>
                <a:ext uri="{FF2B5EF4-FFF2-40B4-BE49-F238E27FC236}">
                  <a16:creationId xmlns:a16="http://schemas.microsoft.com/office/drawing/2014/main" id="{8C913FA9-2DDB-4840-A224-EE3B19303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27" name="Freeform 2555">
              <a:extLst>
                <a:ext uri="{FF2B5EF4-FFF2-40B4-BE49-F238E27FC236}">
                  <a16:creationId xmlns:a16="http://schemas.microsoft.com/office/drawing/2014/main" id="{7888E4C8-3EE6-4B01-AEB8-33EF88A3A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28" name="Freeform 2556">
              <a:extLst>
                <a:ext uri="{FF2B5EF4-FFF2-40B4-BE49-F238E27FC236}">
                  <a16:creationId xmlns:a16="http://schemas.microsoft.com/office/drawing/2014/main" id="{C2A7057A-7CB3-43D0-B7D0-1CC1E2F37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00000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29" name="Group 2557">
              <a:extLst>
                <a:ext uri="{FF2B5EF4-FFF2-40B4-BE49-F238E27FC236}">
                  <a16:creationId xmlns:a16="http://schemas.microsoft.com/office/drawing/2014/main" id="{95AB8E76-F574-4F91-9B6A-8848EFBCE8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230" name="Freeform 2558">
                <a:extLst>
                  <a:ext uri="{FF2B5EF4-FFF2-40B4-BE49-F238E27FC236}">
                    <a16:creationId xmlns:a16="http://schemas.microsoft.com/office/drawing/2014/main" id="{FA3695E3-1969-4CBC-B886-61FA4A181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1" name="Freeform 2559">
                <a:extLst>
                  <a:ext uri="{FF2B5EF4-FFF2-40B4-BE49-F238E27FC236}">
                    <a16:creationId xmlns:a16="http://schemas.microsoft.com/office/drawing/2014/main" id="{79DC37A9-FDEC-4FF4-8457-B4E7762FD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2" name="Freeform 2560">
                <a:extLst>
                  <a:ext uri="{FF2B5EF4-FFF2-40B4-BE49-F238E27FC236}">
                    <a16:creationId xmlns:a16="http://schemas.microsoft.com/office/drawing/2014/main" id="{9F052648-D0FF-4DCF-B434-715F47B78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3" name="Freeform 2561">
                <a:extLst>
                  <a:ext uri="{FF2B5EF4-FFF2-40B4-BE49-F238E27FC236}">
                    <a16:creationId xmlns:a16="http://schemas.microsoft.com/office/drawing/2014/main" id="{4B517D78-97AD-4BDA-A6C4-D530577C5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4" name="Freeform 2562">
                <a:extLst>
                  <a:ext uri="{FF2B5EF4-FFF2-40B4-BE49-F238E27FC236}">
                    <a16:creationId xmlns:a16="http://schemas.microsoft.com/office/drawing/2014/main" id="{6AF74983-79DA-442C-97DA-ACDC87E65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35" name="Group 2563">
              <a:extLst>
                <a:ext uri="{FF2B5EF4-FFF2-40B4-BE49-F238E27FC236}">
                  <a16:creationId xmlns:a16="http://schemas.microsoft.com/office/drawing/2014/main" id="{6E28D59C-AEF4-492E-9B6F-AE3BCE39C5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236" name="Freeform 2564">
                <a:extLst>
                  <a:ext uri="{FF2B5EF4-FFF2-40B4-BE49-F238E27FC236}">
                    <a16:creationId xmlns:a16="http://schemas.microsoft.com/office/drawing/2014/main" id="{8AD63CDB-BA1A-4B6C-99EC-6EE640F8E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7" name="Freeform 2565">
                <a:extLst>
                  <a:ext uri="{FF2B5EF4-FFF2-40B4-BE49-F238E27FC236}">
                    <a16:creationId xmlns:a16="http://schemas.microsoft.com/office/drawing/2014/main" id="{BF6325EE-E2D3-4E12-8161-341774C90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8" name="Freeform 2566">
                <a:extLst>
                  <a:ext uri="{FF2B5EF4-FFF2-40B4-BE49-F238E27FC236}">
                    <a16:creationId xmlns:a16="http://schemas.microsoft.com/office/drawing/2014/main" id="{26ACC9F7-B821-438C-A32F-29E0CCDA0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9" name="Freeform 2567">
                <a:extLst>
                  <a:ext uri="{FF2B5EF4-FFF2-40B4-BE49-F238E27FC236}">
                    <a16:creationId xmlns:a16="http://schemas.microsoft.com/office/drawing/2014/main" id="{148DBDF5-00FA-4EB0-BFAD-97B701F843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40" name="Freeform 2568">
                <a:extLst>
                  <a:ext uri="{FF2B5EF4-FFF2-40B4-BE49-F238E27FC236}">
                    <a16:creationId xmlns:a16="http://schemas.microsoft.com/office/drawing/2014/main" id="{0D884EA9-3BD2-46E2-BAD5-FF4FBB729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41" name="Freeform 2569">
              <a:extLst>
                <a:ext uri="{FF2B5EF4-FFF2-40B4-BE49-F238E27FC236}">
                  <a16:creationId xmlns:a16="http://schemas.microsoft.com/office/drawing/2014/main" id="{4B0EC856-01A7-4B3F-8CB2-A52E299B8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242" name="Group 2570">
            <a:extLst>
              <a:ext uri="{FF2B5EF4-FFF2-40B4-BE49-F238E27FC236}">
                <a16:creationId xmlns:a16="http://schemas.microsoft.com/office/drawing/2014/main" id="{66BA859B-8219-459B-A221-67C03A5A1F31}"/>
              </a:ext>
            </a:extLst>
          </p:cNvPr>
          <p:cNvGrpSpPr>
            <a:grpSpLocks/>
          </p:cNvGrpSpPr>
          <p:nvPr/>
        </p:nvGrpSpPr>
        <p:grpSpPr bwMode="auto">
          <a:xfrm>
            <a:off x="4927600" y="1585913"/>
            <a:ext cx="404813" cy="360362"/>
            <a:chOff x="540" y="1026"/>
            <a:chExt cx="255" cy="227"/>
          </a:xfrm>
        </p:grpSpPr>
        <p:sp>
          <p:nvSpPr>
            <p:cNvPr id="31243" name="Freeform 2571">
              <a:extLst>
                <a:ext uri="{FF2B5EF4-FFF2-40B4-BE49-F238E27FC236}">
                  <a16:creationId xmlns:a16="http://schemas.microsoft.com/office/drawing/2014/main" id="{75601CE6-5E63-470E-89FA-9EB1A32F6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44" name="Freeform 2572">
              <a:extLst>
                <a:ext uri="{FF2B5EF4-FFF2-40B4-BE49-F238E27FC236}">
                  <a16:creationId xmlns:a16="http://schemas.microsoft.com/office/drawing/2014/main" id="{C218FB68-97E0-4326-8068-AE296B8BA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45" name="Freeform 2573">
              <a:extLst>
                <a:ext uri="{FF2B5EF4-FFF2-40B4-BE49-F238E27FC236}">
                  <a16:creationId xmlns:a16="http://schemas.microsoft.com/office/drawing/2014/main" id="{7E714EBB-1052-43ED-B527-F23308F13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46" name="Freeform 2574">
              <a:extLst>
                <a:ext uri="{FF2B5EF4-FFF2-40B4-BE49-F238E27FC236}">
                  <a16:creationId xmlns:a16="http://schemas.microsoft.com/office/drawing/2014/main" id="{C9366FA5-CB57-4ADD-956C-B7A9BBDA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47" name="Group 2575">
              <a:extLst>
                <a:ext uri="{FF2B5EF4-FFF2-40B4-BE49-F238E27FC236}">
                  <a16:creationId xmlns:a16="http://schemas.microsoft.com/office/drawing/2014/main" id="{D88E5711-24EF-44D2-AEC1-EE82644427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248" name="Freeform 2576">
                <a:extLst>
                  <a:ext uri="{FF2B5EF4-FFF2-40B4-BE49-F238E27FC236}">
                    <a16:creationId xmlns:a16="http://schemas.microsoft.com/office/drawing/2014/main" id="{687EC358-2E9E-4367-AEB1-E590DD57B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49" name="Freeform 2577">
                <a:extLst>
                  <a:ext uri="{FF2B5EF4-FFF2-40B4-BE49-F238E27FC236}">
                    <a16:creationId xmlns:a16="http://schemas.microsoft.com/office/drawing/2014/main" id="{94CFF4B6-9C41-42D4-B330-2A952D124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0" name="Freeform 2578">
                <a:extLst>
                  <a:ext uri="{FF2B5EF4-FFF2-40B4-BE49-F238E27FC236}">
                    <a16:creationId xmlns:a16="http://schemas.microsoft.com/office/drawing/2014/main" id="{A0F96672-C0DA-488A-A9E2-11F6FBB0B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1" name="Freeform 2579">
                <a:extLst>
                  <a:ext uri="{FF2B5EF4-FFF2-40B4-BE49-F238E27FC236}">
                    <a16:creationId xmlns:a16="http://schemas.microsoft.com/office/drawing/2014/main" id="{D305F7C8-FBD1-4F83-B756-991F2672B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2" name="Freeform 2580">
                <a:extLst>
                  <a:ext uri="{FF2B5EF4-FFF2-40B4-BE49-F238E27FC236}">
                    <a16:creationId xmlns:a16="http://schemas.microsoft.com/office/drawing/2014/main" id="{0A2C364A-F299-472E-BE4C-41F596056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53" name="Group 2581">
              <a:extLst>
                <a:ext uri="{FF2B5EF4-FFF2-40B4-BE49-F238E27FC236}">
                  <a16:creationId xmlns:a16="http://schemas.microsoft.com/office/drawing/2014/main" id="{82C294F8-B3DC-4686-BA76-38BE56CCE0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254" name="Freeform 2582">
                <a:extLst>
                  <a:ext uri="{FF2B5EF4-FFF2-40B4-BE49-F238E27FC236}">
                    <a16:creationId xmlns:a16="http://schemas.microsoft.com/office/drawing/2014/main" id="{9E34F1BE-697B-4178-8A04-63BF796A8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5" name="Freeform 2583">
                <a:extLst>
                  <a:ext uri="{FF2B5EF4-FFF2-40B4-BE49-F238E27FC236}">
                    <a16:creationId xmlns:a16="http://schemas.microsoft.com/office/drawing/2014/main" id="{18DEFFC1-BB99-4A4B-858A-80632CB0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6" name="Freeform 2584">
                <a:extLst>
                  <a:ext uri="{FF2B5EF4-FFF2-40B4-BE49-F238E27FC236}">
                    <a16:creationId xmlns:a16="http://schemas.microsoft.com/office/drawing/2014/main" id="{1D02E7AB-E31B-4F52-9753-C2EC7C32F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7" name="Freeform 2585">
                <a:extLst>
                  <a:ext uri="{FF2B5EF4-FFF2-40B4-BE49-F238E27FC236}">
                    <a16:creationId xmlns:a16="http://schemas.microsoft.com/office/drawing/2014/main" id="{7A9698FA-1B47-4754-8861-CC12E2657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8" name="Freeform 2586">
                <a:extLst>
                  <a:ext uri="{FF2B5EF4-FFF2-40B4-BE49-F238E27FC236}">
                    <a16:creationId xmlns:a16="http://schemas.microsoft.com/office/drawing/2014/main" id="{BBBB4DC3-5B24-4B20-A1EF-E8C6FFD56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59" name="Freeform 2587">
              <a:extLst>
                <a:ext uri="{FF2B5EF4-FFF2-40B4-BE49-F238E27FC236}">
                  <a16:creationId xmlns:a16="http://schemas.microsoft.com/office/drawing/2014/main" id="{FB7B26B0-FE09-4F88-B84A-81277E071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260" name="Group 2588">
            <a:extLst>
              <a:ext uri="{FF2B5EF4-FFF2-40B4-BE49-F238E27FC236}">
                <a16:creationId xmlns:a16="http://schemas.microsoft.com/office/drawing/2014/main" id="{D5AC03AF-D6A1-459F-8468-20142E292663}"/>
              </a:ext>
            </a:extLst>
          </p:cNvPr>
          <p:cNvGrpSpPr>
            <a:grpSpLocks/>
          </p:cNvGrpSpPr>
          <p:nvPr/>
        </p:nvGrpSpPr>
        <p:grpSpPr bwMode="auto">
          <a:xfrm>
            <a:off x="6276975" y="1585913"/>
            <a:ext cx="404813" cy="360362"/>
            <a:chOff x="540" y="1026"/>
            <a:chExt cx="255" cy="227"/>
          </a:xfrm>
        </p:grpSpPr>
        <p:sp>
          <p:nvSpPr>
            <p:cNvPr id="31261" name="Freeform 2589">
              <a:extLst>
                <a:ext uri="{FF2B5EF4-FFF2-40B4-BE49-F238E27FC236}">
                  <a16:creationId xmlns:a16="http://schemas.microsoft.com/office/drawing/2014/main" id="{A6BA76C0-00F1-45D0-98A7-1C3FCF55E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62" name="Freeform 2590">
              <a:extLst>
                <a:ext uri="{FF2B5EF4-FFF2-40B4-BE49-F238E27FC236}">
                  <a16:creationId xmlns:a16="http://schemas.microsoft.com/office/drawing/2014/main" id="{B2B06D1E-1A8E-4E40-9EAF-144CEE343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63" name="Freeform 2591">
              <a:extLst>
                <a:ext uri="{FF2B5EF4-FFF2-40B4-BE49-F238E27FC236}">
                  <a16:creationId xmlns:a16="http://schemas.microsoft.com/office/drawing/2014/main" id="{4D4EA086-EBD7-4502-B40F-AF3FEAC33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64" name="Freeform 2592">
              <a:extLst>
                <a:ext uri="{FF2B5EF4-FFF2-40B4-BE49-F238E27FC236}">
                  <a16:creationId xmlns:a16="http://schemas.microsoft.com/office/drawing/2014/main" id="{7012F8CA-2D03-4BF9-9AB1-D9C0C0509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3366FF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65" name="Group 2593">
              <a:extLst>
                <a:ext uri="{FF2B5EF4-FFF2-40B4-BE49-F238E27FC236}">
                  <a16:creationId xmlns:a16="http://schemas.microsoft.com/office/drawing/2014/main" id="{887FA28A-744E-4649-A852-9AF510577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266" name="Freeform 2594">
                <a:extLst>
                  <a:ext uri="{FF2B5EF4-FFF2-40B4-BE49-F238E27FC236}">
                    <a16:creationId xmlns:a16="http://schemas.microsoft.com/office/drawing/2014/main" id="{CC5C1B4C-49A1-4612-881B-D6E659D0E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67" name="Freeform 2595">
                <a:extLst>
                  <a:ext uri="{FF2B5EF4-FFF2-40B4-BE49-F238E27FC236}">
                    <a16:creationId xmlns:a16="http://schemas.microsoft.com/office/drawing/2014/main" id="{4A5731B8-75A1-4A0B-8DDE-2DD78C02F8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68" name="Freeform 2596">
                <a:extLst>
                  <a:ext uri="{FF2B5EF4-FFF2-40B4-BE49-F238E27FC236}">
                    <a16:creationId xmlns:a16="http://schemas.microsoft.com/office/drawing/2014/main" id="{6418BCB4-7493-4482-A9A6-936963BFC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69" name="Freeform 2597">
                <a:extLst>
                  <a:ext uri="{FF2B5EF4-FFF2-40B4-BE49-F238E27FC236}">
                    <a16:creationId xmlns:a16="http://schemas.microsoft.com/office/drawing/2014/main" id="{86217B82-2F82-4DB8-B934-6476525B8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0" name="Freeform 2598">
                <a:extLst>
                  <a:ext uri="{FF2B5EF4-FFF2-40B4-BE49-F238E27FC236}">
                    <a16:creationId xmlns:a16="http://schemas.microsoft.com/office/drawing/2014/main" id="{C9B8C800-36FF-4BBD-A3D3-6A945F59D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71" name="Group 2599">
              <a:extLst>
                <a:ext uri="{FF2B5EF4-FFF2-40B4-BE49-F238E27FC236}">
                  <a16:creationId xmlns:a16="http://schemas.microsoft.com/office/drawing/2014/main" id="{373F6C7E-4AED-4C96-948E-A130760792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272" name="Freeform 2600">
                <a:extLst>
                  <a:ext uri="{FF2B5EF4-FFF2-40B4-BE49-F238E27FC236}">
                    <a16:creationId xmlns:a16="http://schemas.microsoft.com/office/drawing/2014/main" id="{DD4A52D4-E01B-4599-A145-F6FF33D2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3" name="Freeform 2601">
                <a:extLst>
                  <a:ext uri="{FF2B5EF4-FFF2-40B4-BE49-F238E27FC236}">
                    <a16:creationId xmlns:a16="http://schemas.microsoft.com/office/drawing/2014/main" id="{24705A3B-3E68-46D5-B975-36388115B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4" name="Freeform 2602">
                <a:extLst>
                  <a:ext uri="{FF2B5EF4-FFF2-40B4-BE49-F238E27FC236}">
                    <a16:creationId xmlns:a16="http://schemas.microsoft.com/office/drawing/2014/main" id="{2565886B-94FB-45FE-8E0A-25349F149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5" name="Freeform 2603">
                <a:extLst>
                  <a:ext uri="{FF2B5EF4-FFF2-40B4-BE49-F238E27FC236}">
                    <a16:creationId xmlns:a16="http://schemas.microsoft.com/office/drawing/2014/main" id="{1EA6BAC1-7772-45C8-891F-2B508D609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6" name="Freeform 2604">
                <a:extLst>
                  <a:ext uri="{FF2B5EF4-FFF2-40B4-BE49-F238E27FC236}">
                    <a16:creationId xmlns:a16="http://schemas.microsoft.com/office/drawing/2014/main" id="{3E52112D-077C-4BFB-9680-921ACB5B8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77" name="Freeform 2605">
              <a:extLst>
                <a:ext uri="{FF2B5EF4-FFF2-40B4-BE49-F238E27FC236}">
                  <a16:creationId xmlns:a16="http://schemas.microsoft.com/office/drawing/2014/main" id="{F5FF3823-6446-48B8-831B-E3EBD0B0F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278" name="Group 2606">
            <a:extLst>
              <a:ext uri="{FF2B5EF4-FFF2-40B4-BE49-F238E27FC236}">
                <a16:creationId xmlns:a16="http://schemas.microsoft.com/office/drawing/2014/main" id="{42D8A05B-5758-422E-AD10-050168E23503}"/>
              </a:ext>
            </a:extLst>
          </p:cNvPr>
          <p:cNvGrpSpPr>
            <a:grpSpLocks/>
          </p:cNvGrpSpPr>
          <p:nvPr/>
        </p:nvGrpSpPr>
        <p:grpSpPr bwMode="auto">
          <a:xfrm>
            <a:off x="5827713" y="1585913"/>
            <a:ext cx="404812" cy="360362"/>
            <a:chOff x="540" y="1026"/>
            <a:chExt cx="255" cy="227"/>
          </a:xfrm>
        </p:grpSpPr>
        <p:sp>
          <p:nvSpPr>
            <p:cNvPr id="31279" name="Freeform 2607">
              <a:extLst>
                <a:ext uri="{FF2B5EF4-FFF2-40B4-BE49-F238E27FC236}">
                  <a16:creationId xmlns:a16="http://schemas.microsoft.com/office/drawing/2014/main" id="{EA7C291A-DE73-4BBF-BD86-1E2DBB73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80" name="Freeform 2608">
              <a:extLst>
                <a:ext uri="{FF2B5EF4-FFF2-40B4-BE49-F238E27FC236}">
                  <a16:creationId xmlns:a16="http://schemas.microsoft.com/office/drawing/2014/main" id="{E252A2C4-9749-49B7-8C53-F28024163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81" name="Freeform 2609">
              <a:extLst>
                <a:ext uri="{FF2B5EF4-FFF2-40B4-BE49-F238E27FC236}">
                  <a16:creationId xmlns:a16="http://schemas.microsoft.com/office/drawing/2014/main" id="{1D1E16C8-892A-4827-A3AB-802ADFC6F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82" name="Freeform 2610">
              <a:extLst>
                <a:ext uri="{FF2B5EF4-FFF2-40B4-BE49-F238E27FC236}">
                  <a16:creationId xmlns:a16="http://schemas.microsoft.com/office/drawing/2014/main" id="{8FF57E53-8EDF-40C6-BA92-88832AC04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83" name="Group 2611">
              <a:extLst>
                <a:ext uri="{FF2B5EF4-FFF2-40B4-BE49-F238E27FC236}">
                  <a16:creationId xmlns:a16="http://schemas.microsoft.com/office/drawing/2014/main" id="{4FA6DE2A-0D78-4B38-9885-AF41FE5712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284" name="Freeform 2612">
                <a:extLst>
                  <a:ext uri="{FF2B5EF4-FFF2-40B4-BE49-F238E27FC236}">
                    <a16:creationId xmlns:a16="http://schemas.microsoft.com/office/drawing/2014/main" id="{83DEFF0C-3851-4F71-BB98-A74B8ABE0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5" name="Freeform 2613">
                <a:extLst>
                  <a:ext uri="{FF2B5EF4-FFF2-40B4-BE49-F238E27FC236}">
                    <a16:creationId xmlns:a16="http://schemas.microsoft.com/office/drawing/2014/main" id="{4F798993-78FE-424B-B055-839B6DD433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6" name="Freeform 2614">
                <a:extLst>
                  <a:ext uri="{FF2B5EF4-FFF2-40B4-BE49-F238E27FC236}">
                    <a16:creationId xmlns:a16="http://schemas.microsoft.com/office/drawing/2014/main" id="{A940459F-9D16-45C8-9DF3-E4BAAA33C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7" name="Freeform 2615">
                <a:extLst>
                  <a:ext uri="{FF2B5EF4-FFF2-40B4-BE49-F238E27FC236}">
                    <a16:creationId xmlns:a16="http://schemas.microsoft.com/office/drawing/2014/main" id="{ADA6F47A-B23C-47E1-9451-284E83DFA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8" name="Freeform 2616">
                <a:extLst>
                  <a:ext uri="{FF2B5EF4-FFF2-40B4-BE49-F238E27FC236}">
                    <a16:creationId xmlns:a16="http://schemas.microsoft.com/office/drawing/2014/main" id="{83F02B0F-CB8A-46EF-864A-E7EBDFFD3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89" name="Group 2617">
              <a:extLst>
                <a:ext uri="{FF2B5EF4-FFF2-40B4-BE49-F238E27FC236}">
                  <a16:creationId xmlns:a16="http://schemas.microsoft.com/office/drawing/2014/main" id="{00A3084A-01B0-4873-A65A-36539E044A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290" name="Freeform 2618">
                <a:extLst>
                  <a:ext uri="{FF2B5EF4-FFF2-40B4-BE49-F238E27FC236}">
                    <a16:creationId xmlns:a16="http://schemas.microsoft.com/office/drawing/2014/main" id="{69041684-DB3D-45C2-A43B-54D2440BD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91" name="Freeform 2619">
                <a:extLst>
                  <a:ext uri="{FF2B5EF4-FFF2-40B4-BE49-F238E27FC236}">
                    <a16:creationId xmlns:a16="http://schemas.microsoft.com/office/drawing/2014/main" id="{D7E95C62-2651-4D98-9670-75025935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92" name="Freeform 2620">
                <a:extLst>
                  <a:ext uri="{FF2B5EF4-FFF2-40B4-BE49-F238E27FC236}">
                    <a16:creationId xmlns:a16="http://schemas.microsoft.com/office/drawing/2014/main" id="{00E495AE-1E82-4572-A32E-3FE5D747F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93" name="Freeform 2621">
                <a:extLst>
                  <a:ext uri="{FF2B5EF4-FFF2-40B4-BE49-F238E27FC236}">
                    <a16:creationId xmlns:a16="http://schemas.microsoft.com/office/drawing/2014/main" id="{2BBD7BA6-E275-4F6B-8D53-0406B54D4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94" name="Freeform 2622">
                <a:extLst>
                  <a:ext uri="{FF2B5EF4-FFF2-40B4-BE49-F238E27FC236}">
                    <a16:creationId xmlns:a16="http://schemas.microsoft.com/office/drawing/2014/main" id="{20E8B1EC-1545-4AF7-85B0-6B2477DBD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95" name="Freeform 2623">
              <a:extLst>
                <a:ext uri="{FF2B5EF4-FFF2-40B4-BE49-F238E27FC236}">
                  <a16:creationId xmlns:a16="http://schemas.microsoft.com/office/drawing/2014/main" id="{C6C8E9CF-52DF-4CF5-B7DF-1C97D054E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296" name="Group 2624">
            <a:extLst>
              <a:ext uri="{FF2B5EF4-FFF2-40B4-BE49-F238E27FC236}">
                <a16:creationId xmlns:a16="http://schemas.microsoft.com/office/drawing/2014/main" id="{E8983643-0933-41C8-B9CC-BFEECC55D989}"/>
              </a:ext>
            </a:extLst>
          </p:cNvPr>
          <p:cNvGrpSpPr>
            <a:grpSpLocks/>
          </p:cNvGrpSpPr>
          <p:nvPr/>
        </p:nvGrpSpPr>
        <p:grpSpPr bwMode="auto">
          <a:xfrm>
            <a:off x="6727825" y="1585913"/>
            <a:ext cx="404813" cy="360362"/>
            <a:chOff x="540" y="1026"/>
            <a:chExt cx="255" cy="227"/>
          </a:xfrm>
        </p:grpSpPr>
        <p:sp>
          <p:nvSpPr>
            <p:cNvPr id="31297" name="Freeform 2625">
              <a:extLst>
                <a:ext uri="{FF2B5EF4-FFF2-40B4-BE49-F238E27FC236}">
                  <a16:creationId xmlns:a16="http://schemas.microsoft.com/office/drawing/2014/main" id="{BED5FD9F-4195-4F3C-974A-598FDA71B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98" name="Freeform 2626">
              <a:extLst>
                <a:ext uri="{FF2B5EF4-FFF2-40B4-BE49-F238E27FC236}">
                  <a16:creationId xmlns:a16="http://schemas.microsoft.com/office/drawing/2014/main" id="{E92C7C40-5B51-47C5-87FE-37264304A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99" name="Freeform 2627">
              <a:extLst>
                <a:ext uri="{FF2B5EF4-FFF2-40B4-BE49-F238E27FC236}">
                  <a16:creationId xmlns:a16="http://schemas.microsoft.com/office/drawing/2014/main" id="{D7F0B981-E80F-475D-A3C4-FCAD01B1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00" name="Freeform 2628">
              <a:extLst>
                <a:ext uri="{FF2B5EF4-FFF2-40B4-BE49-F238E27FC236}">
                  <a16:creationId xmlns:a16="http://schemas.microsoft.com/office/drawing/2014/main" id="{040560B8-5A46-4ADD-9A22-37C0882F9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301" name="Group 2629">
              <a:extLst>
                <a:ext uri="{FF2B5EF4-FFF2-40B4-BE49-F238E27FC236}">
                  <a16:creationId xmlns:a16="http://schemas.microsoft.com/office/drawing/2014/main" id="{3B4D8863-5766-4C21-8A8E-4A23DF4527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302" name="Freeform 2630">
                <a:extLst>
                  <a:ext uri="{FF2B5EF4-FFF2-40B4-BE49-F238E27FC236}">
                    <a16:creationId xmlns:a16="http://schemas.microsoft.com/office/drawing/2014/main" id="{F8BD8E74-9892-40D8-8652-FA4B083A5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3" name="Freeform 2631">
                <a:extLst>
                  <a:ext uri="{FF2B5EF4-FFF2-40B4-BE49-F238E27FC236}">
                    <a16:creationId xmlns:a16="http://schemas.microsoft.com/office/drawing/2014/main" id="{24B9E05A-0687-4E3D-A8DA-E831E2432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4" name="Freeform 2632">
                <a:extLst>
                  <a:ext uri="{FF2B5EF4-FFF2-40B4-BE49-F238E27FC236}">
                    <a16:creationId xmlns:a16="http://schemas.microsoft.com/office/drawing/2014/main" id="{8B1BBE45-51DF-4FF8-B858-60686B12B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5" name="Freeform 2633">
                <a:extLst>
                  <a:ext uri="{FF2B5EF4-FFF2-40B4-BE49-F238E27FC236}">
                    <a16:creationId xmlns:a16="http://schemas.microsoft.com/office/drawing/2014/main" id="{46C7F63B-4F90-44B4-AA7A-4BE6B7107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6" name="Freeform 2634">
                <a:extLst>
                  <a:ext uri="{FF2B5EF4-FFF2-40B4-BE49-F238E27FC236}">
                    <a16:creationId xmlns:a16="http://schemas.microsoft.com/office/drawing/2014/main" id="{FDA29391-E80B-4026-861C-B012CB811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307" name="Group 2635">
              <a:extLst>
                <a:ext uri="{FF2B5EF4-FFF2-40B4-BE49-F238E27FC236}">
                  <a16:creationId xmlns:a16="http://schemas.microsoft.com/office/drawing/2014/main" id="{971D9414-896A-4578-A852-0E44591939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308" name="Freeform 2636">
                <a:extLst>
                  <a:ext uri="{FF2B5EF4-FFF2-40B4-BE49-F238E27FC236}">
                    <a16:creationId xmlns:a16="http://schemas.microsoft.com/office/drawing/2014/main" id="{76F25DF5-7BD0-4BAD-B8E1-CFBA17858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9" name="Freeform 2637">
                <a:extLst>
                  <a:ext uri="{FF2B5EF4-FFF2-40B4-BE49-F238E27FC236}">
                    <a16:creationId xmlns:a16="http://schemas.microsoft.com/office/drawing/2014/main" id="{7E50A43E-E02D-47B0-B621-5D85A96B51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10" name="Freeform 2638">
                <a:extLst>
                  <a:ext uri="{FF2B5EF4-FFF2-40B4-BE49-F238E27FC236}">
                    <a16:creationId xmlns:a16="http://schemas.microsoft.com/office/drawing/2014/main" id="{F3358EB4-7D1D-4E7D-9CA1-5F144956E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11" name="Freeform 2639">
                <a:extLst>
                  <a:ext uri="{FF2B5EF4-FFF2-40B4-BE49-F238E27FC236}">
                    <a16:creationId xmlns:a16="http://schemas.microsoft.com/office/drawing/2014/main" id="{EABCD701-9FCA-44D6-8CD1-6090AE334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12" name="Freeform 2640">
                <a:extLst>
                  <a:ext uri="{FF2B5EF4-FFF2-40B4-BE49-F238E27FC236}">
                    <a16:creationId xmlns:a16="http://schemas.microsoft.com/office/drawing/2014/main" id="{42948D25-E5E2-456A-A422-0D6C27344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313" name="Freeform 2641">
              <a:extLst>
                <a:ext uri="{FF2B5EF4-FFF2-40B4-BE49-F238E27FC236}">
                  <a16:creationId xmlns:a16="http://schemas.microsoft.com/office/drawing/2014/main" id="{6E6236BE-B1E9-4DFF-A90D-DA0C4E421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14" name="Group 2642">
            <a:extLst>
              <a:ext uri="{FF2B5EF4-FFF2-40B4-BE49-F238E27FC236}">
                <a16:creationId xmlns:a16="http://schemas.microsoft.com/office/drawing/2014/main" id="{C1F8C0DD-376A-4138-A4A0-113DC5A337D6}"/>
              </a:ext>
            </a:extLst>
          </p:cNvPr>
          <p:cNvGrpSpPr>
            <a:grpSpLocks/>
          </p:cNvGrpSpPr>
          <p:nvPr/>
        </p:nvGrpSpPr>
        <p:grpSpPr bwMode="auto">
          <a:xfrm>
            <a:off x="6319838" y="2395538"/>
            <a:ext cx="674687" cy="539750"/>
            <a:chOff x="2326" y="1423"/>
            <a:chExt cx="425" cy="340"/>
          </a:xfrm>
        </p:grpSpPr>
        <p:sp>
          <p:nvSpPr>
            <p:cNvPr id="31315" name="Freeform 2643">
              <a:extLst>
                <a:ext uri="{FF2B5EF4-FFF2-40B4-BE49-F238E27FC236}">
                  <a16:creationId xmlns:a16="http://schemas.microsoft.com/office/drawing/2014/main" id="{8563FBBC-46FA-4FF1-85D4-5F2239763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564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16" name="Freeform 2644">
              <a:extLst>
                <a:ext uri="{FF2B5EF4-FFF2-40B4-BE49-F238E27FC236}">
                  <a16:creationId xmlns:a16="http://schemas.microsoft.com/office/drawing/2014/main" id="{7B764529-7C70-4881-A313-47F1C46B9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" y="1564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17" name="Freeform 2645">
              <a:extLst>
                <a:ext uri="{FF2B5EF4-FFF2-40B4-BE49-F238E27FC236}">
                  <a16:creationId xmlns:a16="http://schemas.microsoft.com/office/drawing/2014/main" id="{F42C5DE6-7B89-454E-BA37-46BD77ED2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423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18" name="Freeform 2646">
              <a:extLst>
                <a:ext uri="{FF2B5EF4-FFF2-40B4-BE49-F238E27FC236}">
                  <a16:creationId xmlns:a16="http://schemas.microsoft.com/office/drawing/2014/main" id="{F9B07074-0BC4-47AE-A25E-6A953F6C6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423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19" name="Freeform 2647">
              <a:extLst>
                <a:ext uri="{FF2B5EF4-FFF2-40B4-BE49-F238E27FC236}">
                  <a16:creationId xmlns:a16="http://schemas.microsoft.com/office/drawing/2014/main" id="{AAF98642-0A44-4247-87A0-FCCFD7C2E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423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20" name="Group 2648">
            <a:extLst>
              <a:ext uri="{FF2B5EF4-FFF2-40B4-BE49-F238E27FC236}">
                <a16:creationId xmlns:a16="http://schemas.microsoft.com/office/drawing/2014/main" id="{79F7C73E-DB41-4B6C-9BF8-1BC8B90C5352}"/>
              </a:ext>
            </a:extLst>
          </p:cNvPr>
          <p:cNvGrpSpPr>
            <a:grpSpLocks/>
          </p:cNvGrpSpPr>
          <p:nvPr/>
        </p:nvGrpSpPr>
        <p:grpSpPr bwMode="auto">
          <a:xfrm>
            <a:off x="7759700" y="2395538"/>
            <a:ext cx="674688" cy="539750"/>
            <a:chOff x="2298" y="1791"/>
            <a:chExt cx="425" cy="340"/>
          </a:xfrm>
        </p:grpSpPr>
        <p:sp>
          <p:nvSpPr>
            <p:cNvPr id="31321" name="Freeform 2649">
              <a:extLst>
                <a:ext uri="{FF2B5EF4-FFF2-40B4-BE49-F238E27FC236}">
                  <a16:creationId xmlns:a16="http://schemas.microsoft.com/office/drawing/2014/main" id="{E6CB1C3D-A7FA-42E1-BA5F-D37815468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193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2" name="Freeform 2650">
              <a:extLst>
                <a:ext uri="{FF2B5EF4-FFF2-40B4-BE49-F238E27FC236}">
                  <a16:creationId xmlns:a16="http://schemas.microsoft.com/office/drawing/2014/main" id="{5083AADE-0D78-474A-96DA-77D2AE5C5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93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3" name="Freeform 2651">
              <a:extLst>
                <a:ext uri="{FF2B5EF4-FFF2-40B4-BE49-F238E27FC236}">
                  <a16:creationId xmlns:a16="http://schemas.microsoft.com/office/drawing/2014/main" id="{EFB08E24-BDCF-4297-9738-A47B76065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179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4" name="Freeform 2652">
              <a:extLst>
                <a:ext uri="{FF2B5EF4-FFF2-40B4-BE49-F238E27FC236}">
                  <a16:creationId xmlns:a16="http://schemas.microsoft.com/office/drawing/2014/main" id="{905AAB96-0C7D-4042-850E-76C4AE4D5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5" name="Freeform 2653">
              <a:extLst>
                <a:ext uri="{FF2B5EF4-FFF2-40B4-BE49-F238E27FC236}">
                  <a16:creationId xmlns:a16="http://schemas.microsoft.com/office/drawing/2014/main" id="{B70FD316-D45D-4256-88C0-32D9DE1C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26" name="Group 2654">
            <a:extLst>
              <a:ext uri="{FF2B5EF4-FFF2-40B4-BE49-F238E27FC236}">
                <a16:creationId xmlns:a16="http://schemas.microsoft.com/office/drawing/2014/main" id="{232FF521-6056-41FF-9A43-B756CFE438CB}"/>
              </a:ext>
            </a:extLst>
          </p:cNvPr>
          <p:cNvGrpSpPr>
            <a:grpSpLocks/>
          </p:cNvGrpSpPr>
          <p:nvPr/>
        </p:nvGrpSpPr>
        <p:grpSpPr bwMode="auto">
          <a:xfrm>
            <a:off x="7040563" y="2395538"/>
            <a:ext cx="674687" cy="539750"/>
            <a:chOff x="2780" y="1423"/>
            <a:chExt cx="425" cy="340"/>
          </a:xfrm>
        </p:grpSpPr>
        <p:sp>
          <p:nvSpPr>
            <p:cNvPr id="31327" name="Freeform 2655">
              <a:extLst>
                <a:ext uri="{FF2B5EF4-FFF2-40B4-BE49-F238E27FC236}">
                  <a16:creationId xmlns:a16="http://schemas.microsoft.com/office/drawing/2014/main" id="{CBE4EE64-BF44-48BB-B781-7B3B53376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1423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8" name="Freeform 2656">
              <a:extLst>
                <a:ext uri="{FF2B5EF4-FFF2-40B4-BE49-F238E27FC236}">
                  <a16:creationId xmlns:a16="http://schemas.microsoft.com/office/drawing/2014/main" id="{AD58A85B-EC92-4E8B-ADC8-CF872C749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1564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9" name="Freeform 2657">
              <a:extLst>
                <a:ext uri="{FF2B5EF4-FFF2-40B4-BE49-F238E27FC236}">
                  <a16:creationId xmlns:a16="http://schemas.microsoft.com/office/drawing/2014/main" id="{BF1180CD-7422-49FC-A2D2-9A070BF2A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" y="1564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0" name="Freeform 2658">
              <a:extLst>
                <a:ext uri="{FF2B5EF4-FFF2-40B4-BE49-F238E27FC236}">
                  <a16:creationId xmlns:a16="http://schemas.microsoft.com/office/drawing/2014/main" id="{E594A9D8-EFEB-4F2D-8553-510D76C6F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1423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008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1" name="Freeform 2659">
              <a:extLst>
                <a:ext uri="{FF2B5EF4-FFF2-40B4-BE49-F238E27FC236}">
                  <a16:creationId xmlns:a16="http://schemas.microsoft.com/office/drawing/2014/main" id="{E77F34F7-0B19-4721-B810-7EEEEBCFD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1423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32" name="Group 2660">
            <a:extLst>
              <a:ext uri="{FF2B5EF4-FFF2-40B4-BE49-F238E27FC236}">
                <a16:creationId xmlns:a16="http://schemas.microsoft.com/office/drawing/2014/main" id="{18BF8437-856B-4724-9E4A-92EA2A3E57DD}"/>
              </a:ext>
            </a:extLst>
          </p:cNvPr>
          <p:cNvGrpSpPr>
            <a:grpSpLocks/>
          </p:cNvGrpSpPr>
          <p:nvPr/>
        </p:nvGrpSpPr>
        <p:grpSpPr bwMode="auto">
          <a:xfrm>
            <a:off x="8478838" y="2395538"/>
            <a:ext cx="674687" cy="539750"/>
            <a:chOff x="2752" y="1791"/>
            <a:chExt cx="425" cy="340"/>
          </a:xfrm>
        </p:grpSpPr>
        <p:sp>
          <p:nvSpPr>
            <p:cNvPr id="31333" name="Freeform 2661">
              <a:extLst>
                <a:ext uri="{FF2B5EF4-FFF2-40B4-BE49-F238E27FC236}">
                  <a16:creationId xmlns:a16="http://schemas.microsoft.com/office/drawing/2014/main" id="{A0C6AD3B-0ADA-461F-BDD2-5513CC418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93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4" name="Freeform 2662">
              <a:extLst>
                <a:ext uri="{FF2B5EF4-FFF2-40B4-BE49-F238E27FC236}">
                  <a16:creationId xmlns:a16="http://schemas.microsoft.com/office/drawing/2014/main" id="{5038B52A-F0CC-43C7-9948-6CE08195C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93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5" name="Freeform 2663">
              <a:extLst>
                <a:ext uri="{FF2B5EF4-FFF2-40B4-BE49-F238E27FC236}">
                  <a16:creationId xmlns:a16="http://schemas.microsoft.com/office/drawing/2014/main" id="{7605F87B-E0D4-4904-A51D-7C13E6CCF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6" name="Freeform 2664">
              <a:extLst>
                <a:ext uri="{FF2B5EF4-FFF2-40B4-BE49-F238E27FC236}">
                  <a16:creationId xmlns:a16="http://schemas.microsoft.com/office/drawing/2014/main" id="{D5F09D47-D36B-4F41-B386-7C345A6DD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7" name="Freeform 2665">
              <a:extLst>
                <a:ext uri="{FF2B5EF4-FFF2-40B4-BE49-F238E27FC236}">
                  <a16:creationId xmlns:a16="http://schemas.microsoft.com/office/drawing/2014/main" id="{92F01724-B381-4905-842F-A0177DD6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38" name="Group 2666">
            <a:extLst>
              <a:ext uri="{FF2B5EF4-FFF2-40B4-BE49-F238E27FC236}">
                <a16:creationId xmlns:a16="http://schemas.microsoft.com/office/drawing/2014/main" id="{9C93E300-180C-4F35-8567-7A65E136BAE4}"/>
              </a:ext>
            </a:extLst>
          </p:cNvPr>
          <p:cNvGrpSpPr>
            <a:grpSpLocks/>
          </p:cNvGrpSpPr>
          <p:nvPr/>
        </p:nvGrpSpPr>
        <p:grpSpPr bwMode="auto">
          <a:xfrm>
            <a:off x="5600700" y="2395538"/>
            <a:ext cx="674688" cy="539750"/>
            <a:chOff x="2752" y="1791"/>
            <a:chExt cx="425" cy="340"/>
          </a:xfrm>
        </p:grpSpPr>
        <p:sp>
          <p:nvSpPr>
            <p:cNvPr id="31339" name="Freeform 2667">
              <a:extLst>
                <a:ext uri="{FF2B5EF4-FFF2-40B4-BE49-F238E27FC236}">
                  <a16:creationId xmlns:a16="http://schemas.microsoft.com/office/drawing/2014/main" id="{FDD67FA4-8B00-41DD-8C0D-B5FC440E1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93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0" name="Freeform 2668">
              <a:extLst>
                <a:ext uri="{FF2B5EF4-FFF2-40B4-BE49-F238E27FC236}">
                  <a16:creationId xmlns:a16="http://schemas.microsoft.com/office/drawing/2014/main" id="{909B384D-93C3-4F5C-9CB1-DE23AE102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93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1" name="Freeform 2669">
              <a:extLst>
                <a:ext uri="{FF2B5EF4-FFF2-40B4-BE49-F238E27FC236}">
                  <a16:creationId xmlns:a16="http://schemas.microsoft.com/office/drawing/2014/main" id="{70D28F0F-C69F-432D-8E2B-94ABFFCD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2" name="Freeform 2670">
              <a:extLst>
                <a:ext uri="{FF2B5EF4-FFF2-40B4-BE49-F238E27FC236}">
                  <a16:creationId xmlns:a16="http://schemas.microsoft.com/office/drawing/2014/main" id="{2C991DE7-0817-4B9F-A30E-EB3EF4810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3" name="Freeform 2671">
              <a:extLst>
                <a:ext uri="{FF2B5EF4-FFF2-40B4-BE49-F238E27FC236}">
                  <a16:creationId xmlns:a16="http://schemas.microsoft.com/office/drawing/2014/main" id="{DAAB333C-F555-4BC8-A9B4-25E88E9DB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44" name="Group 2672">
            <a:extLst>
              <a:ext uri="{FF2B5EF4-FFF2-40B4-BE49-F238E27FC236}">
                <a16:creationId xmlns:a16="http://schemas.microsoft.com/office/drawing/2014/main" id="{0623A538-1458-4E34-AF11-B8A962587029}"/>
              </a:ext>
            </a:extLst>
          </p:cNvPr>
          <p:cNvGrpSpPr>
            <a:grpSpLocks/>
          </p:cNvGrpSpPr>
          <p:nvPr/>
        </p:nvGrpSpPr>
        <p:grpSpPr bwMode="auto">
          <a:xfrm>
            <a:off x="4881563" y="2395538"/>
            <a:ext cx="674687" cy="539750"/>
            <a:chOff x="2752" y="1791"/>
            <a:chExt cx="425" cy="340"/>
          </a:xfrm>
        </p:grpSpPr>
        <p:sp>
          <p:nvSpPr>
            <p:cNvPr id="31345" name="Freeform 2673">
              <a:extLst>
                <a:ext uri="{FF2B5EF4-FFF2-40B4-BE49-F238E27FC236}">
                  <a16:creationId xmlns:a16="http://schemas.microsoft.com/office/drawing/2014/main" id="{916AB207-7FD8-4F85-BC8E-0AAF78139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93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6" name="Freeform 2674">
              <a:extLst>
                <a:ext uri="{FF2B5EF4-FFF2-40B4-BE49-F238E27FC236}">
                  <a16:creationId xmlns:a16="http://schemas.microsoft.com/office/drawing/2014/main" id="{C28B71AA-1D19-4742-9B17-1D40826A7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93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7" name="Freeform 2675">
              <a:extLst>
                <a:ext uri="{FF2B5EF4-FFF2-40B4-BE49-F238E27FC236}">
                  <a16:creationId xmlns:a16="http://schemas.microsoft.com/office/drawing/2014/main" id="{59375E3B-29BD-40D2-91F2-277AD7CF6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8" name="Freeform 2676">
              <a:extLst>
                <a:ext uri="{FF2B5EF4-FFF2-40B4-BE49-F238E27FC236}">
                  <a16:creationId xmlns:a16="http://schemas.microsoft.com/office/drawing/2014/main" id="{36C42A77-1C44-48BC-A233-06CBEAE42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9" name="Freeform 2677">
              <a:extLst>
                <a:ext uri="{FF2B5EF4-FFF2-40B4-BE49-F238E27FC236}">
                  <a16:creationId xmlns:a16="http://schemas.microsoft.com/office/drawing/2014/main" id="{DD150155-2965-4418-BBA9-60AEC8C0F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50" name="Group 2678">
            <a:extLst>
              <a:ext uri="{FF2B5EF4-FFF2-40B4-BE49-F238E27FC236}">
                <a16:creationId xmlns:a16="http://schemas.microsoft.com/office/drawing/2014/main" id="{F035B8BB-5B79-474E-9A20-D0DFD5BDE0CB}"/>
              </a:ext>
            </a:extLst>
          </p:cNvPr>
          <p:cNvGrpSpPr>
            <a:grpSpLocks/>
          </p:cNvGrpSpPr>
          <p:nvPr/>
        </p:nvGrpSpPr>
        <p:grpSpPr bwMode="auto">
          <a:xfrm>
            <a:off x="4881563" y="2935288"/>
            <a:ext cx="676275" cy="630237"/>
            <a:chOff x="2808" y="1026"/>
            <a:chExt cx="426" cy="397"/>
          </a:xfrm>
        </p:grpSpPr>
        <p:sp>
          <p:nvSpPr>
            <p:cNvPr id="31351" name="Freeform 2679">
              <a:extLst>
                <a:ext uri="{FF2B5EF4-FFF2-40B4-BE49-F238E27FC236}">
                  <a16:creationId xmlns:a16="http://schemas.microsoft.com/office/drawing/2014/main" id="{8095EBDC-289B-4C02-A5F1-1E784ED56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2" name="Freeform 2680">
              <a:extLst>
                <a:ext uri="{FF2B5EF4-FFF2-40B4-BE49-F238E27FC236}">
                  <a16:creationId xmlns:a16="http://schemas.microsoft.com/office/drawing/2014/main" id="{5F055DA6-613A-4E81-888D-8C71D04FA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3" name="Freeform 2681">
              <a:extLst>
                <a:ext uri="{FF2B5EF4-FFF2-40B4-BE49-F238E27FC236}">
                  <a16:creationId xmlns:a16="http://schemas.microsoft.com/office/drawing/2014/main" id="{9FF2A0EC-395F-4E1D-9010-0D3E8A1CA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4" name="Freeform 2682">
              <a:extLst>
                <a:ext uri="{FF2B5EF4-FFF2-40B4-BE49-F238E27FC236}">
                  <a16:creationId xmlns:a16="http://schemas.microsoft.com/office/drawing/2014/main" id="{896A8E4C-C0F0-4AD5-943B-5D6F15A48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5" name="Freeform 2683">
              <a:extLst>
                <a:ext uri="{FF2B5EF4-FFF2-40B4-BE49-F238E27FC236}">
                  <a16:creationId xmlns:a16="http://schemas.microsoft.com/office/drawing/2014/main" id="{945A9B25-D74C-4FE0-9890-F5367BF40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56" name="Group 2684">
            <a:extLst>
              <a:ext uri="{FF2B5EF4-FFF2-40B4-BE49-F238E27FC236}">
                <a16:creationId xmlns:a16="http://schemas.microsoft.com/office/drawing/2014/main" id="{F3A5DF7E-9BB8-470A-A7A6-A6DBAB8CBA2F}"/>
              </a:ext>
            </a:extLst>
          </p:cNvPr>
          <p:cNvGrpSpPr>
            <a:grpSpLocks/>
          </p:cNvGrpSpPr>
          <p:nvPr/>
        </p:nvGrpSpPr>
        <p:grpSpPr bwMode="auto">
          <a:xfrm>
            <a:off x="5600700" y="2935288"/>
            <a:ext cx="676275" cy="630237"/>
            <a:chOff x="2808" y="1026"/>
            <a:chExt cx="426" cy="397"/>
          </a:xfrm>
        </p:grpSpPr>
        <p:sp>
          <p:nvSpPr>
            <p:cNvPr id="31357" name="Freeform 2685">
              <a:extLst>
                <a:ext uri="{FF2B5EF4-FFF2-40B4-BE49-F238E27FC236}">
                  <a16:creationId xmlns:a16="http://schemas.microsoft.com/office/drawing/2014/main" id="{C33580BB-4F87-457A-9F1B-D53F7D4CD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8" name="Freeform 2686">
              <a:extLst>
                <a:ext uri="{FF2B5EF4-FFF2-40B4-BE49-F238E27FC236}">
                  <a16:creationId xmlns:a16="http://schemas.microsoft.com/office/drawing/2014/main" id="{03B14D9B-4F7B-4D7A-A1C5-343BEF9A7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9" name="Freeform 2687">
              <a:extLst>
                <a:ext uri="{FF2B5EF4-FFF2-40B4-BE49-F238E27FC236}">
                  <a16:creationId xmlns:a16="http://schemas.microsoft.com/office/drawing/2014/main" id="{F29460BB-B797-4263-8898-6AAFC47D0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0" name="Freeform 2688">
              <a:extLst>
                <a:ext uri="{FF2B5EF4-FFF2-40B4-BE49-F238E27FC236}">
                  <a16:creationId xmlns:a16="http://schemas.microsoft.com/office/drawing/2014/main" id="{DE98E91E-1EF8-49B0-82C3-CAB9A70FB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1" name="Freeform 2689">
              <a:extLst>
                <a:ext uri="{FF2B5EF4-FFF2-40B4-BE49-F238E27FC236}">
                  <a16:creationId xmlns:a16="http://schemas.microsoft.com/office/drawing/2014/main" id="{1A3FE9EE-CB2A-41F6-A290-F94FF47E4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62" name="Group 2690">
            <a:extLst>
              <a:ext uri="{FF2B5EF4-FFF2-40B4-BE49-F238E27FC236}">
                <a16:creationId xmlns:a16="http://schemas.microsoft.com/office/drawing/2014/main" id="{F215EB10-0862-4AA0-A8F8-B6018220742F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935288"/>
            <a:ext cx="676275" cy="630237"/>
            <a:chOff x="2808" y="1026"/>
            <a:chExt cx="426" cy="397"/>
          </a:xfrm>
        </p:grpSpPr>
        <p:sp>
          <p:nvSpPr>
            <p:cNvPr id="31363" name="Freeform 2691">
              <a:extLst>
                <a:ext uri="{FF2B5EF4-FFF2-40B4-BE49-F238E27FC236}">
                  <a16:creationId xmlns:a16="http://schemas.microsoft.com/office/drawing/2014/main" id="{B19AB86B-3426-4FB2-A3EE-43CA5CD21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4" name="Freeform 2692">
              <a:extLst>
                <a:ext uri="{FF2B5EF4-FFF2-40B4-BE49-F238E27FC236}">
                  <a16:creationId xmlns:a16="http://schemas.microsoft.com/office/drawing/2014/main" id="{A36EE75C-E4E1-482A-BE6D-D25805B8D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5" name="Freeform 2693">
              <a:extLst>
                <a:ext uri="{FF2B5EF4-FFF2-40B4-BE49-F238E27FC236}">
                  <a16:creationId xmlns:a16="http://schemas.microsoft.com/office/drawing/2014/main" id="{BA57B1F2-22E6-4312-8030-9AB9524EC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6" name="Freeform 2694">
              <a:extLst>
                <a:ext uri="{FF2B5EF4-FFF2-40B4-BE49-F238E27FC236}">
                  <a16:creationId xmlns:a16="http://schemas.microsoft.com/office/drawing/2014/main" id="{819771A6-205B-4490-9539-FE2848F95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7" name="Freeform 2695">
              <a:extLst>
                <a:ext uri="{FF2B5EF4-FFF2-40B4-BE49-F238E27FC236}">
                  <a16:creationId xmlns:a16="http://schemas.microsoft.com/office/drawing/2014/main" id="{C3B6A872-D1B3-41C6-A65E-3E655EB3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68" name="Group 2696">
            <a:extLst>
              <a:ext uri="{FF2B5EF4-FFF2-40B4-BE49-F238E27FC236}">
                <a16:creationId xmlns:a16="http://schemas.microsoft.com/office/drawing/2014/main" id="{B574481B-5EC1-4059-BCF0-D02396C71B38}"/>
              </a:ext>
            </a:extLst>
          </p:cNvPr>
          <p:cNvGrpSpPr>
            <a:grpSpLocks/>
          </p:cNvGrpSpPr>
          <p:nvPr/>
        </p:nvGrpSpPr>
        <p:grpSpPr bwMode="auto">
          <a:xfrm>
            <a:off x="7040563" y="2935288"/>
            <a:ext cx="676275" cy="630237"/>
            <a:chOff x="2808" y="1026"/>
            <a:chExt cx="426" cy="397"/>
          </a:xfrm>
        </p:grpSpPr>
        <p:sp>
          <p:nvSpPr>
            <p:cNvPr id="31369" name="Freeform 2697">
              <a:extLst>
                <a:ext uri="{FF2B5EF4-FFF2-40B4-BE49-F238E27FC236}">
                  <a16:creationId xmlns:a16="http://schemas.microsoft.com/office/drawing/2014/main" id="{F905800D-7979-434C-AA10-96DC0F9CA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0" name="Freeform 2698">
              <a:extLst>
                <a:ext uri="{FF2B5EF4-FFF2-40B4-BE49-F238E27FC236}">
                  <a16:creationId xmlns:a16="http://schemas.microsoft.com/office/drawing/2014/main" id="{C6F3DA1A-DAE2-4469-A28A-A0B7098D2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1" name="Freeform 2699">
              <a:extLst>
                <a:ext uri="{FF2B5EF4-FFF2-40B4-BE49-F238E27FC236}">
                  <a16:creationId xmlns:a16="http://schemas.microsoft.com/office/drawing/2014/main" id="{AD9ACBD0-35E6-4DEE-A4B0-EE7D379F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2" name="Freeform 2700">
              <a:extLst>
                <a:ext uri="{FF2B5EF4-FFF2-40B4-BE49-F238E27FC236}">
                  <a16:creationId xmlns:a16="http://schemas.microsoft.com/office/drawing/2014/main" id="{B372A1DF-2011-45FB-8851-BF5929147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0033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3" name="Freeform 2701">
              <a:extLst>
                <a:ext uri="{FF2B5EF4-FFF2-40B4-BE49-F238E27FC236}">
                  <a16:creationId xmlns:a16="http://schemas.microsoft.com/office/drawing/2014/main" id="{7F660EC7-6DEC-4AE0-AA2B-383821000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74" name="Group 2702">
            <a:extLst>
              <a:ext uri="{FF2B5EF4-FFF2-40B4-BE49-F238E27FC236}">
                <a16:creationId xmlns:a16="http://schemas.microsoft.com/office/drawing/2014/main" id="{F3468CB9-EC59-43A3-9344-07AE6DC20176}"/>
              </a:ext>
            </a:extLst>
          </p:cNvPr>
          <p:cNvGrpSpPr>
            <a:grpSpLocks/>
          </p:cNvGrpSpPr>
          <p:nvPr/>
        </p:nvGrpSpPr>
        <p:grpSpPr bwMode="auto">
          <a:xfrm>
            <a:off x="7761288" y="2935288"/>
            <a:ext cx="676275" cy="630237"/>
            <a:chOff x="2808" y="1026"/>
            <a:chExt cx="426" cy="397"/>
          </a:xfrm>
        </p:grpSpPr>
        <p:sp>
          <p:nvSpPr>
            <p:cNvPr id="31375" name="Freeform 2703">
              <a:extLst>
                <a:ext uri="{FF2B5EF4-FFF2-40B4-BE49-F238E27FC236}">
                  <a16:creationId xmlns:a16="http://schemas.microsoft.com/office/drawing/2014/main" id="{AF70EE0C-2E40-4F6A-8EC2-19653C371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6" name="Freeform 2704">
              <a:extLst>
                <a:ext uri="{FF2B5EF4-FFF2-40B4-BE49-F238E27FC236}">
                  <a16:creationId xmlns:a16="http://schemas.microsoft.com/office/drawing/2014/main" id="{647FCEF1-EDFD-4995-865A-972FA4EF5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7" name="Freeform 2705">
              <a:extLst>
                <a:ext uri="{FF2B5EF4-FFF2-40B4-BE49-F238E27FC236}">
                  <a16:creationId xmlns:a16="http://schemas.microsoft.com/office/drawing/2014/main" id="{720E6C2F-6DF3-45BF-8D68-A473892FC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8" name="Freeform 2706">
              <a:extLst>
                <a:ext uri="{FF2B5EF4-FFF2-40B4-BE49-F238E27FC236}">
                  <a16:creationId xmlns:a16="http://schemas.microsoft.com/office/drawing/2014/main" id="{31FA2813-052D-4C5C-8F43-F857D126C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9" name="Freeform 2707">
              <a:extLst>
                <a:ext uri="{FF2B5EF4-FFF2-40B4-BE49-F238E27FC236}">
                  <a16:creationId xmlns:a16="http://schemas.microsoft.com/office/drawing/2014/main" id="{2569D0A1-B33E-4619-8C5E-A7B0141CB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80" name="Group 2708">
            <a:extLst>
              <a:ext uri="{FF2B5EF4-FFF2-40B4-BE49-F238E27FC236}">
                <a16:creationId xmlns:a16="http://schemas.microsoft.com/office/drawing/2014/main" id="{6806AC53-59B3-4AA9-8BDF-28BC1EBFCCB5}"/>
              </a:ext>
            </a:extLst>
          </p:cNvPr>
          <p:cNvGrpSpPr>
            <a:grpSpLocks/>
          </p:cNvGrpSpPr>
          <p:nvPr/>
        </p:nvGrpSpPr>
        <p:grpSpPr bwMode="auto">
          <a:xfrm>
            <a:off x="8480425" y="2935288"/>
            <a:ext cx="676275" cy="630237"/>
            <a:chOff x="2808" y="1026"/>
            <a:chExt cx="426" cy="397"/>
          </a:xfrm>
        </p:grpSpPr>
        <p:sp>
          <p:nvSpPr>
            <p:cNvPr id="31381" name="Freeform 2709">
              <a:extLst>
                <a:ext uri="{FF2B5EF4-FFF2-40B4-BE49-F238E27FC236}">
                  <a16:creationId xmlns:a16="http://schemas.microsoft.com/office/drawing/2014/main" id="{9447EEB5-3C01-4010-B29F-E324A9CF0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2" name="Freeform 2710">
              <a:extLst>
                <a:ext uri="{FF2B5EF4-FFF2-40B4-BE49-F238E27FC236}">
                  <a16:creationId xmlns:a16="http://schemas.microsoft.com/office/drawing/2014/main" id="{CEA6675F-370D-4F15-A5B6-6A80E50DF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3" name="Freeform 2711">
              <a:extLst>
                <a:ext uri="{FF2B5EF4-FFF2-40B4-BE49-F238E27FC236}">
                  <a16:creationId xmlns:a16="http://schemas.microsoft.com/office/drawing/2014/main" id="{F62DFE43-36F2-4E06-925A-90051A7FF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4" name="Freeform 2712">
              <a:extLst>
                <a:ext uri="{FF2B5EF4-FFF2-40B4-BE49-F238E27FC236}">
                  <a16:creationId xmlns:a16="http://schemas.microsoft.com/office/drawing/2014/main" id="{3BA94A23-B782-49C0-963D-30ADFC640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5" name="Freeform 2713">
              <a:extLst>
                <a:ext uri="{FF2B5EF4-FFF2-40B4-BE49-F238E27FC236}">
                  <a16:creationId xmlns:a16="http://schemas.microsoft.com/office/drawing/2014/main" id="{FF70A000-5AFC-48F4-A8F0-67E6F746D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86" name="Group 2714">
            <a:extLst>
              <a:ext uri="{FF2B5EF4-FFF2-40B4-BE49-F238E27FC236}">
                <a16:creationId xmlns:a16="http://schemas.microsoft.com/office/drawing/2014/main" id="{611D27D9-768C-4E2D-88D5-5972203A6FB2}"/>
              </a:ext>
            </a:extLst>
          </p:cNvPr>
          <p:cNvGrpSpPr>
            <a:grpSpLocks/>
          </p:cNvGrpSpPr>
          <p:nvPr/>
        </p:nvGrpSpPr>
        <p:grpSpPr bwMode="auto">
          <a:xfrm>
            <a:off x="4837113" y="3656013"/>
            <a:ext cx="630237" cy="765175"/>
            <a:chOff x="370" y="2500"/>
            <a:chExt cx="397" cy="482"/>
          </a:xfrm>
        </p:grpSpPr>
        <p:sp>
          <p:nvSpPr>
            <p:cNvPr id="31387" name="Freeform 2715" descr="れんが (横)">
              <a:extLst>
                <a:ext uri="{FF2B5EF4-FFF2-40B4-BE49-F238E27FC236}">
                  <a16:creationId xmlns:a16="http://schemas.microsoft.com/office/drawing/2014/main" id="{53CC1A75-C8B9-4863-9F18-23AFE4769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2614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0 w 284"/>
                <a:gd name="T3" fmla="*/ 142 h 368"/>
                <a:gd name="T4" fmla="*/ 284 w 284"/>
                <a:gd name="T5" fmla="*/ 0 h 368"/>
                <a:gd name="T6" fmla="*/ 284 w 284"/>
                <a:gd name="T7" fmla="*/ 227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284" y="227"/>
                  </a:lnTo>
                  <a:lnTo>
                    <a:pt x="0" y="368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8" name="Freeform 2716" descr="れんが (横)">
              <a:extLst>
                <a:ext uri="{FF2B5EF4-FFF2-40B4-BE49-F238E27FC236}">
                  <a16:creationId xmlns:a16="http://schemas.microsoft.com/office/drawing/2014/main" id="{A9CF2B9D-CE9D-4EF3-9E06-C064D546C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642"/>
              <a:ext cx="113" cy="340"/>
            </a:xfrm>
            <a:custGeom>
              <a:avLst/>
              <a:gdLst>
                <a:gd name="T0" fmla="*/ 113 w 113"/>
                <a:gd name="T1" fmla="*/ 340 h 340"/>
                <a:gd name="T2" fmla="*/ 0 w 113"/>
                <a:gd name="T3" fmla="*/ 227 h 340"/>
                <a:gd name="T4" fmla="*/ 0 w 113"/>
                <a:gd name="T5" fmla="*/ 0 h 340"/>
                <a:gd name="T6" fmla="*/ 113 w 113"/>
                <a:gd name="T7" fmla="*/ 113 h 340"/>
                <a:gd name="T8" fmla="*/ 113 w 113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0">
                  <a:moveTo>
                    <a:pt x="113" y="340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13" y="113"/>
                  </a:lnTo>
                  <a:lnTo>
                    <a:pt x="113" y="340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9" name="Freeform 2717" descr="れんが (横)">
              <a:extLst>
                <a:ext uri="{FF2B5EF4-FFF2-40B4-BE49-F238E27FC236}">
                  <a16:creationId xmlns:a16="http://schemas.microsoft.com/office/drawing/2014/main" id="{9BCAAE37-DF8C-4C08-B56B-D12195856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500"/>
              <a:ext cx="397" cy="255"/>
            </a:xfrm>
            <a:custGeom>
              <a:avLst/>
              <a:gdLst>
                <a:gd name="T0" fmla="*/ 113 w 397"/>
                <a:gd name="T1" fmla="*/ 255 h 255"/>
                <a:gd name="T2" fmla="*/ 0 w 397"/>
                <a:gd name="T3" fmla="*/ 142 h 255"/>
                <a:gd name="T4" fmla="*/ 284 w 397"/>
                <a:gd name="T5" fmla="*/ 0 h 255"/>
                <a:gd name="T6" fmla="*/ 397 w 397"/>
                <a:gd name="T7" fmla="*/ 114 h 255"/>
                <a:gd name="T8" fmla="*/ 113 w 397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255">
                  <a:moveTo>
                    <a:pt x="113" y="255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97" y="114"/>
                  </a:lnTo>
                  <a:lnTo>
                    <a:pt x="113" y="255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0" name="Freeform 2718">
              <a:extLst>
                <a:ext uri="{FF2B5EF4-FFF2-40B4-BE49-F238E27FC236}">
                  <a16:creationId xmlns:a16="http://schemas.microsoft.com/office/drawing/2014/main" id="{D7AEC47B-73FA-427B-8F49-798F2808A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642"/>
              <a:ext cx="113" cy="340"/>
            </a:xfrm>
            <a:custGeom>
              <a:avLst/>
              <a:gdLst>
                <a:gd name="T0" fmla="*/ 113 w 113"/>
                <a:gd name="T1" fmla="*/ 340 h 340"/>
                <a:gd name="T2" fmla="*/ 0 w 113"/>
                <a:gd name="T3" fmla="*/ 227 h 340"/>
                <a:gd name="T4" fmla="*/ 0 w 113"/>
                <a:gd name="T5" fmla="*/ 0 h 340"/>
                <a:gd name="T6" fmla="*/ 113 w 113"/>
                <a:gd name="T7" fmla="*/ 113 h 340"/>
                <a:gd name="T8" fmla="*/ 113 w 113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0">
                  <a:moveTo>
                    <a:pt x="113" y="340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13" y="113"/>
                  </a:lnTo>
                  <a:lnTo>
                    <a:pt x="113" y="340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1" name="Freeform 2719">
              <a:extLst>
                <a:ext uri="{FF2B5EF4-FFF2-40B4-BE49-F238E27FC236}">
                  <a16:creationId xmlns:a16="http://schemas.microsoft.com/office/drawing/2014/main" id="{826B27E8-D354-463A-BA2F-D3AF68649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500"/>
              <a:ext cx="397" cy="255"/>
            </a:xfrm>
            <a:custGeom>
              <a:avLst/>
              <a:gdLst>
                <a:gd name="T0" fmla="*/ 113 w 397"/>
                <a:gd name="T1" fmla="*/ 255 h 255"/>
                <a:gd name="T2" fmla="*/ 0 w 397"/>
                <a:gd name="T3" fmla="*/ 142 h 255"/>
                <a:gd name="T4" fmla="*/ 284 w 397"/>
                <a:gd name="T5" fmla="*/ 0 h 255"/>
                <a:gd name="T6" fmla="*/ 397 w 397"/>
                <a:gd name="T7" fmla="*/ 114 h 255"/>
                <a:gd name="T8" fmla="*/ 113 w 397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255">
                  <a:moveTo>
                    <a:pt x="113" y="255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97" y="114"/>
                  </a:lnTo>
                  <a:lnTo>
                    <a:pt x="113" y="255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2" name="Freeform 2720">
              <a:extLst>
                <a:ext uri="{FF2B5EF4-FFF2-40B4-BE49-F238E27FC236}">
                  <a16:creationId xmlns:a16="http://schemas.microsoft.com/office/drawing/2014/main" id="{DC824B2D-4DD8-458E-84BB-FB1ADB5AF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500"/>
              <a:ext cx="397" cy="482"/>
            </a:xfrm>
            <a:custGeom>
              <a:avLst/>
              <a:gdLst>
                <a:gd name="T0" fmla="*/ 397 w 397"/>
                <a:gd name="T1" fmla="*/ 340 h 482"/>
                <a:gd name="T2" fmla="*/ 397 w 397"/>
                <a:gd name="T3" fmla="*/ 114 h 482"/>
                <a:gd name="T4" fmla="*/ 284 w 397"/>
                <a:gd name="T5" fmla="*/ 0 h 482"/>
                <a:gd name="T6" fmla="*/ 0 w 397"/>
                <a:gd name="T7" fmla="*/ 142 h 482"/>
                <a:gd name="T8" fmla="*/ 0 w 397"/>
                <a:gd name="T9" fmla="*/ 369 h 482"/>
                <a:gd name="T10" fmla="*/ 113 w 397"/>
                <a:gd name="T11" fmla="*/ 482 h 482"/>
                <a:gd name="T12" fmla="*/ 397 w 397"/>
                <a:gd name="T13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482">
                  <a:moveTo>
                    <a:pt x="397" y="340"/>
                  </a:moveTo>
                  <a:lnTo>
                    <a:pt x="397" y="114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69"/>
                  </a:lnTo>
                  <a:lnTo>
                    <a:pt x="113" y="482"/>
                  </a:lnTo>
                  <a:lnTo>
                    <a:pt x="397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93" name="Group 2721">
            <a:extLst>
              <a:ext uri="{FF2B5EF4-FFF2-40B4-BE49-F238E27FC236}">
                <a16:creationId xmlns:a16="http://schemas.microsoft.com/office/drawing/2014/main" id="{EAAD90BD-2F08-4F59-B7F2-4737CE1B3D21}"/>
              </a:ext>
            </a:extLst>
          </p:cNvPr>
          <p:cNvGrpSpPr>
            <a:grpSpLocks/>
          </p:cNvGrpSpPr>
          <p:nvPr/>
        </p:nvGrpSpPr>
        <p:grpSpPr bwMode="auto">
          <a:xfrm>
            <a:off x="5557838" y="3790950"/>
            <a:ext cx="539750" cy="674688"/>
            <a:chOff x="909" y="2415"/>
            <a:chExt cx="340" cy="425"/>
          </a:xfrm>
        </p:grpSpPr>
        <p:sp>
          <p:nvSpPr>
            <p:cNvPr id="31394" name="Freeform 2722" descr="れんが (横)">
              <a:extLst>
                <a:ext uri="{FF2B5EF4-FFF2-40B4-BE49-F238E27FC236}">
                  <a16:creationId xmlns:a16="http://schemas.microsoft.com/office/drawing/2014/main" id="{62571E48-CCB6-4B66-B777-AB4430E13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557"/>
              <a:ext cx="56" cy="283"/>
            </a:xfrm>
            <a:custGeom>
              <a:avLst/>
              <a:gdLst>
                <a:gd name="T0" fmla="*/ 56 w 56"/>
                <a:gd name="T1" fmla="*/ 283 h 283"/>
                <a:gd name="T2" fmla="*/ 56 w 56"/>
                <a:gd name="T3" fmla="*/ 57 h 283"/>
                <a:gd name="T4" fmla="*/ 0 w 56"/>
                <a:gd name="T5" fmla="*/ 0 h 283"/>
                <a:gd name="T6" fmla="*/ 0 w 56"/>
                <a:gd name="T7" fmla="*/ 227 h 283"/>
                <a:gd name="T8" fmla="*/ 56 w 5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83">
                  <a:moveTo>
                    <a:pt x="56" y="283"/>
                  </a:moveTo>
                  <a:lnTo>
                    <a:pt x="56" y="57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" y="283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5" name="Freeform 2723" descr="れんが (横)">
              <a:extLst>
                <a:ext uri="{FF2B5EF4-FFF2-40B4-BE49-F238E27FC236}">
                  <a16:creationId xmlns:a16="http://schemas.microsoft.com/office/drawing/2014/main" id="{E2A3280C-E53F-4ACA-A043-33A65A905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415"/>
              <a:ext cx="340" cy="199"/>
            </a:xfrm>
            <a:custGeom>
              <a:avLst/>
              <a:gdLst>
                <a:gd name="T0" fmla="*/ 0 w 340"/>
                <a:gd name="T1" fmla="*/ 142 h 199"/>
                <a:gd name="T2" fmla="*/ 283 w 340"/>
                <a:gd name="T3" fmla="*/ 0 h 199"/>
                <a:gd name="T4" fmla="*/ 340 w 340"/>
                <a:gd name="T5" fmla="*/ 57 h 199"/>
                <a:gd name="T6" fmla="*/ 56 w 340"/>
                <a:gd name="T7" fmla="*/ 199 h 199"/>
                <a:gd name="T8" fmla="*/ 0 w 340"/>
                <a:gd name="T9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99">
                  <a:moveTo>
                    <a:pt x="0" y="142"/>
                  </a:moveTo>
                  <a:lnTo>
                    <a:pt x="283" y="0"/>
                  </a:lnTo>
                  <a:lnTo>
                    <a:pt x="340" y="57"/>
                  </a:lnTo>
                  <a:lnTo>
                    <a:pt x="56" y="199"/>
                  </a:lnTo>
                  <a:lnTo>
                    <a:pt x="0" y="142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6" name="Freeform 2724" descr="れんが (横)">
              <a:extLst>
                <a:ext uri="{FF2B5EF4-FFF2-40B4-BE49-F238E27FC236}">
                  <a16:creationId xmlns:a16="http://schemas.microsoft.com/office/drawing/2014/main" id="{D0EDA8A9-3DC9-42F8-B0CC-FC8A20AC3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247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0 w 284"/>
                <a:gd name="T3" fmla="*/ 142 h 368"/>
                <a:gd name="T4" fmla="*/ 284 w 284"/>
                <a:gd name="T5" fmla="*/ 0 h 368"/>
                <a:gd name="T6" fmla="*/ 284 w 284"/>
                <a:gd name="T7" fmla="*/ 227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284" y="227"/>
                  </a:lnTo>
                  <a:lnTo>
                    <a:pt x="0" y="368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7" name="Freeform 2725">
              <a:extLst>
                <a:ext uri="{FF2B5EF4-FFF2-40B4-BE49-F238E27FC236}">
                  <a16:creationId xmlns:a16="http://schemas.microsoft.com/office/drawing/2014/main" id="{2CBF2E4C-812D-4723-A9D1-A3B953D50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557"/>
              <a:ext cx="56" cy="283"/>
            </a:xfrm>
            <a:custGeom>
              <a:avLst/>
              <a:gdLst>
                <a:gd name="T0" fmla="*/ 56 w 56"/>
                <a:gd name="T1" fmla="*/ 283 h 283"/>
                <a:gd name="T2" fmla="*/ 56 w 56"/>
                <a:gd name="T3" fmla="*/ 57 h 283"/>
                <a:gd name="T4" fmla="*/ 0 w 56"/>
                <a:gd name="T5" fmla="*/ 0 h 283"/>
                <a:gd name="T6" fmla="*/ 0 w 56"/>
                <a:gd name="T7" fmla="*/ 227 h 283"/>
                <a:gd name="T8" fmla="*/ 56 w 5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83">
                  <a:moveTo>
                    <a:pt x="56" y="283"/>
                  </a:moveTo>
                  <a:lnTo>
                    <a:pt x="56" y="57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" y="283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8" name="Freeform 2726">
              <a:extLst>
                <a:ext uri="{FF2B5EF4-FFF2-40B4-BE49-F238E27FC236}">
                  <a16:creationId xmlns:a16="http://schemas.microsoft.com/office/drawing/2014/main" id="{441D602C-A09C-4D1D-B4A3-4670E187B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415"/>
              <a:ext cx="340" cy="199"/>
            </a:xfrm>
            <a:custGeom>
              <a:avLst/>
              <a:gdLst>
                <a:gd name="T0" fmla="*/ 0 w 340"/>
                <a:gd name="T1" fmla="*/ 142 h 199"/>
                <a:gd name="T2" fmla="*/ 283 w 340"/>
                <a:gd name="T3" fmla="*/ 0 h 199"/>
                <a:gd name="T4" fmla="*/ 340 w 340"/>
                <a:gd name="T5" fmla="*/ 57 h 199"/>
                <a:gd name="T6" fmla="*/ 56 w 340"/>
                <a:gd name="T7" fmla="*/ 199 h 199"/>
                <a:gd name="T8" fmla="*/ 0 w 340"/>
                <a:gd name="T9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99">
                  <a:moveTo>
                    <a:pt x="0" y="142"/>
                  </a:moveTo>
                  <a:lnTo>
                    <a:pt x="283" y="0"/>
                  </a:lnTo>
                  <a:lnTo>
                    <a:pt x="340" y="57"/>
                  </a:lnTo>
                  <a:lnTo>
                    <a:pt x="56" y="199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9" name="Freeform 2727">
              <a:extLst>
                <a:ext uri="{FF2B5EF4-FFF2-40B4-BE49-F238E27FC236}">
                  <a16:creationId xmlns:a16="http://schemas.microsoft.com/office/drawing/2014/main" id="{EAEAA56D-9B1F-4CEA-9494-B183F49AC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415"/>
              <a:ext cx="340" cy="425"/>
            </a:xfrm>
            <a:custGeom>
              <a:avLst/>
              <a:gdLst>
                <a:gd name="T0" fmla="*/ 340 w 340"/>
                <a:gd name="T1" fmla="*/ 284 h 425"/>
                <a:gd name="T2" fmla="*/ 340 w 340"/>
                <a:gd name="T3" fmla="*/ 57 h 425"/>
                <a:gd name="T4" fmla="*/ 283 w 340"/>
                <a:gd name="T5" fmla="*/ 0 h 425"/>
                <a:gd name="T6" fmla="*/ 0 w 340"/>
                <a:gd name="T7" fmla="*/ 142 h 425"/>
                <a:gd name="T8" fmla="*/ 0 w 340"/>
                <a:gd name="T9" fmla="*/ 369 h 425"/>
                <a:gd name="T10" fmla="*/ 56 w 340"/>
                <a:gd name="T11" fmla="*/ 425 h 425"/>
                <a:gd name="T12" fmla="*/ 340 w 340"/>
                <a:gd name="T13" fmla="*/ 28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425">
                  <a:moveTo>
                    <a:pt x="340" y="284"/>
                  </a:moveTo>
                  <a:lnTo>
                    <a:pt x="340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369"/>
                  </a:lnTo>
                  <a:lnTo>
                    <a:pt x="56" y="425"/>
                  </a:lnTo>
                  <a:lnTo>
                    <a:pt x="340" y="284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00" name="Group 2728">
            <a:extLst>
              <a:ext uri="{FF2B5EF4-FFF2-40B4-BE49-F238E27FC236}">
                <a16:creationId xmlns:a16="http://schemas.microsoft.com/office/drawing/2014/main" id="{8697C0B2-5A39-46BD-959A-9B4A96B1BAE1}"/>
              </a:ext>
            </a:extLst>
          </p:cNvPr>
          <p:cNvGrpSpPr>
            <a:grpSpLocks/>
          </p:cNvGrpSpPr>
          <p:nvPr/>
        </p:nvGrpSpPr>
        <p:grpSpPr bwMode="auto">
          <a:xfrm>
            <a:off x="4881563" y="4600575"/>
            <a:ext cx="404812" cy="720725"/>
            <a:chOff x="2071" y="2925"/>
            <a:chExt cx="255" cy="454"/>
          </a:xfrm>
        </p:grpSpPr>
        <p:sp>
          <p:nvSpPr>
            <p:cNvPr id="31401" name="Freeform 2729">
              <a:extLst>
                <a:ext uri="{FF2B5EF4-FFF2-40B4-BE49-F238E27FC236}">
                  <a16:creationId xmlns:a16="http://schemas.microsoft.com/office/drawing/2014/main" id="{716BF209-A28D-4C6E-BC64-D74CE81DC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3095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02" name="Freeform 2730">
              <a:extLst>
                <a:ext uri="{FF2B5EF4-FFF2-40B4-BE49-F238E27FC236}">
                  <a16:creationId xmlns:a16="http://schemas.microsoft.com/office/drawing/2014/main" id="{AFC98907-4F15-4397-9280-6DB59E82A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3152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03" name="Freeform 2731">
              <a:extLst>
                <a:ext uri="{FF2B5EF4-FFF2-40B4-BE49-F238E27FC236}">
                  <a16:creationId xmlns:a16="http://schemas.microsoft.com/office/drawing/2014/main" id="{DFA46C90-1FC1-4959-8A1B-B9EDEDE16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3067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04" name="Group 2732">
              <a:extLst>
                <a:ext uri="{FF2B5EF4-FFF2-40B4-BE49-F238E27FC236}">
                  <a16:creationId xmlns:a16="http://schemas.microsoft.com/office/drawing/2014/main" id="{2CE454C9-B378-446B-9373-B9C56D7BF8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209"/>
              <a:ext cx="10" cy="130"/>
              <a:chOff x="1674" y="3237"/>
              <a:chExt cx="57" cy="719"/>
            </a:xfrm>
          </p:grpSpPr>
          <p:sp>
            <p:nvSpPr>
              <p:cNvPr id="31405" name="Freeform 2733">
                <a:extLst>
                  <a:ext uri="{FF2B5EF4-FFF2-40B4-BE49-F238E27FC236}">
                    <a16:creationId xmlns:a16="http://schemas.microsoft.com/office/drawing/2014/main" id="{5AF0AD7F-B3D5-40FE-BB0C-A1DADEAB6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06" name="Freeform 2734">
                <a:extLst>
                  <a:ext uri="{FF2B5EF4-FFF2-40B4-BE49-F238E27FC236}">
                    <a16:creationId xmlns:a16="http://schemas.microsoft.com/office/drawing/2014/main" id="{1B92C9A0-86C9-4D5C-B1D3-C0AE1B453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07" name="Freeform 2735">
                <a:extLst>
                  <a:ext uri="{FF2B5EF4-FFF2-40B4-BE49-F238E27FC236}">
                    <a16:creationId xmlns:a16="http://schemas.microsoft.com/office/drawing/2014/main" id="{736083FC-1505-4DCB-BC37-46A0F1E79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08" name="Freeform 2736">
                <a:extLst>
                  <a:ext uri="{FF2B5EF4-FFF2-40B4-BE49-F238E27FC236}">
                    <a16:creationId xmlns:a16="http://schemas.microsoft.com/office/drawing/2014/main" id="{0A089BF2-0980-4AC8-989E-F0E819F2E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09" name="Freeform 2737">
                <a:extLst>
                  <a:ext uri="{FF2B5EF4-FFF2-40B4-BE49-F238E27FC236}">
                    <a16:creationId xmlns:a16="http://schemas.microsoft.com/office/drawing/2014/main" id="{7E9471BC-5D8D-42DE-A0ED-6BCA5AB16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10" name="Freeform 2738">
              <a:extLst>
                <a:ext uri="{FF2B5EF4-FFF2-40B4-BE49-F238E27FC236}">
                  <a16:creationId xmlns:a16="http://schemas.microsoft.com/office/drawing/2014/main" id="{D2C31212-5DF2-4D93-B318-1054BABA5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" y="2925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11" name="Freeform 2739">
              <a:extLst>
                <a:ext uri="{FF2B5EF4-FFF2-40B4-BE49-F238E27FC236}">
                  <a16:creationId xmlns:a16="http://schemas.microsoft.com/office/drawing/2014/main" id="{071E314C-BE04-4F60-990F-51A2108DF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2982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12" name="Freeform 2740">
              <a:extLst>
                <a:ext uri="{FF2B5EF4-FFF2-40B4-BE49-F238E27FC236}">
                  <a16:creationId xmlns:a16="http://schemas.microsoft.com/office/drawing/2014/main" id="{162DDCEB-4A8F-4C18-94DC-78443FBC3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13" name="Group 2741">
            <a:extLst>
              <a:ext uri="{FF2B5EF4-FFF2-40B4-BE49-F238E27FC236}">
                <a16:creationId xmlns:a16="http://schemas.microsoft.com/office/drawing/2014/main" id="{B4409695-E7A0-4D8E-88ED-D49F46901F66}"/>
              </a:ext>
            </a:extLst>
          </p:cNvPr>
          <p:cNvGrpSpPr>
            <a:grpSpLocks/>
          </p:cNvGrpSpPr>
          <p:nvPr/>
        </p:nvGrpSpPr>
        <p:grpSpPr bwMode="auto">
          <a:xfrm>
            <a:off x="5780088" y="4600575"/>
            <a:ext cx="406400" cy="722313"/>
            <a:chOff x="2637" y="2925"/>
            <a:chExt cx="256" cy="455"/>
          </a:xfrm>
        </p:grpSpPr>
        <p:sp>
          <p:nvSpPr>
            <p:cNvPr id="31414" name="Freeform 2742">
              <a:extLst>
                <a:ext uri="{FF2B5EF4-FFF2-40B4-BE49-F238E27FC236}">
                  <a16:creationId xmlns:a16="http://schemas.microsoft.com/office/drawing/2014/main" id="{F8FA2A69-CFBE-425B-938F-D727B76EB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96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15" name="Freeform 2743">
              <a:extLst>
                <a:ext uri="{FF2B5EF4-FFF2-40B4-BE49-F238E27FC236}">
                  <a16:creationId xmlns:a16="http://schemas.microsoft.com/office/drawing/2014/main" id="{B344249F-8FA3-4E4A-9857-D985D5BAB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3153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16" name="Freeform 2744">
              <a:extLst>
                <a:ext uri="{FF2B5EF4-FFF2-40B4-BE49-F238E27FC236}">
                  <a16:creationId xmlns:a16="http://schemas.microsoft.com/office/drawing/2014/main" id="{1FECEF77-A0A1-4FEA-86B0-792EEB489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68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17" name="Group 2745">
              <a:extLst>
                <a:ext uri="{FF2B5EF4-FFF2-40B4-BE49-F238E27FC236}">
                  <a16:creationId xmlns:a16="http://schemas.microsoft.com/office/drawing/2014/main" id="{1FD07B68-55A5-4758-A330-53D953FB6A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9" y="3210"/>
              <a:ext cx="10" cy="130"/>
              <a:chOff x="1674" y="3237"/>
              <a:chExt cx="57" cy="719"/>
            </a:xfrm>
          </p:grpSpPr>
          <p:sp>
            <p:nvSpPr>
              <p:cNvPr id="31418" name="Freeform 2746">
                <a:extLst>
                  <a:ext uri="{FF2B5EF4-FFF2-40B4-BE49-F238E27FC236}">
                    <a16:creationId xmlns:a16="http://schemas.microsoft.com/office/drawing/2014/main" id="{E8227C16-46FD-438F-8C80-E212295B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19" name="Freeform 2747">
                <a:extLst>
                  <a:ext uri="{FF2B5EF4-FFF2-40B4-BE49-F238E27FC236}">
                    <a16:creationId xmlns:a16="http://schemas.microsoft.com/office/drawing/2014/main" id="{757459DD-1F61-48A8-8AC2-4BFF33A5C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20" name="Freeform 2748">
                <a:extLst>
                  <a:ext uri="{FF2B5EF4-FFF2-40B4-BE49-F238E27FC236}">
                    <a16:creationId xmlns:a16="http://schemas.microsoft.com/office/drawing/2014/main" id="{39F7E57C-9CEB-4968-84A5-45810CFB6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21" name="Freeform 2749">
                <a:extLst>
                  <a:ext uri="{FF2B5EF4-FFF2-40B4-BE49-F238E27FC236}">
                    <a16:creationId xmlns:a16="http://schemas.microsoft.com/office/drawing/2014/main" id="{1C6A02B8-4F3D-43ED-ADD6-583B79608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22" name="Freeform 2750">
                <a:extLst>
                  <a:ext uri="{FF2B5EF4-FFF2-40B4-BE49-F238E27FC236}">
                    <a16:creationId xmlns:a16="http://schemas.microsoft.com/office/drawing/2014/main" id="{12A3BEE4-A82A-4259-9C5D-6AD2A08A9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23" name="Freeform 2751">
              <a:extLst>
                <a:ext uri="{FF2B5EF4-FFF2-40B4-BE49-F238E27FC236}">
                  <a16:creationId xmlns:a16="http://schemas.microsoft.com/office/drawing/2014/main" id="{C6596B74-4947-4E54-B7C3-50EA440A4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7" y="2926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24" name="Freeform 2752">
              <a:extLst>
                <a:ext uri="{FF2B5EF4-FFF2-40B4-BE49-F238E27FC236}">
                  <a16:creationId xmlns:a16="http://schemas.microsoft.com/office/drawing/2014/main" id="{B57BEFC3-C4E7-413D-ABD7-8FA038C10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7" y="2983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25" name="Freeform 2753">
              <a:extLst>
                <a:ext uri="{FF2B5EF4-FFF2-40B4-BE49-F238E27FC236}">
                  <a16:creationId xmlns:a16="http://schemas.microsoft.com/office/drawing/2014/main" id="{0367170E-2845-4B60-844E-A5CF0C1C1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26" name="Group 2754">
            <a:extLst>
              <a:ext uri="{FF2B5EF4-FFF2-40B4-BE49-F238E27FC236}">
                <a16:creationId xmlns:a16="http://schemas.microsoft.com/office/drawing/2014/main" id="{921E1503-3A92-4F95-80BF-35FBBBAE7977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4600575"/>
            <a:ext cx="406400" cy="722313"/>
            <a:chOff x="2354" y="2925"/>
            <a:chExt cx="256" cy="455"/>
          </a:xfrm>
        </p:grpSpPr>
        <p:sp>
          <p:nvSpPr>
            <p:cNvPr id="31427" name="Freeform 2755">
              <a:extLst>
                <a:ext uri="{FF2B5EF4-FFF2-40B4-BE49-F238E27FC236}">
                  <a16:creationId xmlns:a16="http://schemas.microsoft.com/office/drawing/2014/main" id="{066B81A5-F40E-4D8F-A008-A5659205E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3096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28" name="Freeform 2756">
              <a:extLst>
                <a:ext uri="{FF2B5EF4-FFF2-40B4-BE49-F238E27FC236}">
                  <a16:creationId xmlns:a16="http://schemas.microsoft.com/office/drawing/2014/main" id="{5AAF5331-26F4-4C86-AC33-1724787D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" y="3153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29" name="Freeform 2757">
              <a:extLst>
                <a:ext uri="{FF2B5EF4-FFF2-40B4-BE49-F238E27FC236}">
                  <a16:creationId xmlns:a16="http://schemas.microsoft.com/office/drawing/2014/main" id="{DEAC56B8-DC91-4F70-A143-7BFA1AA8E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3068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30" name="Freeform 2758">
              <a:extLst>
                <a:ext uri="{FF2B5EF4-FFF2-40B4-BE49-F238E27FC236}">
                  <a16:creationId xmlns:a16="http://schemas.microsoft.com/office/drawing/2014/main" id="{00755746-2A05-413C-A0FA-A4F7C8B2F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4" y="2926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31" name="Freeform 2759">
              <a:extLst>
                <a:ext uri="{FF2B5EF4-FFF2-40B4-BE49-F238E27FC236}">
                  <a16:creationId xmlns:a16="http://schemas.microsoft.com/office/drawing/2014/main" id="{E1639C38-885D-4558-B1CE-3A851DF0F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2983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32" name="Freeform 2760">
              <a:extLst>
                <a:ext uri="{FF2B5EF4-FFF2-40B4-BE49-F238E27FC236}">
                  <a16:creationId xmlns:a16="http://schemas.microsoft.com/office/drawing/2014/main" id="{4A319B8B-FD14-4DC9-8937-009C44D4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33" name="Group 2761">
              <a:extLst>
                <a:ext uri="{FF2B5EF4-FFF2-40B4-BE49-F238E27FC236}">
                  <a16:creationId xmlns:a16="http://schemas.microsoft.com/office/drawing/2014/main" id="{4D8DCEA2-6AC4-4AC4-A34C-B92FF7C7A1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3210"/>
              <a:ext cx="10" cy="130"/>
              <a:chOff x="1674" y="3237"/>
              <a:chExt cx="57" cy="719"/>
            </a:xfrm>
          </p:grpSpPr>
          <p:sp>
            <p:nvSpPr>
              <p:cNvPr id="31434" name="Freeform 2762">
                <a:extLst>
                  <a:ext uri="{FF2B5EF4-FFF2-40B4-BE49-F238E27FC236}">
                    <a16:creationId xmlns:a16="http://schemas.microsoft.com/office/drawing/2014/main" id="{54CBF531-44C4-4604-8A89-F10303008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35" name="Freeform 2763">
                <a:extLst>
                  <a:ext uri="{FF2B5EF4-FFF2-40B4-BE49-F238E27FC236}">
                    <a16:creationId xmlns:a16="http://schemas.microsoft.com/office/drawing/2014/main" id="{9E8E8E27-6D32-4DD6-A58F-E90641BED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36" name="Freeform 2764">
                <a:extLst>
                  <a:ext uri="{FF2B5EF4-FFF2-40B4-BE49-F238E27FC236}">
                    <a16:creationId xmlns:a16="http://schemas.microsoft.com/office/drawing/2014/main" id="{54609F18-4D47-4B70-B649-44102DA12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37" name="Freeform 2765">
                <a:extLst>
                  <a:ext uri="{FF2B5EF4-FFF2-40B4-BE49-F238E27FC236}">
                    <a16:creationId xmlns:a16="http://schemas.microsoft.com/office/drawing/2014/main" id="{9F60B0E7-2720-40F0-BA1C-A5A3F1053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38" name="Freeform 2766">
                <a:extLst>
                  <a:ext uri="{FF2B5EF4-FFF2-40B4-BE49-F238E27FC236}">
                    <a16:creationId xmlns:a16="http://schemas.microsoft.com/office/drawing/2014/main" id="{82DB6941-FC22-4EB4-BB09-9CF0F1CF3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439" name="Group 2767">
            <a:extLst>
              <a:ext uri="{FF2B5EF4-FFF2-40B4-BE49-F238E27FC236}">
                <a16:creationId xmlns:a16="http://schemas.microsoft.com/office/drawing/2014/main" id="{EB65F7D1-ECB2-41B5-BD81-89CA7AF9B06D}"/>
              </a:ext>
            </a:extLst>
          </p:cNvPr>
          <p:cNvGrpSpPr>
            <a:grpSpLocks/>
          </p:cNvGrpSpPr>
          <p:nvPr/>
        </p:nvGrpSpPr>
        <p:grpSpPr bwMode="auto">
          <a:xfrm>
            <a:off x="6727825" y="5006975"/>
            <a:ext cx="404813" cy="360363"/>
            <a:chOff x="2440" y="3918"/>
            <a:chExt cx="255" cy="227"/>
          </a:xfrm>
        </p:grpSpPr>
        <p:sp>
          <p:nvSpPr>
            <p:cNvPr id="31440" name="Freeform 2768">
              <a:extLst>
                <a:ext uri="{FF2B5EF4-FFF2-40B4-BE49-F238E27FC236}">
                  <a16:creationId xmlns:a16="http://schemas.microsoft.com/office/drawing/2014/main" id="{99055317-CE54-4E9C-B4D5-F7AB2E92B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4003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41" name="Freeform 2769">
              <a:extLst>
                <a:ext uri="{FF2B5EF4-FFF2-40B4-BE49-F238E27FC236}">
                  <a16:creationId xmlns:a16="http://schemas.microsoft.com/office/drawing/2014/main" id="{8A4B920F-CA45-4D3A-8914-352B51632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4003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42" name="Freeform 2770">
              <a:extLst>
                <a:ext uri="{FF2B5EF4-FFF2-40B4-BE49-F238E27FC236}">
                  <a16:creationId xmlns:a16="http://schemas.microsoft.com/office/drawing/2014/main" id="{A4E11279-F81F-47C0-BED5-3980337F4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918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43" name="Group 2771">
              <a:extLst>
                <a:ext uri="{FF2B5EF4-FFF2-40B4-BE49-F238E27FC236}">
                  <a16:creationId xmlns:a16="http://schemas.microsoft.com/office/drawing/2014/main" id="{637647EB-5BAB-4A39-BE07-2D475B3BA8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4032"/>
              <a:ext cx="114" cy="65"/>
              <a:chOff x="1731" y="2982"/>
              <a:chExt cx="793" cy="453"/>
            </a:xfrm>
          </p:grpSpPr>
          <p:sp>
            <p:nvSpPr>
              <p:cNvPr id="31444" name="Freeform 2772">
                <a:extLst>
                  <a:ext uri="{FF2B5EF4-FFF2-40B4-BE49-F238E27FC236}">
                    <a16:creationId xmlns:a16="http://schemas.microsoft.com/office/drawing/2014/main" id="{304B7A5A-E2FD-4426-822E-FA00B844F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45" name="Freeform 2773">
                <a:extLst>
                  <a:ext uri="{FF2B5EF4-FFF2-40B4-BE49-F238E27FC236}">
                    <a16:creationId xmlns:a16="http://schemas.microsoft.com/office/drawing/2014/main" id="{815CE227-086F-45D6-B2CC-77510DD86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46" name="Freeform 2774">
                <a:extLst>
                  <a:ext uri="{FF2B5EF4-FFF2-40B4-BE49-F238E27FC236}">
                    <a16:creationId xmlns:a16="http://schemas.microsoft.com/office/drawing/2014/main" id="{160BC7D7-3903-4F0B-9A17-504C9DA02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47" name="Freeform 2775">
                <a:extLst>
                  <a:ext uri="{FF2B5EF4-FFF2-40B4-BE49-F238E27FC236}">
                    <a16:creationId xmlns:a16="http://schemas.microsoft.com/office/drawing/2014/main" id="{8426D567-409D-4E47-BD39-CCFC7BD47A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48" name="Freeform 2776">
                <a:extLst>
                  <a:ext uri="{FF2B5EF4-FFF2-40B4-BE49-F238E27FC236}">
                    <a16:creationId xmlns:a16="http://schemas.microsoft.com/office/drawing/2014/main" id="{06E00DFD-1FEE-44DC-BC83-547292C23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449" name="Group 2777">
              <a:extLst>
                <a:ext uri="{FF2B5EF4-FFF2-40B4-BE49-F238E27FC236}">
                  <a16:creationId xmlns:a16="http://schemas.microsoft.com/office/drawing/2014/main" id="{49E139EE-22E9-4FB0-A62C-C36176C4C7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4049"/>
              <a:ext cx="114" cy="65"/>
              <a:chOff x="1731" y="2982"/>
              <a:chExt cx="793" cy="453"/>
            </a:xfrm>
          </p:grpSpPr>
          <p:sp>
            <p:nvSpPr>
              <p:cNvPr id="31450" name="Freeform 2778">
                <a:extLst>
                  <a:ext uri="{FF2B5EF4-FFF2-40B4-BE49-F238E27FC236}">
                    <a16:creationId xmlns:a16="http://schemas.microsoft.com/office/drawing/2014/main" id="{585ACBBB-E036-48F6-A95E-564A8F9CF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51" name="Freeform 2779">
                <a:extLst>
                  <a:ext uri="{FF2B5EF4-FFF2-40B4-BE49-F238E27FC236}">
                    <a16:creationId xmlns:a16="http://schemas.microsoft.com/office/drawing/2014/main" id="{062ED625-5C04-41B3-81A1-F30C461E6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52" name="Freeform 2780">
                <a:extLst>
                  <a:ext uri="{FF2B5EF4-FFF2-40B4-BE49-F238E27FC236}">
                    <a16:creationId xmlns:a16="http://schemas.microsoft.com/office/drawing/2014/main" id="{FE3E777F-41EE-4D35-899B-12C9ABDAC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53" name="Freeform 2781">
                <a:extLst>
                  <a:ext uri="{FF2B5EF4-FFF2-40B4-BE49-F238E27FC236}">
                    <a16:creationId xmlns:a16="http://schemas.microsoft.com/office/drawing/2014/main" id="{6C947651-F3E9-4ADD-B22F-1E44B8F77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54" name="Freeform 2782">
                <a:extLst>
                  <a:ext uri="{FF2B5EF4-FFF2-40B4-BE49-F238E27FC236}">
                    <a16:creationId xmlns:a16="http://schemas.microsoft.com/office/drawing/2014/main" id="{8EFB75A1-AA7F-4552-B435-6D67B560F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55" name="Freeform 2783">
              <a:extLst>
                <a:ext uri="{FF2B5EF4-FFF2-40B4-BE49-F238E27FC236}">
                  <a16:creationId xmlns:a16="http://schemas.microsoft.com/office/drawing/2014/main" id="{3DF4FE2D-D0D0-4326-AA2B-C80256085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918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56" name="Group 2784">
            <a:extLst>
              <a:ext uri="{FF2B5EF4-FFF2-40B4-BE49-F238E27FC236}">
                <a16:creationId xmlns:a16="http://schemas.microsoft.com/office/drawing/2014/main" id="{2020C1AB-7739-4817-9A40-F6C98F9B82D8}"/>
              </a:ext>
            </a:extLst>
          </p:cNvPr>
          <p:cNvGrpSpPr>
            <a:grpSpLocks/>
          </p:cNvGrpSpPr>
          <p:nvPr/>
        </p:nvGrpSpPr>
        <p:grpSpPr bwMode="auto">
          <a:xfrm>
            <a:off x="6727825" y="4195763"/>
            <a:ext cx="404813" cy="360362"/>
            <a:chOff x="2440" y="3407"/>
            <a:chExt cx="255" cy="227"/>
          </a:xfrm>
        </p:grpSpPr>
        <p:sp>
          <p:nvSpPr>
            <p:cNvPr id="31457" name="Freeform 2785">
              <a:extLst>
                <a:ext uri="{FF2B5EF4-FFF2-40B4-BE49-F238E27FC236}">
                  <a16:creationId xmlns:a16="http://schemas.microsoft.com/office/drawing/2014/main" id="{B33C8AB5-D2DA-4063-9114-4B2FED784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492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58" name="Freeform 2786">
              <a:extLst>
                <a:ext uri="{FF2B5EF4-FFF2-40B4-BE49-F238E27FC236}">
                  <a16:creationId xmlns:a16="http://schemas.microsoft.com/office/drawing/2014/main" id="{FE2B1CB1-3C64-40A5-AC84-AC76935D5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407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59" name="Freeform 2787">
              <a:extLst>
                <a:ext uri="{FF2B5EF4-FFF2-40B4-BE49-F238E27FC236}">
                  <a16:creationId xmlns:a16="http://schemas.microsoft.com/office/drawing/2014/main" id="{F4C0D333-C2F7-4706-99CF-F4DD4E199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3492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60" name="Group 2788">
              <a:extLst>
                <a:ext uri="{FF2B5EF4-FFF2-40B4-BE49-F238E27FC236}">
                  <a16:creationId xmlns:a16="http://schemas.microsoft.com/office/drawing/2014/main" id="{220285A6-6117-40D2-BA9B-9C4A951219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3520"/>
              <a:ext cx="114" cy="65"/>
              <a:chOff x="1731" y="2982"/>
              <a:chExt cx="793" cy="453"/>
            </a:xfrm>
          </p:grpSpPr>
          <p:sp>
            <p:nvSpPr>
              <p:cNvPr id="31461" name="Freeform 2789">
                <a:extLst>
                  <a:ext uri="{FF2B5EF4-FFF2-40B4-BE49-F238E27FC236}">
                    <a16:creationId xmlns:a16="http://schemas.microsoft.com/office/drawing/2014/main" id="{27F1FA2B-62EF-4EF6-9F69-3127E592B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2" name="Freeform 2790">
                <a:extLst>
                  <a:ext uri="{FF2B5EF4-FFF2-40B4-BE49-F238E27FC236}">
                    <a16:creationId xmlns:a16="http://schemas.microsoft.com/office/drawing/2014/main" id="{1A95D641-BA66-4835-9DAD-E05C58511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3" name="Freeform 2791">
                <a:extLst>
                  <a:ext uri="{FF2B5EF4-FFF2-40B4-BE49-F238E27FC236}">
                    <a16:creationId xmlns:a16="http://schemas.microsoft.com/office/drawing/2014/main" id="{6E55964F-E048-4251-B769-5199C0DD5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4" name="Freeform 2792">
                <a:extLst>
                  <a:ext uri="{FF2B5EF4-FFF2-40B4-BE49-F238E27FC236}">
                    <a16:creationId xmlns:a16="http://schemas.microsoft.com/office/drawing/2014/main" id="{F7782AD2-A6CA-4EAB-8EF3-1227572CC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5" name="Freeform 2793">
                <a:extLst>
                  <a:ext uri="{FF2B5EF4-FFF2-40B4-BE49-F238E27FC236}">
                    <a16:creationId xmlns:a16="http://schemas.microsoft.com/office/drawing/2014/main" id="{AF78D47B-351B-4FF9-850B-D8E901A3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466" name="Group 2794">
              <a:extLst>
                <a:ext uri="{FF2B5EF4-FFF2-40B4-BE49-F238E27FC236}">
                  <a16:creationId xmlns:a16="http://schemas.microsoft.com/office/drawing/2014/main" id="{AFBFD098-BB5F-49D2-A949-D74F54538C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3537"/>
              <a:ext cx="114" cy="65"/>
              <a:chOff x="1731" y="2982"/>
              <a:chExt cx="793" cy="453"/>
            </a:xfrm>
          </p:grpSpPr>
          <p:sp>
            <p:nvSpPr>
              <p:cNvPr id="31467" name="Freeform 2795">
                <a:extLst>
                  <a:ext uri="{FF2B5EF4-FFF2-40B4-BE49-F238E27FC236}">
                    <a16:creationId xmlns:a16="http://schemas.microsoft.com/office/drawing/2014/main" id="{8FB9B256-42B2-4029-A4EB-FAB24F49C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8" name="Freeform 2796">
                <a:extLst>
                  <a:ext uri="{FF2B5EF4-FFF2-40B4-BE49-F238E27FC236}">
                    <a16:creationId xmlns:a16="http://schemas.microsoft.com/office/drawing/2014/main" id="{6893EFC7-EE0C-4C4A-8ECB-9424F2752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9" name="Freeform 2797">
                <a:extLst>
                  <a:ext uri="{FF2B5EF4-FFF2-40B4-BE49-F238E27FC236}">
                    <a16:creationId xmlns:a16="http://schemas.microsoft.com/office/drawing/2014/main" id="{9AC2E70D-A9CE-491D-9843-D126CF1F1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70" name="Freeform 2798">
                <a:extLst>
                  <a:ext uri="{FF2B5EF4-FFF2-40B4-BE49-F238E27FC236}">
                    <a16:creationId xmlns:a16="http://schemas.microsoft.com/office/drawing/2014/main" id="{CAF80795-5CAB-4871-9BC2-926DEF4DB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71" name="Freeform 2799">
                <a:extLst>
                  <a:ext uri="{FF2B5EF4-FFF2-40B4-BE49-F238E27FC236}">
                    <a16:creationId xmlns:a16="http://schemas.microsoft.com/office/drawing/2014/main" id="{EA70E4C4-3E6A-448E-856F-83C0AAED7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72" name="Freeform 2800">
              <a:extLst>
                <a:ext uri="{FF2B5EF4-FFF2-40B4-BE49-F238E27FC236}">
                  <a16:creationId xmlns:a16="http://schemas.microsoft.com/office/drawing/2014/main" id="{63A84EE0-DCC0-454F-AD16-3C0245498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407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73" name="Group 2801">
            <a:extLst>
              <a:ext uri="{FF2B5EF4-FFF2-40B4-BE49-F238E27FC236}">
                <a16:creationId xmlns:a16="http://schemas.microsoft.com/office/drawing/2014/main" id="{7C5947F3-44B5-41FA-8475-FF91933F8C3B}"/>
              </a:ext>
            </a:extLst>
          </p:cNvPr>
          <p:cNvGrpSpPr>
            <a:grpSpLocks/>
          </p:cNvGrpSpPr>
          <p:nvPr/>
        </p:nvGrpSpPr>
        <p:grpSpPr bwMode="auto">
          <a:xfrm>
            <a:off x="6727825" y="4602163"/>
            <a:ext cx="404813" cy="360362"/>
            <a:chOff x="2440" y="3663"/>
            <a:chExt cx="255" cy="227"/>
          </a:xfrm>
        </p:grpSpPr>
        <p:sp>
          <p:nvSpPr>
            <p:cNvPr id="31474" name="Freeform 2802">
              <a:extLst>
                <a:ext uri="{FF2B5EF4-FFF2-40B4-BE49-F238E27FC236}">
                  <a16:creationId xmlns:a16="http://schemas.microsoft.com/office/drawing/2014/main" id="{60E8FCDF-9754-4888-B02B-C2F5631D0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74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75" name="Freeform 2803">
              <a:extLst>
                <a:ext uri="{FF2B5EF4-FFF2-40B4-BE49-F238E27FC236}">
                  <a16:creationId xmlns:a16="http://schemas.microsoft.com/office/drawing/2014/main" id="{C818BF6D-8A11-45D1-AE57-9536724A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66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76" name="Freeform 2804">
              <a:extLst>
                <a:ext uri="{FF2B5EF4-FFF2-40B4-BE49-F238E27FC236}">
                  <a16:creationId xmlns:a16="http://schemas.microsoft.com/office/drawing/2014/main" id="{67B106E0-D7D8-4460-942A-D827CE96B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374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77" name="Freeform 2805">
              <a:extLst>
                <a:ext uri="{FF2B5EF4-FFF2-40B4-BE49-F238E27FC236}">
                  <a16:creationId xmlns:a16="http://schemas.microsoft.com/office/drawing/2014/main" id="{23A32E79-6656-475D-A797-16FE36422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663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78" name="Group 2806">
              <a:extLst>
                <a:ext uri="{FF2B5EF4-FFF2-40B4-BE49-F238E27FC236}">
                  <a16:creationId xmlns:a16="http://schemas.microsoft.com/office/drawing/2014/main" id="{EF0F990A-6C21-44D8-8CEF-051BA6A27D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3776"/>
              <a:ext cx="114" cy="65"/>
              <a:chOff x="1731" y="2982"/>
              <a:chExt cx="793" cy="453"/>
            </a:xfrm>
          </p:grpSpPr>
          <p:sp>
            <p:nvSpPr>
              <p:cNvPr id="31479" name="Freeform 2807">
                <a:extLst>
                  <a:ext uri="{FF2B5EF4-FFF2-40B4-BE49-F238E27FC236}">
                    <a16:creationId xmlns:a16="http://schemas.microsoft.com/office/drawing/2014/main" id="{DA79BFDD-FDC6-4712-91E1-D65087A68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0" name="Freeform 2808">
                <a:extLst>
                  <a:ext uri="{FF2B5EF4-FFF2-40B4-BE49-F238E27FC236}">
                    <a16:creationId xmlns:a16="http://schemas.microsoft.com/office/drawing/2014/main" id="{C01CC0A1-269F-4FBB-BE38-822DC257A5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1" name="Freeform 2809">
                <a:extLst>
                  <a:ext uri="{FF2B5EF4-FFF2-40B4-BE49-F238E27FC236}">
                    <a16:creationId xmlns:a16="http://schemas.microsoft.com/office/drawing/2014/main" id="{F3E40BB0-8BC9-4B84-95E0-2D3A2DC633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2" name="Freeform 2810">
                <a:extLst>
                  <a:ext uri="{FF2B5EF4-FFF2-40B4-BE49-F238E27FC236}">
                    <a16:creationId xmlns:a16="http://schemas.microsoft.com/office/drawing/2014/main" id="{307FBC46-8781-4897-99C5-804CFC5FA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3" name="Freeform 2811">
                <a:extLst>
                  <a:ext uri="{FF2B5EF4-FFF2-40B4-BE49-F238E27FC236}">
                    <a16:creationId xmlns:a16="http://schemas.microsoft.com/office/drawing/2014/main" id="{9C3C4D41-AAB8-471B-871E-62F26105F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484" name="Group 2812">
              <a:extLst>
                <a:ext uri="{FF2B5EF4-FFF2-40B4-BE49-F238E27FC236}">
                  <a16:creationId xmlns:a16="http://schemas.microsoft.com/office/drawing/2014/main" id="{160CD6D3-651D-48E4-81C6-4E1FC4BFE8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3793"/>
              <a:ext cx="114" cy="65"/>
              <a:chOff x="1731" y="2982"/>
              <a:chExt cx="793" cy="453"/>
            </a:xfrm>
          </p:grpSpPr>
          <p:sp>
            <p:nvSpPr>
              <p:cNvPr id="31485" name="Freeform 2813">
                <a:extLst>
                  <a:ext uri="{FF2B5EF4-FFF2-40B4-BE49-F238E27FC236}">
                    <a16:creationId xmlns:a16="http://schemas.microsoft.com/office/drawing/2014/main" id="{9CD43BCC-F5BD-4B81-92B8-9C781BF53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6" name="Freeform 2814">
                <a:extLst>
                  <a:ext uri="{FF2B5EF4-FFF2-40B4-BE49-F238E27FC236}">
                    <a16:creationId xmlns:a16="http://schemas.microsoft.com/office/drawing/2014/main" id="{85B20D9F-5205-4EA3-ADC9-6DE30EBD0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7" name="Freeform 2815">
                <a:extLst>
                  <a:ext uri="{FF2B5EF4-FFF2-40B4-BE49-F238E27FC236}">
                    <a16:creationId xmlns:a16="http://schemas.microsoft.com/office/drawing/2014/main" id="{2B0050E7-83D8-471B-8BCF-04D6EA790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8" name="Freeform 2816">
                <a:extLst>
                  <a:ext uri="{FF2B5EF4-FFF2-40B4-BE49-F238E27FC236}">
                    <a16:creationId xmlns:a16="http://schemas.microsoft.com/office/drawing/2014/main" id="{FFD3B4F6-EA61-427D-A744-800982804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9" name="Freeform 2817">
                <a:extLst>
                  <a:ext uri="{FF2B5EF4-FFF2-40B4-BE49-F238E27FC236}">
                    <a16:creationId xmlns:a16="http://schemas.microsoft.com/office/drawing/2014/main" id="{B95AF248-0574-4DFB-9E83-7EEADB0D9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490" name="Group 2818">
            <a:extLst>
              <a:ext uri="{FF2B5EF4-FFF2-40B4-BE49-F238E27FC236}">
                <a16:creationId xmlns:a16="http://schemas.microsoft.com/office/drawing/2014/main" id="{08AC54F5-EF91-414D-9FD2-1461675B7B84}"/>
              </a:ext>
            </a:extLst>
          </p:cNvPr>
          <p:cNvGrpSpPr>
            <a:grpSpLocks/>
          </p:cNvGrpSpPr>
          <p:nvPr/>
        </p:nvGrpSpPr>
        <p:grpSpPr bwMode="auto">
          <a:xfrm>
            <a:off x="6276975" y="4602163"/>
            <a:ext cx="404813" cy="360362"/>
            <a:chOff x="2156" y="3663"/>
            <a:chExt cx="255" cy="227"/>
          </a:xfrm>
        </p:grpSpPr>
        <p:sp>
          <p:nvSpPr>
            <p:cNvPr id="31491" name="Freeform 2819">
              <a:extLst>
                <a:ext uri="{FF2B5EF4-FFF2-40B4-BE49-F238E27FC236}">
                  <a16:creationId xmlns:a16="http://schemas.microsoft.com/office/drawing/2014/main" id="{D2881697-38F0-40F9-9CC6-635CDAD8F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74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92" name="Freeform 2820">
              <a:extLst>
                <a:ext uri="{FF2B5EF4-FFF2-40B4-BE49-F238E27FC236}">
                  <a16:creationId xmlns:a16="http://schemas.microsoft.com/office/drawing/2014/main" id="{87AFE860-F84C-4C3E-B289-467E20FD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66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93" name="Freeform 2821">
              <a:extLst>
                <a:ext uri="{FF2B5EF4-FFF2-40B4-BE49-F238E27FC236}">
                  <a16:creationId xmlns:a16="http://schemas.microsoft.com/office/drawing/2014/main" id="{D9367F7D-1E68-4DD4-8106-612ADD0A9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74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94" name="Group 2822">
              <a:extLst>
                <a:ext uri="{FF2B5EF4-FFF2-40B4-BE49-F238E27FC236}">
                  <a16:creationId xmlns:a16="http://schemas.microsoft.com/office/drawing/2014/main" id="{837A13E9-7D7A-4843-B300-21B90DBE68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3776"/>
              <a:ext cx="114" cy="65"/>
              <a:chOff x="1731" y="2982"/>
              <a:chExt cx="793" cy="453"/>
            </a:xfrm>
          </p:grpSpPr>
          <p:sp>
            <p:nvSpPr>
              <p:cNvPr id="31495" name="Freeform 2823">
                <a:extLst>
                  <a:ext uri="{FF2B5EF4-FFF2-40B4-BE49-F238E27FC236}">
                    <a16:creationId xmlns:a16="http://schemas.microsoft.com/office/drawing/2014/main" id="{16CAC42D-EFA5-4500-BBF4-CEEBBE4BE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6" name="Freeform 2824">
                <a:extLst>
                  <a:ext uri="{FF2B5EF4-FFF2-40B4-BE49-F238E27FC236}">
                    <a16:creationId xmlns:a16="http://schemas.microsoft.com/office/drawing/2014/main" id="{B5126E98-F95F-44F4-952E-484D7FEC3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7" name="Freeform 2825">
                <a:extLst>
                  <a:ext uri="{FF2B5EF4-FFF2-40B4-BE49-F238E27FC236}">
                    <a16:creationId xmlns:a16="http://schemas.microsoft.com/office/drawing/2014/main" id="{644E4500-B350-43AE-B52E-8DF79F1D89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8" name="Freeform 2826">
                <a:extLst>
                  <a:ext uri="{FF2B5EF4-FFF2-40B4-BE49-F238E27FC236}">
                    <a16:creationId xmlns:a16="http://schemas.microsoft.com/office/drawing/2014/main" id="{95604781-757C-4888-B16A-F05F1872C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9" name="Freeform 2827">
                <a:extLst>
                  <a:ext uri="{FF2B5EF4-FFF2-40B4-BE49-F238E27FC236}">
                    <a16:creationId xmlns:a16="http://schemas.microsoft.com/office/drawing/2014/main" id="{2C6C5448-2D51-4207-B99B-1EB6E34D5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500" name="Group 2828">
              <a:extLst>
                <a:ext uri="{FF2B5EF4-FFF2-40B4-BE49-F238E27FC236}">
                  <a16:creationId xmlns:a16="http://schemas.microsoft.com/office/drawing/2014/main" id="{1472BF70-11D6-43FC-A1ED-22A027F7F7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3793"/>
              <a:ext cx="114" cy="65"/>
              <a:chOff x="1731" y="2982"/>
              <a:chExt cx="793" cy="453"/>
            </a:xfrm>
          </p:grpSpPr>
          <p:sp>
            <p:nvSpPr>
              <p:cNvPr id="31501" name="Freeform 2829">
                <a:extLst>
                  <a:ext uri="{FF2B5EF4-FFF2-40B4-BE49-F238E27FC236}">
                    <a16:creationId xmlns:a16="http://schemas.microsoft.com/office/drawing/2014/main" id="{B65BFF6A-D385-4DB9-B2AB-FECC462CF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2" name="Freeform 2830">
                <a:extLst>
                  <a:ext uri="{FF2B5EF4-FFF2-40B4-BE49-F238E27FC236}">
                    <a16:creationId xmlns:a16="http://schemas.microsoft.com/office/drawing/2014/main" id="{58F47FBA-DE7C-46B8-83CB-0F8A5E679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3" name="Freeform 2831">
                <a:extLst>
                  <a:ext uri="{FF2B5EF4-FFF2-40B4-BE49-F238E27FC236}">
                    <a16:creationId xmlns:a16="http://schemas.microsoft.com/office/drawing/2014/main" id="{068CF383-2A21-4359-B284-27DC4C7FB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4" name="Freeform 2832">
                <a:extLst>
                  <a:ext uri="{FF2B5EF4-FFF2-40B4-BE49-F238E27FC236}">
                    <a16:creationId xmlns:a16="http://schemas.microsoft.com/office/drawing/2014/main" id="{CF1162E5-390F-4F5A-941B-5B036CB95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5" name="Freeform 2833">
                <a:extLst>
                  <a:ext uri="{FF2B5EF4-FFF2-40B4-BE49-F238E27FC236}">
                    <a16:creationId xmlns:a16="http://schemas.microsoft.com/office/drawing/2014/main" id="{6EADA7A7-D1A1-4F7B-BE4E-961D5075B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06" name="Freeform 2834">
              <a:extLst>
                <a:ext uri="{FF2B5EF4-FFF2-40B4-BE49-F238E27FC236}">
                  <a16:creationId xmlns:a16="http://schemas.microsoft.com/office/drawing/2014/main" id="{A7B72335-8DEF-4560-9074-B85659B4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663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07" name="Freeform 2835">
              <a:extLst>
                <a:ext uri="{FF2B5EF4-FFF2-40B4-BE49-F238E27FC236}">
                  <a16:creationId xmlns:a16="http://schemas.microsoft.com/office/drawing/2014/main" id="{EE014293-D6DB-44E2-A293-39F3BDCC5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0" y="3663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08" name="Freeform 2836">
              <a:extLst>
                <a:ext uri="{FF2B5EF4-FFF2-40B4-BE49-F238E27FC236}">
                  <a16:creationId xmlns:a16="http://schemas.microsoft.com/office/drawing/2014/main" id="{7EAA9A34-F363-4DE5-8532-2D31A0BE5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663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09" name="Group 2837">
            <a:extLst>
              <a:ext uri="{FF2B5EF4-FFF2-40B4-BE49-F238E27FC236}">
                <a16:creationId xmlns:a16="http://schemas.microsoft.com/office/drawing/2014/main" id="{3D6EC090-92CC-4E1B-95A8-13BA127D427A}"/>
              </a:ext>
            </a:extLst>
          </p:cNvPr>
          <p:cNvGrpSpPr>
            <a:grpSpLocks/>
          </p:cNvGrpSpPr>
          <p:nvPr/>
        </p:nvGrpSpPr>
        <p:grpSpPr bwMode="auto">
          <a:xfrm>
            <a:off x="6276975" y="4195763"/>
            <a:ext cx="404813" cy="360362"/>
            <a:chOff x="2156" y="3407"/>
            <a:chExt cx="255" cy="227"/>
          </a:xfrm>
        </p:grpSpPr>
        <p:sp>
          <p:nvSpPr>
            <p:cNvPr id="31510" name="Freeform 2838">
              <a:extLst>
                <a:ext uri="{FF2B5EF4-FFF2-40B4-BE49-F238E27FC236}">
                  <a16:creationId xmlns:a16="http://schemas.microsoft.com/office/drawing/2014/main" id="{3E49765C-A0E8-41E9-BA53-135ABD15A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492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11" name="Freeform 2839">
              <a:extLst>
                <a:ext uri="{FF2B5EF4-FFF2-40B4-BE49-F238E27FC236}">
                  <a16:creationId xmlns:a16="http://schemas.microsoft.com/office/drawing/2014/main" id="{6FFB52F4-0D0E-4297-BEA0-2675CC4B0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407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12" name="Freeform 2840">
              <a:extLst>
                <a:ext uri="{FF2B5EF4-FFF2-40B4-BE49-F238E27FC236}">
                  <a16:creationId xmlns:a16="http://schemas.microsoft.com/office/drawing/2014/main" id="{97270CC1-0245-4EB8-8D7E-C23ACB76D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492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13" name="Group 2841">
              <a:extLst>
                <a:ext uri="{FF2B5EF4-FFF2-40B4-BE49-F238E27FC236}">
                  <a16:creationId xmlns:a16="http://schemas.microsoft.com/office/drawing/2014/main" id="{104986DF-FF08-46B4-9110-FEE35A2CC0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3520"/>
              <a:ext cx="114" cy="65"/>
              <a:chOff x="1731" y="2982"/>
              <a:chExt cx="793" cy="453"/>
            </a:xfrm>
          </p:grpSpPr>
          <p:sp>
            <p:nvSpPr>
              <p:cNvPr id="31514" name="Freeform 2842">
                <a:extLst>
                  <a:ext uri="{FF2B5EF4-FFF2-40B4-BE49-F238E27FC236}">
                    <a16:creationId xmlns:a16="http://schemas.microsoft.com/office/drawing/2014/main" id="{D014DFFC-05C4-40A5-8794-96B87BF3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5" name="Freeform 2843">
                <a:extLst>
                  <a:ext uri="{FF2B5EF4-FFF2-40B4-BE49-F238E27FC236}">
                    <a16:creationId xmlns:a16="http://schemas.microsoft.com/office/drawing/2014/main" id="{DC120F6F-C277-49C0-B6ED-5AF681044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6" name="Freeform 2844">
                <a:extLst>
                  <a:ext uri="{FF2B5EF4-FFF2-40B4-BE49-F238E27FC236}">
                    <a16:creationId xmlns:a16="http://schemas.microsoft.com/office/drawing/2014/main" id="{A615114F-AC89-4B33-9597-320F2070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7" name="Freeform 2845">
                <a:extLst>
                  <a:ext uri="{FF2B5EF4-FFF2-40B4-BE49-F238E27FC236}">
                    <a16:creationId xmlns:a16="http://schemas.microsoft.com/office/drawing/2014/main" id="{67225875-5EF0-4A32-95B6-4A8720914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8" name="Freeform 2846">
                <a:extLst>
                  <a:ext uri="{FF2B5EF4-FFF2-40B4-BE49-F238E27FC236}">
                    <a16:creationId xmlns:a16="http://schemas.microsoft.com/office/drawing/2014/main" id="{26EE047F-B1F7-4268-AECB-A1522FCCC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519" name="Group 2847">
              <a:extLst>
                <a:ext uri="{FF2B5EF4-FFF2-40B4-BE49-F238E27FC236}">
                  <a16:creationId xmlns:a16="http://schemas.microsoft.com/office/drawing/2014/main" id="{6268F710-4765-4B71-A35D-6514BA6004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3537"/>
              <a:ext cx="114" cy="65"/>
              <a:chOff x="1731" y="2982"/>
              <a:chExt cx="793" cy="453"/>
            </a:xfrm>
          </p:grpSpPr>
          <p:sp>
            <p:nvSpPr>
              <p:cNvPr id="31520" name="Freeform 2848">
                <a:extLst>
                  <a:ext uri="{FF2B5EF4-FFF2-40B4-BE49-F238E27FC236}">
                    <a16:creationId xmlns:a16="http://schemas.microsoft.com/office/drawing/2014/main" id="{9D76145D-A35A-42E4-AD85-2A362B1E3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1" name="Freeform 2849">
                <a:extLst>
                  <a:ext uri="{FF2B5EF4-FFF2-40B4-BE49-F238E27FC236}">
                    <a16:creationId xmlns:a16="http://schemas.microsoft.com/office/drawing/2014/main" id="{D49966E5-3E84-429C-8731-59B255165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2" name="Freeform 2850">
                <a:extLst>
                  <a:ext uri="{FF2B5EF4-FFF2-40B4-BE49-F238E27FC236}">
                    <a16:creationId xmlns:a16="http://schemas.microsoft.com/office/drawing/2014/main" id="{492F4C44-CBFD-4D42-9CB4-45EDEEDFB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3" name="Freeform 2851">
                <a:extLst>
                  <a:ext uri="{FF2B5EF4-FFF2-40B4-BE49-F238E27FC236}">
                    <a16:creationId xmlns:a16="http://schemas.microsoft.com/office/drawing/2014/main" id="{3419B0C4-AC84-4FBD-8977-718E2560E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4" name="Freeform 2852">
                <a:extLst>
                  <a:ext uri="{FF2B5EF4-FFF2-40B4-BE49-F238E27FC236}">
                    <a16:creationId xmlns:a16="http://schemas.microsoft.com/office/drawing/2014/main" id="{793545F9-D1AB-4178-8984-9D8CCFA01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25" name="Freeform 2853">
              <a:extLst>
                <a:ext uri="{FF2B5EF4-FFF2-40B4-BE49-F238E27FC236}">
                  <a16:creationId xmlns:a16="http://schemas.microsoft.com/office/drawing/2014/main" id="{FC958A33-1204-4ED2-8298-E299038EE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407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26" name="Freeform 2854">
              <a:extLst>
                <a:ext uri="{FF2B5EF4-FFF2-40B4-BE49-F238E27FC236}">
                  <a16:creationId xmlns:a16="http://schemas.microsoft.com/office/drawing/2014/main" id="{DBAA672F-E0C1-4E6C-BB62-4722AACBD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0" y="3407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27" name="Freeform 2855">
              <a:extLst>
                <a:ext uri="{FF2B5EF4-FFF2-40B4-BE49-F238E27FC236}">
                  <a16:creationId xmlns:a16="http://schemas.microsoft.com/office/drawing/2014/main" id="{1C02BEB5-B591-4F46-B747-D800FB3B4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407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noFill/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28" name="Group 2856">
            <a:extLst>
              <a:ext uri="{FF2B5EF4-FFF2-40B4-BE49-F238E27FC236}">
                <a16:creationId xmlns:a16="http://schemas.microsoft.com/office/drawing/2014/main" id="{9CB5FCE9-02E5-44BB-B540-26851A918862}"/>
              </a:ext>
            </a:extLst>
          </p:cNvPr>
          <p:cNvGrpSpPr>
            <a:grpSpLocks/>
          </p:cNvGrpSpPr>
          <p:nvPr/>
        </p:nvGrpSpPr>
        <p:grpSpPr bwMode="auto">
          <a:xfrm>
            <a:off x="6276975" y="5006975"/>
            <a:ext cx="404813" cy="360363"/>
            <a:chOff x="2156" y="3918"/>
            <a:chExt cx="255" cy="227"/>
          </a:xfrm>
        </p:grpSpPr>
        <p:sp>
          <p:nvSpPr>
            <p:cNvPr id="31529" name="Freeform 2857">
              <a:extLst>
                <a:ext uri="{FF2B5EF4-FFF2-40B4-BE49-F238E27FC236}">
                  <a16:creationId xmlns:a16="http://schemas.microsoft.com/office/drawing/2014/main" id="{0D4CEA45-13F9-45E4-AB1C-F34FBA44D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4003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30" name="Freeform 2858">
              <a:extLst>
                <a:ext uri="{FF2B5EF4-FFF2-40B4-BE49-F238E27FC236}">
                  <a16:creationId xmlns:a16="http://schemas.microsoft.com/office/drawing/2014/main" id="{CD130EBE-6798-49D1-B106-A1CC2D347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4003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31" name="Freeform 2859">
              <a:extLst>
                <a:ext uri="{FF2B5EF4-FFF2-40B4-BE49-F238E27FC236}">
                  <a16:creationId xmlns:a16="http://schemas.microsoft.com/office/drawing/2014/main" id="{C7B2D97C-DC13-4CFB-97F7-EA791AB06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918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32" name="Group 2860">
              <a:extLst>
                <a:ext uri="{FF2B5EF4-FFF2-40B4-BE49-F238E27FC236}">
                  <a16:creationId xmlns:a16="http://schemas.microsoft.com/office/drawing/2014/main" id="{D3DE84A2-336F-42ED-92B8-09133A1921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4032"/>
              <a:ext cx="114" cy="65"/>
              <a:chOff x="1731" y="2982"/>
              <a:chExt cx="793" cy="453"/>
            </a:xfrm>
          </p:grpSpPr>
          <p:sp>
            <p:nvSpPr>
              <p:cNvPr id="31533" name="Freeform 2861">
                <a:extLst>
                  <a:ext uri="{FF2B5EF4-FFF2-40B4-BE49-F238E27FC236}">
                    <a16:creationId xmlns:a16="http://schemas.microsoft.com/office/drawing/2014/main" id="{009C64F2-3376-495F-B5F8-6F0BBCD1B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4" name="Freeform 2862">
                <a:extLst>
                  <a:ext uri="{FF2B5EF4-FFF2-40B4-BE49-F238E27FC236}">
                    <a16:creationId xmlns:a16="http://schemas.microsoft.com/office/drawing/2014/main" id="{6B65028D-3B3D-4359-85C2-BF2D2EA51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5" name="Freeform 2863">
                <a:extLst>
                  <a:ext uri="{FF2B5EF4-FFF2-40B4-BE49-F238E27FC236}">
                    <a16:creationId xmlns:a16="http://schemas.microsoft.com/office/drawing/2014/main" id="{D7D006D0-5673-445B-8982-2B5B5C1A9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6" name="Freeform 2864">
                <a:extLst>
                  <a:ext uri="{FF2B5EF4-FFF2-40B4-BE49-F238E27FC236}">
                    <a16:creationId xmlns:a16="http://schemas.microsoft.com/office/drawing/2014/main" id="{B6ED2B02-14E7-434F-8B9E-4068228B7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7" name="Freeform 2865">
                <a:extLst>
                  <a:ext uri="{FF2B5EF4-FFF2-40B4-BE49-F238E27FC236}">
                    <a16:creationId xmlns:a16="http://schemas.microsoft.com/office/drawing/2014/main" id="{E1149115-89EA-4AF4-AF78-162AE4A0C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538" name="Group 2866">
              <a:extLst>
                <a:ext uri="{FF2B5EF4-FFF2-40B4-BE49-F238E27FC236}">
                  <a16:creationId xmlns:a16="http://schemas.microsoft.com/office/drawing/2014/main" id="{BB61AC90-BCF9-45FC-AFD1-5AFF115BD2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4049"/>
              <a:ext cx="114" cy="65"/>
              <a:chOff x="1731" y="2982"/>
              <a:chExt cx="793" cy="453"/>
            </a:xfrm>
          </p:grpSpPr>
          <p:sp>
            <p:nvSpPr>
              <p:cNvPr id="31539" name="Freeform 2867">
                <a:extLst>
                  <a:ext uri="{FF2B5EF4-FFF2-40B4-BE49-F238E27FC236}">
                    <a16:creationId xmlns:a16="http://schemas.microsoft.com/office/drawing/2014/main" id="{CA8ED017-2076-4E96-A987-964DF650DD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40" name="Freeform 2868">
                <a:extLst>
                  <a:ext uri="{FF2B5EF4-FFF2-40B4-BE49-F238E27FC236}">
                    <a16:creationId xmlns:a16="http://schemas.microsoft.com/office/drawing/2014/main" id="{FE87EB1D-88DA-4510-94B7-EAEBD3947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41" name="Freeform 2869">
                <a:extLst>
                  <a:ext uri="{FF2B5EF4-FFF2-40B4-BE49-F238E27FC236}">
                    <a16:creationId xmlns:a16="http://schemas.microsoft.com/office/drawing/2014/main" id="{B6B3AA2E-EA96-49A8-839F-85ED083D5E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42" name="Freeform 2870">
                <a:extLst>
                  <a:ext uri="{FF2B5EF4-FFF2-40B4-BE49-F238E27FC236}">
                    <a16:creationId xmlns:a16="http://schemas.microsoft.com/office/drawing/2014/main" id="{A080AA55-913A-4F34-97E6-7C66E51FD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43" name="Freeform 2871">
                <a:extLst>
                  <a:ext uri="{FF2B5EF4-FFF2-40B4-BE49-F238E27FC236}">
                    <a16:creationId xmlns:a16="http://schemas.microsoft.com/office/drawing/2014/main" id="{CF7E1B2E-B1CC-4032-B517-3188F522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44" name="Freeform 2872">
              <a:extLst>
                <a:ext uri="{FF2B5EF4-FFF2-40B4-BE49-F238E27FC236}">
                  <a16:creationId xmlns:a16="http://schemas.microsoft.com/office/drawing/2014/main" id="{E373A291-F72B-4853-90FB-F73798C2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918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45" name="Freeform 2873">
              <a:extLst>
                <a:ext uri="{FF2B5EF4-FFF2-40B4-BE49-F238E27FC236}">
                  <a16:creationId xmlns:a16="http://schemas.microsoft.com/office/drawing/2014/main" id="{A9EE3221-7196-45B4-88CE-7BF140342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0" y="3918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46" name="Freeform 2874">
              <a:extLst>
                <a:ext uri="{FF2B5EF4-FFF2-40B4-BE49-F238E27FC236}">
                  <a16:creationId xmlns:a16="http://schemas.microsoft.com/office/drawing/2014/main" id="{BF44B6E1-6608-41A6-AA6B-DA4AAEDB7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918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noFill/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8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47" name="Group 2875">
            <a:extLst>
              <a:ext uri="{FF2B5EF4-FFF2-40B4-BE49-F238E27FC236}">
                <a16:creationId xmlns:a16="http://schemas.microsoft.com/office/drawing/2014/main" id="{67474037-81E4-4C26-94DE-0A6DF29B81E6}"/>
              </a:ext>
            </a:extLst>
          </p:cNvPr>
          <p:cNvGrpSpPr>
            <a:grpSpLocks/>
          </p:cNvGrpSpPr>
          <p:nvPr/>
        </p:nvGrpSpPr>
        <p:grpSpPr bwMode="auto">
          <a:xfrm>
            <a:off x="7223125" y="4826000"/>
            <a:ext cx="225425" cy="495300"/>
            <a:chOff x="1107" y="3379"/>
            <a:chExt cx="142" cy="312"/>
          </a:xfrm>
        </p:grpSpPr>
        <p:sp>
          <p:nvSpPr>
            <p:cNvPr id="31548" name="Freeform 2876">
              <a:extLst>
                <a:ext uri="{FF2B5EF4-FFF2-40B4-BE49-F238E27FC236}">
                  <a16:creationId xmlns:a16="http://schemas.microsoft.com/office/drawing/2014/main" id="{F7FC2E75-CD1D-4CA3-B132-0133FF23A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49" name="Freeform 2877">
              <a:extLst>
                <a:ext uri="{FF2B5EF4-FFF2-40B4-BE49-F238E27FC236}">
                  <a16:creationId xmlns:a16="http://schemas.microsoft.com/office/drawing/2014/main" id="{BC42DABF-FAA7-4B5B-9476-833766239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50" name="Freeform 2878">
              <a:extLst>
                <a:ext uri="{FF2B5EF4-FFF2-40B4-BE49-F238E27FC236}">
                  <a16:creationId xmlns:a16="http://schemas.microsoft.com/office/drawing/2014/main" id="{6FE7E81F-27CB-417F-9696-4BAE27FCD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51" name="Group 2879">
              <a:extLst>
                <a:ext uri="{FF2B5EF4-FFF2-40B4-BE49-F238E27FC236}">
                  <a16:creationId xmlns:a16="http://schemas.microsoft.com/office/drawing/2014/main" id="{57BBEE55-5DC8-4DF9-9D18-1A36D405AD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0" y="3521"/>
              <a:ext cx="10" cy="130"/>
              <a:chOff x="1674" y="3237"/>
              <a:chExt cx="57" cy="719"/>
            </a:xfrm>
          </p:grpSpPr>
          <p:sp>
            <p:nvSpPr>
              <p:cNvPr id="31552" name="Freeform 2880">
                <a:extLst>
                  <a:ext uri="{FF2B5EF4-FFF2-40B4-BE49-F238E27FC236}">
                    <a16:creationId xmlns:a16="http://schemas.microsoft.com/office/drawing/2014/main" id="{7DA60516-FA5D-44B9-AE64-6FEDAD33F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53" name="Freeform 2881">
                <a:extLst>
                  <a:ext uri="{FF2B5EF4-FFF2-40B4-BE49-F238E27FC236}">
                    <a16:creationId xmlns:a16="http://schemas.microsoft.com/office/drawing/2014/main" id="{34BFD016-3C92-47A7-BC5D-526CF0B84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54" name="Freeform 2882">
                <a:extLst>
                  <a:ext uri="{FF2B5EF4-FFF2-40B4-BE49-F238E27FC236}">
                    <a16:creationId xmlns:a16="http://schemas.microsoft.com/office/drawing/2014/main" id="{B4FF64E4-4ED7-4B50-A7CF-A9BF2654D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55" name="Freeform 2883">
                <a:extLst>
                  <a:ext uri="{FF2B5EF4-FFF2-40B4-BE49-F238E27FC236}">
                    <a16:creationId xmlns:a16="http://schemas.microsoft.com/office/drawing/2014/main" id="{13FE8EE1-A39F-4BDD-9016-77FC8CEA4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56" name="Freeform 2884">
                <a:extLst>
                  <a:ext uri="{FF2B5EF4-FFF2-40B4-BE49-F238E27FC236}">
                    <a16:creationId xmlns:a16="http://schemas.microsoft.com/office/drawing/2014/main" id="{3D03275A-F7F9-426B-8427-0EA1DA989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57" name="Freeform 2885">
              <a:extLst>
                <a:ext uri="{FF2B5EF4-FFF2-40B4-BE49-F238E27FC236}">
                  <a16:creationId xmlns:a16="http://schemas.microsoft.com/office/drawing/2014/main" id="{FE12B8F5-F9DE-43B8-9E75-2F5B55AC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58" name="Group 2886">
            <a:extLst>
              <a:ext uri="{FF2B5EF4-FFF2-40B4-BE49-F238E27FC236}">
                <a16:creationId xmlns:a16="http://schemas.microsoft.com/office/drawing/2014/main" id="{7E6412EE-9101-4C98-96B5-4B2C74A9A662}"/>
              </a:ext>
            </a:extLst>
          </p:cNvPr>
          <p:cNvGrpSpPr>
            <a:grpSpLocks/>
          </p:cNvGrpSpPr>
          <p:nvPr/>
        </p:nvGrpSpPr>
        <p:grpSpPr bwMode="auto">
          <a:xfrm>
            <a:off x="7493000" y="4826000"/>
            <a:ext cx="225425" cy="495300"/>
            <a:chOff x="1277" y="3379"/>
            <a:chExt cx="142" cy="312"/>
          </a:xfrm>
        </p:grpSpPr>
        <p:sp>
          <p:nvSpPr>
            <p:cNvPr id="31559" name="Freeform 2887">
              <a:extLst>
                <a:ext uri="{FF2B5EF4-FFF2-40B4-BE49-F238E27FC236}">
                  <a16:creationId xmlns:a16="http://schemas.microsoft.com/office/drawing/2014/main" id="{5D08E243-54E1-482E-932C-575D1B19B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60" name="Freeform 2888">
              <a:extLst>
                <a:ext uri="{FF2B5EF4-FFF2-40B4-BE49-F238E27FC236}">
                  <a16:creationId xmlns:a16="http://schemas.microsoft.com/office/drawing/2014/main" id="{9283C3B6-A52C-4A2D-9C1F-16BE32B2A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61" name="Freeform 2889">
              <a:extLst>
                <a:ext uri="{FF2B5EF4-FFF2-40B4-BE49-F238E27FC236}">
                  <a16:creationId xmlns:a16="http://schemas.microsoft.com/office/drawing/2014/main" id="{73B31ECE-E88A-4D62-88D7-040D0289C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62" name="Group 2890">
              <a:extLst>
                <a:ext uri="{FF2B5EF4-FFF2-40B4-BE49-F238E27FC236}">
                  <a16:creationId xmlns:a16="http://schemas.microsoft.com/office/drawing/2014/main" id="{FC3C7D15-FC0A-425C-BB36-EBE587C728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3521"/>
              <a:ext cx="10" cy="130"/>
              <a:chOff x="1674" y="3237"/>
              <a:chExt cx="57" cy="719"/>
            </a:xfrm>
          </p:grpSpPr>
          <p:sp>
            <p:nvSpPr>
              <p:cNvPr id="31563" name="Freeform 2891">
                <a:extLst>
                  <a:ext uri="{FF2B5EF4-FFF2-40B4-BE49-F238E27FC236}">
                    <a16:creationId xmlns:a16="http://schemas.microsoft.com/office/drawing/2014/main" id="{D681C7CC-5CEA-46E4-AED1-1ECF04CF5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64" name="Freeform 2892">
                <a:extLst>
                  <a:ext uri="{FF2B5EF4-FFF2-40B4-BE49-F238E27FC236}">
                    <a16:creationId xmlns:a16="http://schemas.microsoft.com/office/drawing/2014/main" id="{F60EE23A-9A00-4022-BD8D-55A35C021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65" name="Freeform 2893">
                <a:extLst>
                  <a:ext uri="{FF2B5EF4-FFF2-40B4-BE49-F238E27FC236}">
                    <a16:creationId xmlns:a16="http://schemas.microsoft.com/office/drawing/2014/main" id="{A0743ACA-C449-4E6A-B3E8-BED096706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66" name="Freeform 2894">
                <a:extLst>
                  <a:ext uri="{FF2B5EF4-FFF2-40B4-BE49-F238E27FC236}">
                    <a16:creationId xmlns:a16="http://schemas.microsoft.com/office/drawing/2014/main" id="{23B82DF0-BF26-40F1-ACDE-D98F2AE33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67" name="Freeform 2895">
                <a:extLst>
                  <a:ext uri="{FF2B5EF4-FFF2-40B4-BE49-F238E27FC236}">
                    <a16:creationId xmlns:a16="http://schemas.microsoft.com/office/drawing/2014/main" id="{C66A9340-B350-472C-8BA5-AB8DE604F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68" name="Freeform 2896">
              <a:extLst>
                <a:ext uri="{FF2B5EF4-FFF2-40B4-BE49-F238E27FC236}">
                  <a16:creationId xmlns:a16="http://schemas.microsoft.com/office/drawing/2014/main" id="{553E86F7-FE91-4D00-B78E-18C32DE48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69" name="Group 2897">
            <a:extLst>
              <a:ext uri="{FF2B5EF4-FFF2-40B4-BE49-F238E27FC236}">
                <a16:creationId xmlns:a16="http://schemas.microsoft.com/office/drawing/2014/main" id="{C79A6CD3-8353-4FF1-8C2E-C526A9A2D3A7}"/>
              </a:ext>
            </a:extLst>
          </p:cNvPr>
          <p:cNvGrpSpPr>
            <a:grpSpLocks/>
          </p:cNvGrpSpPr>
          <p:nvPr/>
        </p:nvGrpSpPr>
        <p:grpSpPr bwMode="auto">
          <a:xfrm>
            <a:off x="7762875" y="4826000"/>
            <a:ext cx="225425" cy="495300"/>
            <a:chOff x="1447" y="3379"/>
            <a:chExt cx="142" cy="312"/>
          </a:xfrm>
        </p:grpSpPr>
        <p:sp>
          <p:nvSpPr>
            <p:cNvPr id="31570" name="Freeform 2898">
              <a:extLst>
                <a:ext uri="{FF2B5EF4-FFF2-40B4-BE49-F238E27FC236}">
                  <a16:creationId xmlns:a16="http://schemas.microsoft.com/office/drawing/2014/main" id="{B67AC54B-7CE5-4E56-9E65-701B81627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71" name="Freeform 2899">
              <a:extLst>
                <a:ext uri="{FF2B5EF4-FFF2-40B4-BE49-F238E27FC236}">
                  <a16:creationId xmlns:a16="http://schemas.microsoft.com/office/drawing/2014/main" id="{BD4CF63B-A907-40CF-AD41-36D5C5CC7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72" name="Freeform 2900">
              <a:extLst>
                <a:ext uri="{FF2B5EF4-FFF2-40B4-BE49-F238E27FC236}">
                  <a16:creationId xmlns:a16="http://schemas.microsoft.com/office/drawing/2014/main" id="{D0546209-5A85-4C0D-8763-46D7E7AFE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73" name="Freeform 2901">
              <a:extLst>
                <a:ext uri="{FF2B5EF4-FFF2-40B4-BE49-F238E27FC236}">
                  <a16:creationId xmlns:a16="http://schemas.microsoft.com/office/drawing/2014/main" id="{AE4333AB-B926-4608-B493-A7A8086AA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74" name="Group 2902">
              <a:extLst>
                <a:ext uri="{FF2B5EF4-FFF2-40B4-BE49-F238E27FC236}">
                  <a16:creationId xmlns:a16="http://schemas.microsoft.com/office/drawing/2014/main" id="{B3CF4C4F-03D5-4959-959C-3255C74597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0" y="3521"/>
              <a:ext cx="10" cy="130"/>
              <a:chOff x="1674" y="3237"/>
              <a:chExt cx="57" cy="719"/>
            </a:xfrm>
          </p:grpSpPr>
          <p:sp>
            <p:nvSpPr>
              <p:cNvPr id="31575" name="Freeform 2903">
                <a:extLst>
                  <a:ext uri="{FF2B5EF4-FFF2-40B4-BE49-F238E27FC236}">
                    <a16:creationId xmlns:a16="http://schemas.microsoft.com/office/drawing/2014/main" id="{76210099-86A6-4141-AD39-566666A1F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76" name="Freeform 2904">
                <a:extLst>
                  <a:ext uri="{FF2B5EF4-FFF2-40B4-BE49-F238E27FC236}">
                    <a16:creationId xmlns:a16="http://schemas.microsoft.com/office/drawing/2014/main" id="{CD67B36E-FE08-4361-BE0A-585FF6744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77" name="Freeform 2905">
                <a:extLst>
                  <a:ext uri="{FF2B5EF4-FFF2-40B4-BE49-F238E27FC236}">
                    <a16:creationId xmlns:a16="http://schemas.microsoft.com/office/drawing/2014/main" id="{FDF59360-69D6-434B-9E52-8A0DD06FBB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78" name="Freeform 2906">
                <a:extLst>
                  <a:ext uri="{FF2B5EF4-FFF2-40B4-BE49-F238E27FC236}">
                    <a16:creationId xmlns:a16="http://schemas.microsoft.com/office/drawing/2014/main" id="{154F567A-7A1F-4957-A095-16B5D18C6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79" name="Freeform 2907">
                <a:extLst>
                  <a:ext uri="{FF2B5EF4-FFF2-40B4-BE49-F238E27FC236}">
                    <a16:creationId xmlns:a16="http://schemas.microsoft.com/office/drawing/2014/main" id="{A100A719-4BDF-499C-BF07-9D9BD677F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580" name="Group 2908">
            <a:extLst>
              <a:ext uri="{FF2B5EF4-FFF2-40B4-BE49-F238E27FC236}">
                <a16:creationId xmlns:a16="http://schemas.microsoft.com/office/drawing/2014/main" id="{1CDFE74B-95D8-4BAD-B14F-09CEEC25A14E}"/>
              </a:ext>
            </a:extLst>
          </p:cNvPr>
          <p:cNvGrpSpPr>
            <a:grpSpLocks/>
          </p:cNvGrpSpPr>
          <p:nvPr/>
        </p:nvGrpSpPr>
        <p:grpSpPr bwMode="auto">
          <a:xfrm>
            <a:off x="8574088" y="4735513"/>
            <a:ext cx="225425" cy="585787"/>
            <a:chOff x="1958" y="3322"/>
            <a:chExt cx="142" cy="369"/>
          </a:xfrm>
        </p:grpSpPr>
        <p:sp>
          <p:nvSpPr>
            <p:cNvPr id="31581" name="Freeform 2909">
              <a:extLst>
                <a:ext uri="{FF2B5EF4-FFF2-40B4-BE49-F238E27FC236}">
                  <a16:creationId xmlns:a16="http://schemas.microsoft.com/office/drawing/2014/main" id="{58BB1603-A878-4FDF-8EE8-11AB3A19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82" name="Freeform 2910">
              <a:extLst>
                <a:ext uri="{FF2B5EF4-FFF2-40B4-BE49-F238E27FC236}">
                  <a16:creationId xmlns:a16="http://schemas.microsoft.com/office/drawing/2014/main" id="{EF2EBB91-5EB1-4DF8-AC4B-4C20D944B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83" name="Freeform 2911">
              <a:extLst>
                <a:ext uri="{FF2B5EF4-FFF2-40B4-BE49-F238E27FC236}">
                  <a16:creationId xmlns:a16="http://schemas.microsoft.com/office/drawing/2014/main" id="{E9662543-11E2-4C70-8F1B-97E7F52B9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84" name="Group 2912">
              <a:extLst>
                <a:ext uri="{FF2B5EF4-FFF2-40B4-BE49-F238E27FC236}">
                  <a16:creationId xmlns:a16="http://schemas.microsoft.com/office/drawing/2014/main" id="{B1030F40-153D-4C6F-8806-E6FE89A0A0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1" y="3521"/>
              <a:ext cx="10" cy="130"/>
              <a:chOff x="1674" y="3237"/>
              <a:chExt cx="57" cy="719"/>
            </a:xfrm>
          </p:grpSpPr>
          <p:sp>
            <p:nvSpPr>
              <p:cNvPr id="31585" name="Freeform 2913">
                <a:extLst>
                  <a:ext uri="{FF2B5EF4-FFF2-40B4-BE49-F238E27FC236}">
                    <a16:creationId xmlns:a16="http://schemas.microsoft.com/office/drawing/2014/main" id="{2F4BAA69-034E-4BC3-A1B8-01E2829FB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6" name="Freeform 2914">
                <a:extLst>
                  <a:ext uri="{FF2B5EF4-FFF2-40B4-BE49-F238E27FC236}">
                    <a16:creationId xmlns:a16="http://schemas.microsoft.com/office/drawing/2014/main" id="{FA39887F-B320-4A81-BB4A-55EF55E30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7" name="Freeform 2915">
                <a:extLst>
                  <a:ext uri="{FF2B5EF4-FFF2-40B4-BE49-F238E27FC236}">
                    <a16:creationId xmlns:a16="http://schemas.microsoft.com/office/drawing/2014/main" id="{688E9A11-E5F2-4C56-8DC3-4016B0C85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8" name="Freeform 2916">
                <a:extLst>
                  <a:ext uri="{FF2B5EF4-FFF2-40B4-BE49-F238E27FC236}">
                    <a16:creationId xmlns:a16="http://schemas.microsoft.com/office/drawing/2014/main" id="{A104121C-125F-4B67-B820-F62FFDCB7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9" name="Freeform 2917">
                <a:extLst>
                  <a:ext uri="{FF2B5EF4-FFF2-40B4-BE49-F238E27FC236}">
                    <a16:creationId xmlns:a16="http://schemas.microsoft.com/office/drawing/2014/main" id="{2F373A94-0BD8-425F-ADCB-FB0E98C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90" name="Freeform 2918">
              <a:extLst>
                <a:ext uri="{FF2B5EF4-FFF2-40B4-BE49-F238E27FC236}">
                  <a16:creationId xmlns:a16="http://schemas.microsoft.com/office/drawing/2014/main" id="{414885EC-C864-4C2E-81B2-D7FB53EDC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91" name="Freeform 2919">
              <a:extLst>
                <a:ext uri="{FF2B5EF4-FFF2-40B4-BE49-F238E27FC236}">
                  <a16:creationId xmlns:a16="http://schemas.microsoft.com/office/drawing/2014/main" id="{F4867D4B-BBC6-48D3-92ED-23601B17B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92" name="Freeform 2920">
              <a:extLst>
                <a:ext uri="{FF2B5EF4-FFF2-40B4-BE49-F238E27FC236}">
                  <a16:creationId xmlns:a16="http://schemas.microsoft.com/office/drawing/2014/main" id="{D12CC33B-6E3D-4799-B2CD-2EC644CF9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93" name="Group 2921">
            <a:extLst>
              <a:ext uri="{FF2B5EF4-FFF2-40B4-BE49-F238E27FC236}">
                <a16:creationId xmlns:a16="http://schemas.microsoft.com/office/drawing/2014/main" id="{9131852A-07D0-459D-8132-F3B7D6F00E60}"/>
              </a:ext>
            </a:extLst>
          </p:cNvPr>
          <p:cNvGrpSpPr>
            <a:grpSpLocks/>
          </p:cNvGrpSpPr>
          <p:nvPr/>
        </p:nvGrpSpPr>
        <p:grpSpPr bwMode="auto">
          <a:xfrm>
            <a:off x="8304213" y="4735513"/>
            <a:ext cx="225425" cy="585787"/>
            <a:chOff x="1788" y="3322"/>
            <a:chExt cx="142" cy="369"/>
          </a:xfrm>
        </p:grpSpPr>
        <p:sp>
          <p:nvSpPr>
            <p:cNvPr id="31594" name="Freeform 2922">
              <a:extLst>
                <a:ext uri="{FF2B5EF4-FFF2-40B4-BE49-F238E27FC236}">
                  <a16:creationId xmlns:a16="http://schemas.microsoft.com/office/drawing/2014/main" id="{B82BB6C5-7CD6-4F31-8F57-A0F5F8310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95" name="Freeform 2923">
              <a:extLst>
                <a:ext uri="{FF2B5EF4-FFF2-40B4-BE49-F238E27FC236}">
                  <a16:creationId xmlns:a16="http://schemas.microsoft.com/office/drawing/2014/main" id="{20D4B11B-B9AB-415A-ACDF-AFCF81308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96" name="Freeform 2924">
              <a:extLst>
                <a:ext uri="{FF2B5EF4-FFF2-40B4-BE49-F238E27FC236}">
                  <a16:creationId xmlns:a16="http://schemas.microsoft.com/office/drawing/2014/main" id="{89A56EBC-3B21-40FD-A41C-F5B89AD84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97" name="Group 2925">
              <a:extLst>
                <a:ext uri="{FF2B5EF4-FFF2-40B4-BE49-F238E27FC236}">
                  <a16:creationId xmlns:a16="http://schemas.microsoft.com/office/drawing/2014/main" id="{F8D17DFD-132C-4C70-85E0-15E5890100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2" y="3521"/>
              <a:ext cx="10" cy="130"/>
              <a:chOff x="1674" y="3237"/>
              <a:chExt cx="57" cy="719"/>
            </a:xfrm>
          </p:grpSpPr>
          <p:sp>
            <p:nvSpPr>
              <p:cNvPr id="31598" name="Freeform 2926">
                <a:extLst>
                  <a:ext uri="{FF2B5EF4-FFF2-40B4-BE49-F238E27FC236}">
                    <a16:creationId xmlns:a16="http://schemas.microsoft.com/office/drawing/2014/main" id="{0B3CD20F-8560-465E-B400-8C5E8D8D9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99" name="Freeform 2927">
                <a:extLst>
                  <a:ext uri="{FF2B5EF4-FFF2-40B4-BE49-F238E27FC236}">
                    <a16:creationId xmlns:a16="http://schemas.microsoft.com/office/drawing/2014/main" id="{DE1F6705-2571-4BD2-926E-CF6E04D7B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00" name="Freeform 2928">
                <a:extLst>
                  <a:ext uri="{FF2B5EF4-FFF2-40B4-BE49-F238E27FC236}">
                    <a16:creationId xmlns:a16="http://schemas.microsoft.com/office/drawing/2014/main" id="{9C239ADC-322E-49AD-8DED-D9CD14BE7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01" name="Freeform 2929">
                <a:extLst>
                  <a:ext uri="{FF2B5EF4-FFF2-40B4-BE49-F238E27FC236}">
                    <a16:creationId xmlns:a16="http://schemas.microsoft.com/office/drawing/2014/main" id="{59CD94D7-C06D-4E61-AC91-9ADBDE6162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02" name="Freeform 2930">
                <a:extLst>
                  <a:ext uri="{FF2B5EF4-FFF2-40B4-BE49-F238E27FC236}">
                    <a16:creationId xmlns:a16="http://schemas.microsoft.com/office/drawing/2014/main" id="{EB60D074-FEF4-4514-B3FE-0624E8B40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603" name="Freeform 2931">
              <a:extLst>
                <a:ext uri="{FF2B5EF4-FFF2-40B4-BE49-F238E27FC236}">
                  <a16:creationId xmlns:a16="http://schemas.microsoft.com/office/drawing/2014/main" id="{E7FA7CD7-146B-446D-BAEE-31123AD74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04" name="Freeform 2932">
              <a:extLst>
                <a:ext uri="{FF2B5EF4-FFF2-40B4-BE49-F238E27FC236}">
                  <a16:creationId xmlns:a16="http://schemas.microsoft.com/office/drawing/2014/main" id="{4B0A9E0E-96F0-4759-8E08-CA6CEC650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05" name="Freeform 2933">
              <a:extLst>
                <a:ext uri="{FF2B5EF4-FFF2-40B4-BE49-F238E27FC236}">
                  <a16:creationId xmlns:a16="http://schemas.microsoft.com/office/drawing/2014/main" id="{3310349D-DC4A-496E-8B56-3665F8702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noFill/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8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606" name="Group 2934">
            <a:extLst>
              <a:ext uri="{FF2B5EF4-FFF2-40B4-BE49-F238E27FC236}">
                <a16:creationId xmlns:a16="http://schemas.microsoft.com/office/drawing/2014/main" id="{E4EBA5AD-BC7C-401D-8C15-F8D3FA6D4A14}"/>
              </a:ext>
            </a:extLst>
          </p:cNvPr>
          <p:cNvGrpSpPr>
            <a:grpSpLocks/>
          </p:cNvGrpSpPr>
          <p:nvPr/>
        </p:nvGrpSpPr>
        <p:grpSpPr bwMode="auto">
          <a:xfrm>
            <a:off x="8032750" y="4735513"/>
            <a:ext cx="227013" cy="585787"/>
            <a:chOff x="1617" y="3322"/>
            <a:chExt cx="143" cy="369"/>
          </a:xfrm>
        </p:grpSpPr>
        <p:sp>
          <p:nvSpPr>
            <p:cNvPr id="31607" name="Freeform 2935">
              <a:extLst>
                <a:ext uri="{FF2B5EF4-FFF2-40B4-BE49-F238E27FC236}">
                  <a16:creationId xmlns:a16="http://schemas.microsoft.com/office/drawing/2014/main" id="{12F24FA4-1F9C-4DEF-8B66-E2A5D37E7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08" name="Freeform 2936">
              <a:extLst>
                <a:ext uri="{FF2B5EF4-FFF2-40B4-BE49-F238E27FC236}">
                  <a16:creationId xmlns:a16="http://schemas.microsoft.com/office/drawing/2014/main" id="{768CA206-0DE4-4C18-9210-2BF9EBEED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09" name="Freeform 2937">
              <a:extLst>
                <a:ext uri="{FF2B5EF4-FFF2-40B4-BE49-F238E27FC236}">
                  <a16:creationId xmlns:a16="http://schemas.microsoft.com/office/drawing/2014/main" id="{54137761-D264-40C4-8AE6-A5F89BD99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610" name="Group 2938">
              <a:extLst>
                <a:ext uri="{FF2B5EF4-FFF2-40B4-BE49-F238E27FC236}">
                  <a16:creationId xmlns:a16="http://schemas.microsoft.com/office/drawing/2014/main" id="{8CB3EBF5-5ABC-44BB-8743-EDBD1E0AC5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0" y="3521"/>
              <a:ext cx="10" cy="130"/>
              <a:chOff x="1674" y="3237"/>
              <a:chExt cx="57" cy="719"/>
            </a:xfrm>
          </p:grpSpPr>
          <p:sp>
            <p:nvSpPr>
              <p:cNvPr id="31611" name="Freeform 2939">
                <a:extLst>
                  <a:ext uri="{FF2B5EF4-FFF2-40B4-BE49-F238E27FC236}">
                    <a16:creationId xmlns:a16="http://schemas.microsoft.com/office/drawing/2014/main" id="{8C13EE9E-A061-4C78-940A-C771081ACB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2" name="Freeform 2940">
                <a:extLst>
                  <a:ext uri="{FF2B5EF4-FFF2-40B4-BE49-F238E27FC236}">
                    <a16:creationId xmlns:a16="http://schemas.microsoft.com/office/drawing/2014/main" id="{869944FC-A7F2-4FE8-89F3-6C9AAD1B4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3" name="Freeform 2941">
                <a:extLst>
                  <a:ext uri="{FF2B5EF4-FFF2-40B4-BE49-F238E27FC236}">
                    <a16:creationId xmlns:a16="http://schemas.microsoft.com/office/drawing/2014/main" id="{43862BE6-7443-4063-81CA-BDD4772F4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4" name="Freeform 2942">
                <a:extLst>
                  <a:ext uri="{FF2B5EF4-FFF2-40B4-BE49-F238E27FC236}">
                    <a16:creationId xmlns:a16="http://schemas.microsoft.com/office/drawing/2014/main" id="{C8C30899-A95B-4E99-BB9E-DEB3C50AE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5" name="Freeform 2943">
                <a:extLst>
                  <a:ext uri="{FF2B5EF4-FFF2-40B4-BE49-F238E27FC236}">
                    <a16:creationId xmlns:a16="http://schemas.microsoft.com/office/drawing/2014/main" id="{8766ED0D-275C-467F-A49C-D402CAB8E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616" name="Freeform 2944">
              <a:extLst>
                <a:ext uri="{FF2B5EF4-FFF2-40B4-BE49-F238E27FC236}">
                  <a16:creationId xmlns:a16="http://schemas.microsoft.com/office/drawing/2014/main" id="{213287B8-E47F-4D30-BC6A-F64840922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17" name="Freeform 2945">
              <a:extLst>
                <a:ext uri="{FF2B5EF4-FFF2-40B4-BE49-F238E27FC236}">
                  <a16:creationId xmlns:a16="http://schemas.microsoft.com/office/drawing/2014/main" id="{67EBA41B-D82C-4C29-86EE-8D6741EA0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18" name="Freeform 2946">
              <a:extLst>
                <a:ext uri="{FF2B5EF4-FFF2-40B4-BE49-F238E27FC236}">
                  <a16:creationId xmlns:a16="http://schemas.microsoft.com/office/drawing/2014/main" id="{4452B016-6C3A-4BA2-B904-C72E80ACA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noFill/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619" name="Group 2947">
            <a:extLst>
              <a:ext uri="{FF2B5EF4-FFF2-40B4-BE49-F238E27FC236}">
                <a16:creationId xmlns:a16="http://schemas.microsoft.com/office/drawing/2014/main" id="{05AEB124-F216-4097-B751-F3A2098A6998}"/>
              </a:ext>
            </a:extLst>
          </p:cNvPr>
          <p:cNvGrpSpPr>
            <a:grpSpLocks/>
          </p:cNvGrpSpPr>
          <p:nvPr/>
        </p:nvGrpSpPr>
        <p:grpSpPr bwMode="auto">
          <a:xfrm>
            <a:off x="7042150" y="955675"/>
            <a:ext cx="674688" cy="539750"/>
            <a:chOff x="1589" y="629"/>
            <a:chExt cx="425" cy="340"/>
          </a:xfrm>
        </p:grpSpPr>
        <p:sp>
          <p:nvSpPr>
            <p:cNvPr id="31620" name="Freeform 2948">
              <a:extLst>
                <a:ext uri="{FF2B5EF4-FFF2-40B4-BE49-F238E27FC236}">
                  <a16:creationId xmlns:a16="http://schemas.microsoft.com/office/drawing/2014/main" id="{909D5B8D-7F2D-415B-89C5-7D34A55CF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62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21" name="Freeform 2949">
              <a:extLst>
                <a:ext uri="{FF2B5EF4-FFF2-40B4-BE49-F238E27FC236}">
                  <a16:creationId xmlns:a16="http://schemas.microsoft.com/office/drawing/2014/main" id="{0A5AD83F-ABDD-4DD9-A126-050935C5D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77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22" name="Freeform 2950">
              <a:extLst>
                <a:ext uri="{FF2B5EF4-FFF2-40B4-BE49-F238E27FC236}">
                  <a16:creationId xmlns:a16="http://schemas.microsoft.com/office/drawing/2014/main" id="{8C5D5F42-3B2A-4470-BE2D-EA152F5B9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" y="77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23" name="Freeform 2951">
              <a:extLst>
                <a:ext uri="{FF2B5EF4-FFF2-40B4-BE49-F238E27FC236}">
                  <a16:creationId xmlns:a16="http://schemas.microsoft.com/office/drawing/2014/main" id="{53BD48AC-9A3F-4188-B53B-8703A5173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62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624" name="Group 2952">
              <a:extLst>
                <a:ext uri="{FF2B5EF4-FFF2-40B4-BE49-F238E27FC236}">
                  <a16:creationId xmlns:a16="http://schemas.microsoft.com/office/drawing/2014/main" id="{5DECE97E-DAA3-4581-924D-8D1BFFAC85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796"/>
              <a:ext cx="227" cy="143"/>
              <a:chOff x="1901" y="1083"/>
              <a:chExt cx="312" cy="196"/>
            </a:xfrm>
          </p:grpSpPr>
          <p:grpSp>
            <p:nvGrpSpPr>
              <p:cNvPr id="31625" name="Group 2953">
                <a:extLst>
                  <a:ext uri="{FF2B5EF4-FFF2-40B4-BE49-F238E27FC236}">
                    <a16:creationId xmlns:a16="http://schemas.microsoft.com/office/drawing/2014/main" id="{0DE7C574-7675-4096-9CC1-3696DB7AA6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1168"/>
                <a:ext cx="142" cy="111"/>
                <a:chOff x="2326" y="862"/>
                <a:chExt cx="142" cy="111"/>
              </a:xfrm>
            </p:grpSpPr>
            <p:grpSp>
              <p:nvGrpSpPr>
                <p:cNvPr id="31626" name="Group 2954">
                  <a:extLst>
                    <a:ext uri="{FF2B5EF4-FFF2-40B4-BE49-F238E27FC236}">
                      <a16:creationId xmlns:a16="http://schemas.microsoft.com/office/drawing/2014/main" id="{EBDAE578-CEA1-41E3-A749-4A7FDD21631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627" name="Freeform 2955">
                    <a:extLst>
                      <a:ext uri="{FF2B5EF4-FFF2-40B4-BE49-F238E27FC236}">
                        <a16:creationId xmlns:a16="http://schemas.microsoft.com/office/drawing/2014/main" id="{45B25292-9A83-4FCE-84EF-5174AB0D59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28" name="Freeform 2956">
                    <a:extLst>
                      <a:ext uri="{FF2B5EF4-FFF2-40B4-BE49-F238E27FC236}">
                        <a16:creationId xmlns:a16="http://schemas.microsoft.com/office/drawing/2014/main" id="{57C2BE75-FA60-40B8-91C1-C159BFBDD3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29" name="Freeform 2957">
                    <a:extLst>
                      <a:ext uri="{FF2B5EF4-FFF2-40B4-BE49-F238E27FC236}">
                        <a16:creationId xmlns:a16="http://schemas.microsoft.com/office/drawing/2014/main" id="{6C9BE0E2-F5B9-4FEC-909D-4EBEE160E4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0" name="Freeform 2958">
                    <a:extLst>
                      <a:ext uri="{FF2B5EF4-FFF2-40B4-BE49-F238E27FC236}">
                        <a16:creationId xmlns:a16="http://schemas.microsoft.com/office/drawing/2014/main" id="{746DBB98-5881-4952-BF81-C8830E46F4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1" name="Freeform 2959">
                    <a:extLst>
                      <a:ext uri="{FF2B5EF4-FFF2-40B4-BE49-F238E27FC236}">
                        <a16:creationId xmlns:a16="http://schemas.microsoft.com/office/drawing/2014/main" id="{AED951A3-56C2-4FED-AA18-839A811E42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2" name="Freeform 2960">
                    <a:extLst>
                      <a:ext uri="{FF2B5EF4-FFF2-40B4-BE49-F238E27FC236}">
                        <a16:creationId xmlns:a16="http://schemas.microsoft.com/office/drawing/2014/main" id="{2E86FEC8-FE0A-4E3A-A56F-8FC89E0225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3" name="Freeform 2961">
                    <a:extLst>
                      <a:ext uri="{FF2B5EF4-FFF2-40B4-BE49-F238E27FC236}">
                        <a16:creationId xmlns:a16="http://schemas.microsoft.com/office/drawing/2014/main" id="{2AF33DEF-C799-49EF-8131-50FD8E7AAA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4" name="Freeform 2962">
                    <a:extLst>
                      <a:ext uri="{FF2B5EF4-FFF2-40B4-BE49-F238E27FC236}">
                        <a16:creationId xmlns:a16="http://schemas.microsoft.com/office/drawing/2014/main" id="{29CE07DE-1B74-4B5F-8F66-FA45EBD523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5" name="Freeform 2963">
                    <a:extLst>
                      <a:ext uri="{FF2B5EF4-FFF2-40B4-BE49-F238E27FC236}">
                        <a16:creationId xmlns:a16="http://schemas.microsoft.com/office/drawing/2014/main" id="{16B9F448-F382-4FA3-AAB0-4596B39A9C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6" name="Freeform 2964">
                    <a:extLst>
                      <a:ext uri="{FF2B5EF4-FFF2-40B4-BE49-F238E27FC236}">
                        <a16:creationId xmlns:a16="http://schemas.microsoft.com/office/drawing/2014/main" id="{B1C35546-C452-43F6-AC3E-EE6735F5B8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637" name="Group 2965">
                  <a:extLst>
                    <a:ext uri="{FF2B5EF4-FFF2-40B4-BE49-F238E27FC236}">
                      <a16:creationId xmlns:a16="http://schemas.microsoft.com/office/drawing/2014/main" id="{C580D0C1-CD36-4204-8192-B6C10D687D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638" name="Freeform 2966">
                    <a:extLst>
                      <a:ext uri="{FF2B5EF4-FFF2-40B4-BE49-F238E27FC236}">
                        <a16:creationId xmlns:a16="http://schemas.microsoft.com/office/drawing/2014/main" id="{D57E290F-63F8-42F1-B44F-066C1382E8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9" name="Freeform 2967">
                    <a:extLst>
                      <a:ext uri="{FF2B5EF4-FFF2-40B4-BE49-F238E27FC236}">
                        <a16:creationId xmlns:a16="http://schemas.microsoft.com/office/drawing/2014/main" id="{753CB779-8E93-4C00-B5AC-F37AC0B900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0" name="Freeform 2968">
                    <a:extLst>
                      <a:ext uri="{FF2B5EF4-FFF2-40B4-BE49-F238E27FC236}">
                        <a16:creationId xmlns:a16="http://schemas.microsoft.com/office/drawing/2014/main" id="{58330731-F4AA-44E7-8042-39FC5A600D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1" name="Freeform 2969">
                    <a:extLst>
                      <a:ext uri="{FF2B5EF4-FFF2-40B4-BE49-F238E27FC236}">
                        <a16:creationId xmlns:a16="http://schemas.microsoft.com/office/drawing/2014/main" id="{3A8DB875-4916-430C-8439-02B380D749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2" name="Freeform 2970">
                    <a:extLst>
                      <a:ext uri="{FF2B5EF4-FFF2-40B4-BE49-F238E27FC236}">
                        <a16:creationId xmlns:a16="http://schemas.microsoft.com/office/drawing/2014/main" id="{52634A0A-ACD5-44C7-A14E-1D8F70E7C1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3" name="Freeform 2971">
                    <a:extLst>
                      <a:ext uri="{FF2B5EF4-FFF2-40B4-BE49-F238E27FC236}">
                        <a16:creationId xmlns:a16="http://schemas.microsoft.com/office/drawing/2014/main" id="{8415E31E-DE10-4FC3-A363-20A7B6DB21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4" name="Freeform 2972">
                    <a:extLst>
                      <a:ext uri="{FF2B5EF4-FFF2-40B4-BE49-F238E27FC236}">
                        <a16:creationId xmlns:a16="http://schemas.microsoft.com/office/drawing/2014/main" id="{1331C957-A27D-4F64-9339-E64E64E153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5" name="Freeform 2973">
                    <a:extLst>
                      <a:ext uri="{FF2B5EF4-FFF2-40B4-BE49-F238E27FC236}">
                        <a16:creationId xmlns:a16="http://schemas.microsoft.com/office/drawing/2014/main" id="{22AEF434-DD77-41BE-B0C0-D8B0677540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6" name="Freeform 2974">
                    <a:extLst>
                      <a:ext uri="{FF2B5EF4-FFF2-40B4-BE49-F238E27FC236}">
                        <a16:creationId xmlns:a16="http://schemas.microsoft.com/office/drawing/2014/main" id="{49CCB825-EEEF-4BDA-8F7E-5BF56D1538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7" name="Freeform 2975">
                    <a:extLst>
                      <a:ext uri="{FF2B5EF4-FFF2-40B4-BE49-F238E27FC236}">
                        <a16:creationId xmlns:a16="http://schemas.microsoft.com/office/drawing/2014/main" id="{26013109-203C-46D2-B6A9-BCBA24597A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648" name="Group 2976">
                <a:extLst>
                  <a:ext uri="{FF2B5EF4-FFF2-40B4-BE49-F238E27FC236}">
                    <a16:creationId xmlns:a16="http://schemas.microsoft.com/office/drawing/2014/main" id="{2FB38803-202A-4750-8CAD-2B6E64B23F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1" y="1083"/>
                <a:ext cx="142" cy="111"/>
                <a:chOff x="2326" y="862"/>
                <a:chExt cx="142" cy="111"/>
              </a:xfrm>
            </p:grpSpPr>
            <p:grpSp>
              <p:nvGrpSpPr>
                <p:cNvPr id="31649" name="Group 2977">
                  <a:extLst>
                    <a:ext uri="{FF2B5EF4-FFF2-40B4-BE49-F238E27FC236}">
                      <a16:creationId xmlns:a16="http://schemas.microsoft.com/office/drawing/2014/main" id="{C38E81D1-0D39-4486-A4E3-B8A503754C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650" name="Freeform 2978">
                    <a:extLst>
                      <a:ext uri="{FF2B5EF4-FFF2-40B4-BE49-F238E27FC236}">
                        <a16:creationId xmlns:a16="http://schemas.microsoft.com/office/drawing/2014/main" id="{082BD938-40B9-4D08-9776-FA94E1A01F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1" name="Freeform 2979">
                    <a:extLst>
                      <a:ext uri="{FF2B5EF4-FFF2-40B4-BE49-F238E27FC236}">
                        <a16:creationId xmlns:a16="http://schemas.microsoft.com/office/drawing/2014/main" id="{86BFC0F4-1271-40B6-BE0D-6A4AA03B17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2" name="Freeform 2980">
                    <a:extLst>
                      <a:ext uri="{FF2B5EF4-FFF2-40B4-BE49-F238E27FC236}">
                        <a16:creationId xmlns:a16="http://schemas.microsoft.com/office/drawing/2014/main" id="{69CEF823-4C8B-4B26-A728-6FBD8BB6EC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3" name="Freeform 2981">
                    <a:extLst>
                      <a:ext uri="{FF2B5EF4-FFF2-40B4-BE49-F238E27FC236}">
                        <a16:creationId xmlns:a16="http://schemas.microsoft.com/office/drawing/2014/main" id="{7DC3E666-AD05-4669-8BEA-12EB404A19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4" name="Freeform 2982">
                    <a:extLst>
                      <a:ext uri="{FF2B5EF4-FFF2-40B4-BE49-F238E27FC236}">
                        <a16:creationId xmlns:a16="http://schemas.microsoft.com/office/drawing/2014/main" id="{38A433D6-12DC-4C66-955C-B1013AE0EA9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5" name="Freeform 2983">
                    <a:extLst>
                      <a:ext uri="{FF2B5EF4-FFF2-40B4-BE49-F238E27FC236}">
                        <a16:creationId xmlns:a16="http://schemas.microsoft.com/office/drawing/2014/main" id="{E2703E66-70F5-439E-9ECE-E185E30382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6" name="Freeform 2984">
                    <a:extLst>
                      <a:ext uri="{FF2B5EF4-FFF2-40B4-BE49-F238E27FC236}">
                        <a16:creationId xmlns:a16="http://schemas.microsoft.com/office/drawing/2014/main" id="{B4CB53D8-0DF4-4F7B-85D4-32CCC795DB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7" name="Freeform 2985">
                    <a:extLst>
                      <a:ext uri="{FF2B5EF4-FFF2-40B4-BE49-F238E27FC236}">
                        <a16:creationId xmlns:a16="http://schemas.microsoft.com/office/drawing/2014/main" id="{05B7EAF8-1482-4E91-BD4A-6B1C415B1C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8" name="Freeform 2986">
                    <a:extLst>
                      <a:ext uri="{FF2B5EF4-FFF2-40B4-BE49-F238E27FC236}">
                        <a16:creationId xmlns:a16="http://schemas.microsoft.com/office/drawing/2014/main" id="{99976B06-81CE-4DB5-8F06-F8A9714E6B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9" name="Freeform 2987">
                    <a:extLst>
                      <a:ext uri="{FF2B5EF4-FFF2-40B4-BE49-F238E27FC236}">
                        <a16:creationId xmlns:a16="http://schemas.microsoft.com/office/drawing/2014/main" id="{26D8CC6B-BE0A-462D-9C5D-49DEEE2C39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660" name="Group 2988">
                  <a:extLst>
                    <a:ext uri="{FF2B5EF4-FFF2-40B4-BE49-F238E27FC236}">
                      <a16:creationId xmlns:a16="http://schemas.microsoft.com/office/drawing/2014/main" id="{23AFA079-60F2-4BDC-BC7B-0AC430A494E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661" name="Freeform 2989">
                    <a:extLst>
                      <a:ext uri="{FF2B5EF4-FFF2-40B4-BE49-F238E27FC236}">
                        <a16:creationId xmlns:a16="http://schemas.microsoft.com/office/drawing/2014/main" id="{7D3D819A-DBAC-400E-831F-B9A4B3CEB9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2" name="Freeform 2990">
                    <a:extLst>
                      <a:ext uri="{FF2B5EF4-FFF2-40B4-BE49-F238E27FC236}">
                        <a16:creationId xmlns:a16="http://schemas.microsoft.com/office/drawing/2014/main" id="{33DD16D9-5075-4EB8-94F8-01AA57F1D4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3" name="Freeform 2991">
                    <a:extLst>
                      <a:ext uri="{FF2B5EF4-FFF2-40B4-BE49-F238E27FC236}">
                        <a16:creationId xmlns:a16="http://schemas.microsoft.com/office/drawing/2014/main" id="{308B016B-FC07-4CF7-A323-6A09D6F10A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4" name="Freeform 2992">
                    <a:extLst>
                      <a:ext uri="{FF2B5EF4-FFF2-40B4-BE49-F238E27FC236}">
                        <a16:creationId xmlns:a16="http://schemas.microsoft.com/office/drawing/2014/main" id="{13FDCF92-BF5A-49F4-98D8-E9C5A4F0F4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5" name="Freeform 2993">
                    <a:extLst>
                      <a:ext uri="{FF2B5EF4-FFF2-40B4-BE49-F238E27FC236}">
                        <a16:creationId xmlns:a16="http://schemas.microsoft.com/office/drawing/2014/main" id="{F47E2849-6909-4BC6-8358-AF0727CBC5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6" name="Freeform 2994">
                    <a:extLst>
                      <a:ext uri="{FF2B5EF4-FFF2-40B4-BE49-F238E27FC236}">
                        <a16:creationId xmlns:a16="http://schemas.microsoft.com/office/drawing/2014/main" id="{B14A6079-2951-4238-8911-1F739EB70C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7" name="Freeform 2995">
                    <a:extLst>
                      <a:ext uri="{FF2B5EF4-FFF2-40B4-BE49-F238E27FC236}">
                        <a16:creationId xmlns:a16="http://schemas.microsoft.com/office/drawing/2014/main" id="{B731C56A-993D-40F8-BE70-17CF53E355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8" name="Freeform 2996">
                    <a:extLst>
                      <a:ext uri="{FF2B5EF4-FFF2-40B4-BE49-F238E27FC236}">
                        <a16:creationId xmlns:a16="http://schemas.microsoft.com/office/drawing/2014/main" id="{394ED333-78D0-4DCF-9ED6-1A7F34D7F9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9" name="Freeform 2997">
                    <a:extLst>
                      <a:ext uri="{FF2B5EF4-FFF2-40B4-BE49-F238E27FC236}">
                        <a16:creationId xmlns:a16="http://schemas.microsoft.com/office/drawing/2014/main" id="{08C1C889-2797-4D4E-ACC0-02863CAE41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70" name="Freeform 2998">
                    <a:extLst>
                      <a:ext uri="{FF2B5EF4-FFF2-40B4-BE49-F238E27FC236}">
                        <a16:creationId xmlns:a16="http://schemas.microsoft.com/office/drawing/2014/main" id="{4228A157-DC01-4F5B-A2C5-EDF05AD51D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1671" name="Group 2999">
            <a:extLst>
              <a:ext uri="{FF2B5EF4-FFF2-40B4-BE49-F238E27FC236}">
                <a16:creationId xmlns:a16="http://schemas.microsoft.com/office/drawing/2014/main" id="{6D77A4AB-9599-45DC-8720-3607735C84F6}"/>
              </a:ext>
            </a:extLst>
          </p:cNvPr>
          <p:cNvGrpSpPr>
            <a:grpSpLocks/>
          </p:cNvGrpSpPr>
          <p:nvPr/>
        </p:nvGrpSpPr>
        <p:grpSpPr bwMode="auto">
          <a:xfrm>
            <a:off x="7762875" y="955675"/>
            <a:ext cx="674688" cy="539750"/>
            <a:chOff x="2043" y="629"/>
            <a:chExt cx="425" cy="340"/>
          </a:xfrm>
        </p:grpSpPr>
        <p:sp>
          <p:nvSpPr>
            <p:cNvPr id="31672" name="Freeform 3000">
              <a:extLst>
                <a:ext uri="{FF2B5EF4-FFF2-40B4-BE49-F238E27FC236}">
                  <a16:creationId xmlns:a16="http://schemas.microsoft.com/office/drawing/2014/main" id="{A2DAEE1A-FD46-483B-9A92-E7B111BBE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62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73" name="Freeform 3001">
              <a:extLst>
                <a:ext uri="{FF2B5EF4-FFF2-40B4-BE49-F238E27FC236}">
                  <a16:creationId xmlns:a16="http://schemas.microsoft.com/office/drawing/2014/main" id="{4FEB5F62-3E6F-422C-A1D2-5334FA6C0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77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74" name="Freeform 3002">
              <a:extLst>
                <a:ext uri="{FF2B5EF4-FFF2-40B4-BE49-F238E27FC236}">
                  <a16:creationId xmlns:a16="http://schemas.microsoft.com/office/drawing/2014/main" id="{F75AE4DD-1363-4319-9DEB-91FD0AB35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77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75" name="Freeform 3003">
              <a:extLst>
                <a:ext uri="{FF2B5EF4-FFF2-40B4-BE49-F238E27FC236}">
                  <a16:creationId xmlns:a16="http://schemas.microsoft.com/office/drawing/2014/main" id="{A0AEDD3C-C8D4-4258-BD06-E73E15E5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62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333399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676" name="Group 3004">
              <a:extLst>
                <a:ext uri="{FF2B5EF4-FFF2-40B4-BE49-F238E27FC236}">
                  <a16:creationId xmlns:a16="http://schemas.microsoft.com/office/drawing/2014/main" id="{8F5348C7-D509-4C2B-8F80-276DB7B8CC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796"/>
              <a:ext cx="227" cy="143"/>
              <a:chOff x="1901" y="1083"/>
              <a:chExt cx="312" cy="196"/>
            </a:xfrm>
          </p:grpSpPr>
          <p:grpSp>
            <p:nvGrpSpPr>
              <p:cNvPr id="31677" name="Group 3005">
                <a:extLst>
                  <a:ext uri="{FF2B5EF4-FFF2-40B4-BE49-F238E27FC236}">
                    <a16:creationId xmlns:a16="http://schemas.microsoft.com/office/drawing/2014/main" id="{94A0A51B-6002-4869-A536-C08193F5BB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1168"/>
                <a:ext cx="142" cy="111"/>
                <a:chOff x="2326" y="862"/>
                <a:chExt cx="142" cy="111"/>
              </a:xfrm>
            </p:grpSpPr>
            <p:grpSp>
              <p:nvGrpSpPr>
                <p:cNvPr id="31678" name="Group 3006">
                  <a:extLst>
                    <a:ext uri="{FF2B5EF4-FFF2-40B4-BE49-F238E27FC236}">
                      <a16:creationId xmlns:a16="http://schemas.microsoft.com/office/drawing/2014/main" id="{C2661777-6C9B-4B87-B6AD-EC87D069405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679" name="Freeform 3007">
                    <a:extLst>
                      <a:ext uri="{FF2B5EF4-FFF2-40B4-BE49-F238E27FC236}">
                        <a16:creationId xmlns:a16="http://schemas.microsoft.com/office/drawing/2014/main" id="{50A93A35-5083-4676-B17F-2B36809B5C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0" name="Freeform 3008">
                    <a:extLst>
                      <a:ext uri="{FF2B5EF4-FFF2-40B4-BE49-F238E27FC236}">
                        <a16:creationId xmlns:a16="http://schemas.microsoft.com/office/drawing/2014/main" id="{9C11C252-7D07-440E-ABFB-743832A8F8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1" name="Freeform 3009">
                    <a:extLst>
                      <a:ext uri="{FF2B5EF4-FFF2-40B4-BE49-F238E27FC236}">
                        <a16:creationId xmlns:a16="http://schemas.microsoft.com/office/drawing/2014/main" id="{2B163788-789A-4843-AB38-81714F0077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2" name="Freeform 3010">
                    <a:extLst>
                      <a:ext uri="{FF2B5EF4-FFF2-40B4-BE49-F238E27FC236}">
                        <a16:creationId xmlns:a16="http://schemas.microsoft.com/office/drawing/2014/main" id="{275E17DD-BCDF-4182-9BF1-420B6E6DC5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3" name="Freeform 3011">
                    <a:extLst>
                      <a:ext uri="{FF2B5EF4-FFF2-40B4-BE49-F238E27FC236}">
                        <a16:creationId xmlns:a16="http://schemas.microsoft.com/office/drawing/2014/main" id="{D72220F0-9522-4412-B994-56826C5FB7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4" name="Freeform 3012">
                    <a:extLst>
                      <a:ext uri="{FF2B5EF4-FFF2-40B4-BE49-F238E27FC236}">
                        <a16:creationId xmlns:a16="http://schemas.microsoft.com/office/drawing/2014/main" id="{C3F644C1-4106-4311-8970-3E9DFB3411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5" name="Freeform 3013">
                    <a:extLst>
                      <a:ext uri="{FF2B5EF4-FFF2-40B4-BE49-F238E27FC236}">
                        <a16:creationId xmlns:a16="http://schemas.microsoft.com/office/drawing/2014/main" id="{8CD0F8D2-6441-4E56-A09D-1A6CE984FE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6" name="Freeform 3014">
                    <a:extLst>
                      <a:ext uri="{FF2B5EF4-FFF2-40B4-BE49-F238E27FC236}">
                        <a16:creationId xmlns:a16="http://schemas.microsoft.com/office/drawing/2014/main" id="{07974D6B-48B8-4C53-B9D1-75A4E3950E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7" name="Freeform 3015">
                    <a:extLst>
                      <a:ext uri="{FF2B5EF4-FFF2-40B4-BE49-F238E27FC236}">
                        <a16:creationId xmlns:a16="http://schemas.microsoft.com/office/drawing/2014/main" id="{D45FA59B-698B-4F72-97D9-1355A061E5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8" name="Freeform 3016">
                    <a:extLst>
                      <a:ext uri="{FF2B5EF4-FFF2-40B4-BE49-F238E27FC236}">
                        <a16:creationId xmlns:a16="http://schemas.microsoft.com/office/drawing/2014/main" id="{7E2EFE1A-FE4A-4A77-9525-690585F60F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689" name="Group 3017">
                  <a:extLst>
                    <a:ext uri="{FF2B5EF4-FFF2-40B4-BE49-F238E27FC236}">
                      <a16:creationId xmlns:a16="http://schemas.microsoft.com/office/drawing/2014/main" id="{1540650C-D3E3-4311-BDB1-133D1934EB0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690" name="Freeform 3018">
                    <a:extLst>
                      <a:ext uri="{FF2B5EF4-FFF2-40B4-BE49-F238E27FC236}">
                        <a16:creationId xmlns:a16="http://schemas.microsoft.com/office/drawing/2014/main" id="{67936DEA-E475-41F5-853B-0B5EA81AD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1" name="Freeform 3019">
                    <a:extLst>
                      <a:ext uri="{FF2B5EF4-FFF2-40B4-BE49-F238E27FC236}">
                        <a16:creationId xmlns:a16="http://schemas.microsoft.com/office/drawing/2014/main" id="{609A1864-0318-49A6-99EE-4A1D433EBD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2" name="Freeform 3020">
                    <a:extLst>
                      <a:ext uri="{FF2B5EF4-FFF2-40B4-BE49-F238E27FC236}">
                        <a16:creationId xmlns:a16="http://schemas.microsoft.com/office/drawing/2014/main" id="{8BB4E34D-7D3B-4169-8B69-1BF638683C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3" name="Freeform 3021">
                    <a:extLst>
                      <a:ext uri="{FF2B5EF4-FFF2-40B4-BE49-F238E27FC236}">
                        <a16:creationId xmlns:a16="http://schemas.microsoft.com/office/drawing/2014/main" id="{CD2BB99A-DA00-47ED-8C87-6D71492DBB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4" name="Freeform 3022">
                    <a:extLst>
                      <a:ext uri="{FF2B5EF4-FFF2-40B4-BE49-F238E27FC236}">
                        <a16:creationId xmlns:a16="http://schemas.microsoft.com/office/drawing/2014/main" id="{1DA76C84-6519-4F82-A70A-12B016A73F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5" name="Freeform 3023">
                    <a:extLst>
                      <a:ext uri="{FF2B5EF4-FFF2-40B4-BE49-F238E27FC236}">
                        <a16:creationId xmlns:a16="http://schemas.microsoft.com/office/drawing/2014/main" id="{5AD9AC0C-E060-4DCC-9EE4-1A9FDAD189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6" name="Freeform 3024">
                    <a:extLst>
                      <a:ext uri="{FF2B5EF4-FFF2-40B4-BE49-F238E27FC236}">
                        <a16:creationId xmlns:a16="http://schemas.microsoft.com/office/drawing/2014/main" id="{B7C6B335-D44B-46C3-B32D-C64C55104F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7" name="Freeform 3025">
                    <a:extLst>
                      <a:ext uri="{FF2B5EF4-FFF2-40B4-BE49-F238E27FC236}">
                        <a16:creationId xmlns:a16="http://schemas.microsoft.com/office/drawing/2014/main" id="{A63D92C3-71D1-472F-B6B6-5D588FD7EC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8" name="Freeform 3026">
                    <a:extLst>
                      <a:ext uri="{FF2B5EF4-FFF2-40B4-BE49-F238E27FC236}">
                        <a16:creationId xmlns:a16="http://schemas.microsoft.com/office/drawing/2014/main" id="{390C409A-EC2A-4FFE-976C-EE515B0579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9" name="Freeform 3027">
                    <a:extLst>
                      <a:ext uri="{FF2B5EF4-FFF2-40B4-BE49-F238E27FC236}">
                        <a16:creationId xmlns:a16="http://schemas.microsoft.com/office/drawing/2014/main" id="{2896E44A-E827-4983-838A-FC11AAFF26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700" name="Group 3028">
                <a:extLst>
                  <a:ext uri="{FF2B5EF4-FFF2-40B4-BE49-F238E27FC236}">
                    <a16:creationId xmlns:a16="http://schemas.microsoft.com/office/drawing/2014/main" id="{A105D5CF-9C7D-4793-832F-1B93433B69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1" y="1083"/>
                <a:ext cx="142" cy="111"/>
                <a:chOff x="2326" y="862"/>
                <a:chExt cx="142" cy="111"/>
              </a:xfrm>
            </p:grpSpPr>
            <p:grpSp>
              <p:nvGrpSpPr>
                <p:cNvPr id="31701" name="Group 3029">
                  <a:extLst>
                    <a:ext uri="{FF2B5EF4-FFF2-40B4-BE49-F238E27FC236}">
                      <a16:creationId xmlns:a16="http://schemas.microsoft.com/office/drawing/2014/main" id="{74C5B670-6B91-4A85-A789-F7CB240977A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702" name="Freeform 3030">
                    <a:extLst>
                      <a:ext uri="{FF2B5EF4-FFF2-40B4-BE49-F238E27FC236}">
                        <a16:creationId xmlns:a16="http://schemas.microsoft.com/office/drawing/2014/main" id="{3C7F3F77-4B3C-4BE4-BB07-2BF48C0CAA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3" name="Freeform 3031">
                    <a:extLst>
                      <a:ext uri="{FF2B5EF4-FFF2-40B4-BE49-F238E27FC236}">
                        <a16:creationId xmlns:a16="http://schemas.microsoft.com/office/drawing/2014/main" id="{69E6B2BE-8259-473D-8AFB-EB0F3B6AA9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4" name="Freeform 3032">
                    <a:extLst>
                      <a:ext uri="{FF2B5EF4-FFF2-40B4-BE49-F238E27FC236}">
                        <a16:creationId xmlns:a16="http://schemas.microsoft.com/office/drawing/2014/main" id="{D2A0D48B-311A-485C-8F92-B05651461A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5" name="Freeform 3033">
                    <a:extLst>
                      <a:ext uri="{FF2B5EF4-FFF2-40B4-BE49-F238E27FC236}">
                        <a16:creationId xmlns:a16="http://schemas.microsoft.com/office/drawing/2014/main" id="{3CC23C4D-0709-4561-8C66-8434B7B5BB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6" name="Freeform 3034">
                    <a:extLst>
                      <a:ext uri="{FF2B5EF4-FFF2-40B4-BE49-F238E27FC236}">
                        <a16:creationId xmlns:a16="http://schemas.microsoft.com/office/drawing/2014/main" id="{3931BB68-09A5-4573-88B9-7C45C6A96D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7" name="Freeform 3035">
                    <a:extLst>
                      <a:ext uri="{FF2B5EF4-FFF2-40B4-BE49-F238E27FC236}">
                        <a16:creationId xmlns:a16="http://schemas.microsoft.com/office/drawing/2014/main" id="{36952548-5F29-418F-B3E3-7804E135D9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8" name="Freeform 3036">
                    <a:extLst>
                      <a:ext uri="{FF2B5EF4-FFF2-40B4-BE49-F238E27FC236}">
                        <a16:creationId xmlns:a16="http://schemas.microsoft.com/office/drawing/2014/main" id="{4CFE35AB-0B05-4A0A-B6DC-9D42CB9B05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9" name="Freeform 3037">
                    <a:extLst>
                      <a:ext uri="{FF2B5EF4-FFF2-40B4-BE49-F238E27FC236}">
                        <a16:creationId xmlns:a16="http://schemas.microsoft.com/office/drawing/2014/main" id="{BEC263EC-A025-41CF-B03F-847A12ACA5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0" name="Freeform 3038">
                    <a:extLst>
                      <a:ext uri="{FF2B5EF4-FFF2-40B4-BE49-F238E27FC236}">
                        <a16:creationId xmlns:a16="http://schemas.microsoft.com/office/drawing/2014/main" id="{3CA24DEF-9BE7-4AC5-8B8D-6BFEFC2F41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1" name="Freeform 3039">
                    <a:extLst>
                      <a:ext uri="{FF2B5EF4-FFF2-40B4-BE49-F238E27FC236}">
                        <a16:creationId xmlns:a16="http://schemas.microsoft.com/office/drawing/2014/main" id="{1C91BB2D-87C0-40EB-B89E-5988359E49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712" name="Group 3040">
                  <a:extLst>
                    <a:ext uri="{FF2B5EF4-FFF2-40B4-BE49-F238E27FC236}">
                      <a16:creationId xmlns:a16="http://schemas.microsoft.com/office/drawing/2014/main" id="{8F82E300-9878-4243-8A50-ACE2D883EB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713" name="Freeform 3041">
                    <a:extLst>
                      <a:ext uri="{FF2B5EF4-FFF2-40B4-BE49-F238E27FC236}">
                        <a16:creationId xmlns:a16="http://schemas.microsoft.com/office/drawing/2014/main" id="{FB988BAA-499E-41BB-8513-B51F9D53F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4" name="Freeform 3042">
                    <a:extLst>
                      <a:ext uri="{FF2B5EF4-FFF2-40B4-BE49-F238E27FC236}">
                        <a16:creationId xmlns:a16="http://schemas.microsoft.com/office/drawing/2014/main" id="{3199A7F9-CC00-4D4B-855D-5F1295F378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5" name="Freeform 3043">
                    <a:extLst>
                      <a:ext uri="{FF2B5EF4-FFF2-40B4-BE49-F238E27FC236}">
                        <a16:creationId xmlns:a16="http://schemas.microsoft.com/office/drawing/2014/main" id="{EE892C6D-3937-4D84-8FB1-60FCDDD251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6" name="Freeform 3044">
                    <a:extLst>
                      <a:ext uri="{FF2B5EF4-FFF2-40B4-BE49-F238E27FC236}">
                        <a16:creationId xmlns:a16="http://schemas.microsoft.com/office/drawing/2014/main" id="{75FFC319-C026-4341-BE46-06EDDC3CCD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7" name="Freeform 3045">
                    <a:extLst>
                      <a:ext uri="{FF2B5EF4-FFF2-40B4-BE49-F238E27FC236}">
                        <a16:creationId xmlns:a16="http://schemas.microsoft.com/office/drawing/2014/main" id="{A7A88BB8-61A5-44C2-81F1-96D92F2C7A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8" name="Freeform 3046">
                    <a:extLst>
                      <a:ext uri="{FF2B5EF4-FFF2-40B4-BE49-F238E27FC236}">
                        <a16:creationId xmlns:a16="http://schemas.microsoft.com/office/drawing/2014/main" id="{8B9B8785-1DDC-46F1-8014-0E1AE53D7F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9" name="Freeform 3047">
                    <a:extLst>
                      <a:ext uri="{FF2B5EF4-FFF2-40B4-BE49-F238E27FC236}">
                        <a16:creationId xmlns:a16="http://schemas.microsoft.com/office/drawing/2014/main" id="{3A36D6AA-0D25-4AFC-BF11-95BF93D998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20" name="Freeform 3048">
                    <a:extLst>
                      <a:ext uri="{FF2B5EF4-FFF2-40B4-BE49-F238E27FC236}">
                        <a16:creationId xmlns:a16="http://schemas.microsoft.com/office/drawing/2014/main" id="{A34ADB51-BC8D-45E3-9DEB-8A7A4E4736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21" name="Freeform 3049">
                    <a:extLst>
                      <a:ext uri="{FF2B5EF4-FFF2-40B4-BE49-F238E27FC236}">
                        <a16:creationId xmlns:a16="http://schemas.microsoft.com/office/drawing/2014/main" id="{0C1A5AD9-FF24-4293-A76F-506AA46EE0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22" name="Freeform 3050">
                    <a:extLst>
                      <a:ext uri="{FF2B5EF4-FFF2-40B4-BE49-F238E27FC236}">
                        <a16:creationId xmlns:a16="http://schemas.microsoft.com/office/drawing/2014/main" id="{E452818A-FB97-4ED3-9DF9-9295749845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1723" name="Group 3051">
            <a:extLst>
              <a:ext uri="{FF2B5EF4-FFF2-40B4-BE49-F238E27FC236}">
                <a16:creationId xmlns:a16="http://schemas.microsoft.com/office/drawing/2014/main" id="{62A5DD1A-B0C6-4BA6-8B08-8EC5495F4CF5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957263"/>
            <a:ext cx="674687" cy="539750"/>
            <a:chOff x="2496" y="630"/>
            <a:chExt cx="425" cy="340"/>
          </a:xfrm>
        </p:grpSpPr>
        <p:sp>
          <p:nvSpPr>
            <p:cNvPr id="31724" name="Freeform 3052">
              <a:extLst>
                <a:ext uri="{FF2B5EF4-FFF2-40B4-BE49-F238E27FC236}">
                  <a16:creationId xmlns:a16="http://schemas.microsoft.com/office/drawing/2014/main" id="{B234C9C3-924D-4DCF-9097-E724A8760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63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25" name="Freeform 3053">
              <a:extLst>
                <a:ext uri="{FF2B5EF4-FFF2-40B4-BE49-F238E27FC236}">
                  <a16:creationId xmlns:a16="http://schemas.microsoft.com/office/drawing/2014/main" id="{A24CE7F6-E5F0-47F5-9F71-CA8394AFD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771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26" name="Freeform 3054">
              <a:extLst>
                <a:ext uri="{FF2B5EF4-FFF2-40B4-BE49-F238E27FC236}">
                  <a16:creationId xmlns:a16="http://schemas.microsoft.com/office/drawing/2014/main" id="{6539707A-CC3A-4F8F-9A5F-526E519A2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771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27" name="Freeform 3055">
              <a:extLst>
                <a:ext uri="{FF2B5EF4-FFF2-40B4-BE49-F238E27FC236}">
                  <a16:creationId xmlns:a16="http://schemas.microsoft.com/office/drawing/2014/main" id="{3B5275C6-D97F-42A4-86C0-684F4E7AE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630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728" name="Group 3056">
              <a:extLst>
                <a:ext uri="{FF2B5EF4-FFF2-40B4-BE49-F238E27FC236}">
                  <a16:creationId xmlns:a16="http://schemas.microsoft.com/office/drawing/2014/main" id="{7C51F3A8-F5F9-49BC-A0A0-F6DDA1848C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797"/>
              <a:ext cx="227" cy="143"/>
              <a:chOff x="1901" y="1083"/>
              <a:chExt cx="312" cy="196"/>
            </a:xfrm>
          </p:grpSpPr>
          <p:grpSp>
            <p:nvGrpSpPr>
              <p:cNvPr id="31729" name="Group 3057">
                <a:extLst>
                  <a:ext uri="{FF2B5EF4-FFF2-40B4-BE49-F238E27FC236}">
                    <a16:creationId xmlns:a16="http://schemas.microsoft.com/office/drawing/2014/main" id="{13F5DF67-B36F-43DC-AE85-2EEC06B40D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1168"/>
                <a:ext cx="142" cy="111"/>
                <a:chOff x="2326" y="862"/>
                <a:chExt cx="142" cy="111"/>
              </a:xfrm>
            </p:grpSpPr>
            <p:grpSp>
              <p:nvGrpSpPr>
                <p:cNvPr id="31730" name="Group 3058">
                  <a:extLst>
                    <a:ext uri="{FF2B5EF4-FFF2-40B4-BE49-F238E27FC236}">
                      <a16:creationId xmlns:a16="http://schemas.microsoft.com/office/drawing/2014/main" id="{FAC626D4-1496-47D5-8FDE-F3B4847F3A0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731" name="Freeform 3059">
                    <a:extLst>
                      <a:ext uri="{FF2B5EF4-FFF2-40B4-BE49-F238E27FC236}">
                        <a16:creationId xmlns:a16="http://schemas.microsoft.com/office/drawing/2014/main" id="{C936111B-D1E6-406F-8A7A-D193C2F61B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2" name="Freeform 3060">
                    <a:extLst>
                      <a:ext uri="{FF2B5EF4-FFF2-40B4-BE49-F238E27FC236}">
                        <a16:creationId xmlns:a16="http://schemas.microsoft.com/office/drawing/2014/main" id="{5243C64A-E3C8-483F-935E-D93DEB8433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3" name="Freeform 3061">
                    <a:extLst>
                      <a:ext uri="{FF2B5EF4-FFF2-40B4-BE49-F238E27FC236}">
                        <a16:creationId xmlns:a16="http://schemas.microsoft.com/office/drawing/2014/main" id="{4E786D9F-11E8-435B-B23D-0058E68EB4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4" name="Freeform 3062">
                    <a:extLst>
                      <a:ext uri="{FF2B5EF4-FFF2-40B4-BE49-F238E27FC236}">
                        <a16:creationId xmlns:a16="http://schemas.microsoft.com/office/drawing/2014/main" id="{23C85BBC-D575-4C16-B868-8BD4790733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5" name="Freeform 3063">
                    <a:extLst>
                      <a:ext uri="{FF2B5EF4-FFF2-40B4-BE49-F238E27FC236}">
                        <a16:creationId xmlns:a16="http://schemas.microsoft.com/office/drawing/2014/main" id="{8D6BF867-4FDB-4525-AB1F-3AFE08F892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6" name="Freeform 3064">
                    <a:extLst>
                      <a:ext uri="{FF2B5EF4-FFF2-40B4-BE49-F238E27FC236}">
                        <a16:creationId xmlns:a16="http://schemas.microsoft.com/office/drawing/2014/main" id="{D933AFDC-ED16-44C4-9438-C218CDCE73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7" name="Freeform 3065">
                    <a:extLst>
                      <a:ext uri="{FF2B5EF4-FFF2-40B4-BE49-F238E27FC236}">
                        <a16:creationId xmlns:a16="http://schemas.microsoft.com/office/drawing/2014/main" id="{999E06FA-0463-4AA1-8CA8-5D0B85D95E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8" name="Freeform 3066">
                    <a:extLst>
                      <a:ext uri="{FF2B5EF4-FFF2-40B4-BE49-F238E27FC236}">
                        <a16:creationId xmlns:a16="http://schemas.microsoft.com/office/drawing/2014/main" id="{18DD1A07-E883-41FE-9A3C-6094037F85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9" name="Freeform 3067">
                    <a:extLst>
                      <a:ext uri="{FF2B5EF4-FFF2-40B4-BE49-F238E27FC236}">
                        <a16:creationId xmlns:a16="http://schemas.microsoft.com/office/drawing/2014/main" id="{9DEE4551-E2C0-46E6-9312-539287CA70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40" name="Freeform 3068">
                    <a:extLst>
                      <a:ext uri="{FF2B5EF4-FFF2-40B4-BE49-F238E27FC236}">
                        <a16:creationId xmlns:a16="http://schemas.microsoft.com/office/drawing/2014/main" id="{2DA3D9C5-49C0-4161-B8AF-719E157FEE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741" name="Group 3069">
                  <a:extLst>
                    <a:ext uri="{FF2B5EF4-FFF2-40B4-BE49-F238E27FC236}">
                      <a16:creationId xmlns:a16="http://schemas.microsoft.com/office/drawing/2014/main" id="{52CA5559-3306-49A3-A7C7-7A075CAD53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742" name="Freeform 3070">
                    <a:extLst>
                      <a:ext uri="{FF2B5EF4-FFF2-40B4-BE49-F238E27FC236}">
                        <a16:creationId xmlns:a16="http://schemas.microsoft.com/office/drawing/2014/main" id="{F9BD9A35-F0FA-4F20-BD55-0E61405ED7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43" name="Freeform 3071">
                    <a:extLst>
                      <a:ext uri="{FF2B5EF4-FFF2-40B4-BE49-F238E27FC236}">
                        <a16:creationId xmlns:a16="http://schemas.microsoft.com/office/drawing/2014/main" id="{DC86C2FC-3EAD-40B0-9E7A-2AD4109EA3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0" name="Freeform 3072">
                    <a:extLst>
                      <a:ext uri="{FF2B5EF4-FFF2-40B4-BE49-F238E27FC236}">
                        <a16:creationId xmlns:a16="http://schemas.microsoft.com/office/drawing/2014/main" id="{E200E1F5-B392-4EEC-8346-982E47242F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1" name="Freeform 3073">
                    <a:extLst>
                      <a:ext uri="{FF2B5EF4-FFF2-40B4-BE49-F238E27FC236}">
                        <a16:creationId xmlns:a16="http://schemas.microsoft.com/office/drawing/2014/main" id="{0EF29F43-1096-402E-ACB3-CB4B5A5B1A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2" name="Freeform 3074">
                    <a:extLst>
                      <a:ext uri="{FF2B5EF4-FFF2-40B4-BE49-F238E27FC236}">
                        <a16:creationId xmlns:a16="http://schemas.microsoft.com/office/drawing/2014/main" id="{58F56B1B-7872-4FE5-8E6F-6F5927EB5B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3" name="Freeform 3075">
                    <a:extLst>
                      <a:ext uri="{FF2B5EF4-FFF2-40B4-BE49-F238E27FC236}">
                        <a16:creationId xmlns:a16="http://schemas.microsoft.com/office/drawing/2014/main" id="{EA272FCB-9D9D-4132-8D2F-01EC561408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4" name="Freeform 3076">
                    <a:extLst>
                      <a:ext uri="{FF2B5EF4-FFF2-40B4-BE49-F238E27FC236}">
                        <a16:creationId xmlns:a16="http://schemas.microsoft.com/office/drawing/2014/main" id="{07956E7A-5F8C-4566-9A9E-E6F9CC11B5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5" name="Freeform 3077">
                    <a:extLst>
                      <a:ext uri="{FF2B5EF4-FFF2-40B4-BE49-F238E27FC236}">
                        <a16:creationId xmlns:a16="http://schemas.microsoft.com/office/drawing/2014/main" id="{C458052B-5F31-4ABF-A1FB-1A7F6A9FA4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6" name="Freeform 3078">
                    <a:extLst>
                      <a:ext uri="{FF2B5EF4-FFF2-40B4-BE49-F238E27FC236}">
                        <a16:creationId xmlns:a16="http://schemas.microsoft.com/office/drawing/2014/main" id="{4205680D-18E2-4C25-9114-C37CB171BA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7" name="Freeform 3079">
                    <a:extLst>
                      <a:ext uri="{FF2B5EF4-FFF2-40B4-BE49-F238E27FC236}">
                        <a16:creationId xmlns:a16="http://schemas.microsoft.com/office/drawing/2014/main" id="{29F1E932-9241-4BFB-A589-3BE8101AE6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848" name="Group 3080">
                <a:extLst>
                  <a:ext uri="{FF2B5EF4-FFF2-40B4-BE49-F238E27FC236}">
                    <a16:creationId xmlns:a16="http://schemas.microsoft.com/office/drawing/2014/main" id="{FEEE11CA-3161-4FF6-83B6-7B01E64DA3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1" y="1083"/>
                <a:ext cx="142" cy="111"/>
                <a:chOff x="2326" y="862"/>
                <a:chExt cx="142" cy="111"/>
              </a:xfrm>
            </p:grpSpPr>
            <p:grpSp>
              <p:nvGrpSpPr>
                <p:cNvPr id="35849" name="Group 3081">
                  <a:extLst>
                    <a:ext uri="{FF2B5EF4-FFF2-40B4-BE49-F238E27FC236}">
                      <a16:creationId xmlns:a16="http://schemas.microsoft.com/office/drawing/2014/main" id="{3E63CC8F-EAE4-484F-AC63-A062F2CB926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5850" name="Freeform 3082">
                    <a:extLst>
                      <a:ext uri="{FF2B5EF4-FFF2-40B4-BE49-F238E27FC236}">
                        <a16:creationId xmlns:a16="http://schemas.microsoft.com/office/drawing/2014/main" id="{0B4C7137-52E0-4578-8F31-72E8318307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1" name="Freeform 3083">
                    <a:extLst>
                      <a:ext uri="{FF2B5EF4-FFF2-40B4-BE49-F238E27FC236}">
                        <a16:creationId xmlns:a16="http://schemas.microsoft.com/office/drawing/2014/main" id="{53BD78EC-7A19-4CA2-89B8-5091DFF7CE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2" name="Freeform 3084">
                    <a:extLst>
                      <a:ext uri="{FF2B5EF4-FFF2-40B4-BE49-F238E27FC236}">
                        <a16:creationId xmlns:a16="http://schemas.microsoft.com/office/drawing/2014/main" id="{99457B32-BD97-4CD6-984F-0F5D6D73CC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3" name="Freeform 3085">
                    <a:extLst>
                      <a:ext uri="{FF2B5EF4-FFF2-40B4-BE49-F238E27FC236}">
                        <a16:creationId xmlns:a16="http://schemas.microsoft.com/office/drawing/2014/main" id="{D7C3F743-19EE-4F37-9A7C-544735B368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4" name="Freeform 3086">
                    <a:extLst>
                      <a:ext uri="{FF2B5EF4-FFF2-40B4-BE49-F238E27FC236}">
                        <a16:creationId xmlns:a16="http://schemas.microsoft.com/office/drawing/2014/main" id="{D0762D87-0F09-4664-B0E1-DC733CCA18C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5" name="Freeform 3087">
                    <a:extLst>
                      <a:ext uri="{FF2B5EF4-FFF2-40B4-BE49-F238E27FC236}">
                        <a16:creationId xmlns:a16="http://schemas.microsoft.com/office/drawing/2014/main" id="{9CAB033F-7E1B-4961-8E4A-D784F10A73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6" name="Freeform 3088">
                    <a:extLst>
                      <a:ext uri="{FF2B5EF4-FFF2-40B4-BE49-F238E27FC236}">
                        <a16:creationId xmlns:a16="http://schemas.microsoft.com/office/drawing/2014/main" id="{9450998A-271A-4F5D-B54B-B90B3052BA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7" name="Freeform 3089">
                    <a:extLst>
                      <a:ext uri="{FF2B5EF4-FFF2-40B4-BE49-F238E27FC236}">
                        <a16:creationId xmlns:a16="http://schemas.microsoft.com/office/drawing/2014/main" id="{86A8DACD-2F50-45CE-A644-EC3529AA84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8" name="Freeform 3090">
                    <a:extLst>
                      <a:ext uri="{FF2B5EF4-FFF2-40B4-BE49-F238E27FC236}">
                        <a16:creationId xmlns:a16="http://schemas.microsoft.com/office/drawing/2014/main" id="{0DAD5E66-9BCE-46C4-BA2F-FC885D2078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9" name="Freeform 3091">
                    <a:extLst>
                      <a:ext uri="{FF2B5EF4-FFF2-40B4-BE49-F238E27FC236}">
                        <a16:creationId xmlns:a16="http://schemas.microsoft.com/office/drawing/2014/main" id="{2AFA48D1-59DA-4DDC-8D15-7CF77C63A0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860" name="Group 3092">
                  <a:extLst>
                    <a:ext uri="{FF2B5EF4-FFF2-40B4-BE49-F238E27FC236}">
                      <a16:creationId xmlns:a16="http://schemas.microsoft.com/office/drawing/2014/main" id="{69625696-158F-40E5-A874-D57AD5516F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5861" name="Freeform 3093">
                    <a:extLst>
                      <a:ext uri="{FF2B5EF4-FFF2-40B4-BE49-F238E27FC236}">
                        <a16:creationId xmlns:a16="http://schemas.microsoft.com/office/drawing/2014/main" id="{F5F81171-5676-4B85-BDDE-D379C193C4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2" name="Freeform 3094">
                    <a:extLst>
                      <a:ext uri="{FF2B5EF4-FFF2-40B4-BE49-F238E27FC236}">
                        <a16:creationId xmlns:a16="http://schemas.microsoft.com/office/drawing/2014/main" id="{C0973F6A-448B-4A4A-8DE4-502C99C053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3" name="Freeform 3095">
                    <a:extLst>
                      <a:ext uri="{FF2B5EF4-FFF2-40B4-BE49-F238E27FC236}">
                        <a16:creationId xmlns:a16="http://schemas.microsoft.com/office/drawing/2014/main" id="{B15ED103-2A5D-4BC7-8C8B-8630BD1E7E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4" name="Freeform 3096">
                    <a:extLst>
                      <a:ext uri="{FF2B5EF4-FFF2-40B4-BE49-F238E27FC236}">
                        <a16:creationId xmlns:a16="http://schemas.microsoft.com/office/drawing/2014/main" id="{74315EA0-73DE-48EE-8D60-692717F2EC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5" name="Freeform 3097">
                    <a:extLst>
                      <a:ext uri="{FF2B5EF4-FFF2-40B4-BE49-F238E27FC236}">
                        <a16:creationId xmlns:a16="http://schemas.microsoft.com/office/drawing/2014/main" id="{8A576B6C-640B-4605-80AC-A872CCF9C2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6" name="Freeform 3098">
                    <a:extLst>
                      <a:ext uri="{FF2B5EF4-FFF2-40B4-BE49-F238E27FC236}">
                        <a16:creationId xmlns:a16="http://schemas.microsoft.com/office/drawing/2014/main" id="{50229C3F-1C1E-42E4-80BA-1F87D31556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7" name="Freeform 3099">
                    <a:extLst>
                      <a:ext uri="{FF2B5EF4-FFF2-40B4-BE49-F238E27FC236}">
                        <a16:creationId xmlns:a16="http://schemas.microsoft.com/office/drawing/2014/main" id="{AAB92888-7CA5-4072-80DA-EB3602A053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8" name="Freeform 3100">
                    <a:extLst>
                      <a:ext uri="{FF2B5EF4-FFF2-40B4-BE49-F238E27FC236}">
                        <a16:creationId xmlns:a16="http://schemas.microsoft.com/office/drawing/2014/main" id="{2E8F386C-8FB7-45DA-B73F-6D267C91D7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9" name="Freeform 3101">
                    <a:extLst>
                      <a:ext uri="{FF2B5EF4-FFF2-40B4-BE49-F238E27FC236}">
                        <a16:creationId xmlns:a16="http://schemas.microsoft.com/office/drawing/2014/main" id="{649BB858-52AA-413A-9CF0-6B3D34189A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70" name="Freeform 3102">
                    <a:extLst>
                      <a:ext uri="{FF2B5EF4-FFF2-40B4-BE49-F238E27FC236}">
                        <a16:creationId xmlns:a16="http://schemas.microsoft.com/office/drawing/2014/main" id="{2FCE6390-85F1-44A2-AF5F-0A140E8FE6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871" name="Group 3103">
            <a:extLst>
              <a:ext uri="{FF2B5EF4-FFF2-40B4-BE49-F238E27FC236}">
                <a16:creationId xmlns:a16="http://schemas.microsoft.com/office/drawing/2014/main" id="{4B18BEA5-E786-44B2-B046-1B794DB8BF66}"/>
              </a:ext>
            </a:extLst>
          </p:cNvPr>
          <p:cNvGrpSpPr>
            <a:grpSpLocks/>
          </p:cNvGrpSpPr>
          <p:nvPr/>
        </p:nvGrpSpPr>
        <p:grpSpPr bwMode="auto">
          <a:xfrm>
            <a:off x="7177088" y="1946275"/>
            <a:ext cx="404812" cy="360363"/>
            <a:chOff x="1674" y="1253"/>
            <a:chExt cx="255" cy="227"/>
          </a:xfrm>
        </p:grpSpPr>
        <p:sp>
          <p:nvSpPr>
            <p:cNvPr id="35872" name="Freeform 3104">
              <a:extLst>
                <a:ext uri="{FF2B5EF4-FFF2-40B4-BE49-F238E27FC236}">
                  <a16:creationId xmlns:a16="http://schemas.microsoft.com/office/drawing/2014/main" id="{872FE0B0-0F26-48AB-9F8D-4E5946C7D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3" name="Freeform 3105">
              <a:extLst>
                <a:ext uri="{FF2B5EF4-FFF2-40B4-BE49-F238E27FC236}">
                  <a16:creationId xmlns:a16="http://schemas.microsoft.com/office/drawing/2014/main" id="{AF0AC086-23F7-41A8-AB9D-BD47AF605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4" name="Freeform 3106">
              <a:extLst>
                <a:ext uri="{FF2B5EF4-FFF2-40B4-BE49-F238E27FC236}">
                  <a16:creationId xmlns:a16="http://schemas.microsoft.com/office/drawing/2014/main" id="{157747A9-CD57-46B6-80AB-92750A1FB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5" name="Freeform 3107">
              <a:extLst>
                <a:ext uri="{FF2B5EF4-FFF2-40B4-BE49-F238E27FC236}">
                  <a16:creationId xmlns:a16="http://schemas.microsoft.com/office/drawing/2014/main" id="{462004BF-5FE4-4EDB-8F77-2707963D4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6" name="Freeform 3108">
              <a:extLst>
                <a:ext uri="{FF2B5EF4-FFF2-40B4-BE49-F238E27FC236}">
                  <a16:creationId xmlns:a16="http://schemas.microsoft.com/office/drawing/2014/main" id="{BD4E88FE-63D5-4344-B8C5-3FEACC391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77" name="Group 3109">
            <a:extLst>
              <a:ext uri="{FF2B5EF4-FFF2-40B4-BE49-F238E27FC236}">
                <a16:creationId xmlns:a16="http://schemas.microsoft.com/office/drawing/2014/main" id="{7BF685F3-2C4D-4F81-BEBA-1AABCFC6486A}"/>
              </a:ext>
            </a:extLst>
          </p:cNvPr>
          <p:cNvGrpSpPr>
            <a:grpSpLocks/>
          </p:cNvGrpSpPr>
          <p:nvPr/>
        </p:nvGrpSpPr>
        <p:grpSpPr bwMode="auto">
          <a:xfrm>
            <a:off x="7626350" y="1946275"/>
            <a:ext cx="404813" cy="360363"/>
            <a:chOff x="1957" y="1253"/>
            <a:chExt cx="255" cy="227"/>
          </a:xfrm>
        </p:grpSpPr>
        <p:sp>
          <p:nvSpPr>
            <p:cNvPr id="35878" name="Freeform 3110">
              <a:extLst>
                <a:ext uri="{FF2B5EF4-FFF2-40B4-BE49-F238E27FC236}">
                  <a16:creationId xmlns:a16="http://schemas.microsoft.com/office/drawing/2014/main" id="{ED195D1F-12DE-4E7B-97F1-37767D43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2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9" name="Freeform 3111">
              <a:extLst>
                <a:ext uri="{FF2B5EF4-FFF2-40B4-BE49-F238E27FC236}">
                  <a16:creationId xmlns:a16="http://schemas.microsoft.com/office/drawing/2014/main" id="{BBEF81F7-1830-4162-A40E-7779B0D41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0" name="Freeform 3112">
              <a:extLst>
                <a:ext uri="{FF2B5EF4-FFF2-40B4-BE49-F238E27FC236}">
                  <a16:creationId xmlns:a16="http://schemas.microsoft.com/office/drawing/2014/main" id="{2E6188F1-080E-4BBF-A09C-F6DC4D7DC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1" name="Freeform 3113">
              <a:extLst>
                <a:ext uri="{FF2B5EF4-FFF2-40B4-BE49-F238E27FC236}">
                  <a16:creationId xmlns:a16="http://schemas.microsoft.com/office/drawing/2014/main" id="{62D27BBE-523E-402E-9CD4-EF0437DB8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2" name="Freeform 3114">
              <a:extLst>
                <a:ext uri="{FF2B5EF4-FFF2-40B4-BE49-F238E27FC236}">
                  <a16:creationId xmlns:a16="http://schemas.microsoft.com/office/drawing/2014/main" id="{67A82351-0914-4CD1-81AE-6AEB6E73C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83" name="Group 3115">
            <a:extLst>
              <a:ext uri="{FF2B5EF4-FFF2-40B4-BE49-F238E27FC236}">
                <a16:creationId xmlns:a16="http://schemas.microsoft.com/office/drawing/2014/main" id="{BBEC03E3-8F44-4CA9-91E2-3523A52AC506}"/>
              </a:ext>
            </a:extLst>
          </p:cNvPr>
          <p:cNvGrpSpPr>
            <a:grpSpLocks/>
          </p:cNvGrpSpPr>
          <p:nvPr/>
        </p:nvGrpSpPr>
        <p:grpSpPr bwMode="auto">
          <a:xfrm>
            <a:off x="8077200" y="1946275"/>
            <a:ext cx="404813" cy="360363"/>
            <a:chOff x="2241" y="1253"/>
            <a:chExt cx="255" cy="227"/>
          </a:xfrm>
        </p:grpSpPr>
        <p:sp>
          <p:nvSpPr>
            <p:cNvPr id="35884" name="Freeform 3116">
              <a:extLst>
                <a:ext uri="{FF2B5EF4-FFF2-40B4-BE49-F238E27FC236}">
                  <a16:creationId xmlns:a16="http://schemas.microsoft.com/office/drawing/2014/main" id="{6369E207-3854-4BE4-926B-86E2039DB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5" name="Freeform 3117">
              <a:extLst>
                <a:ext uri="{FF2B5EF4-FFF2-40B4-BE49-F238E27FC236}">
                  <a16:creationId xmlns:a16="http://schemas.microsoft.com/office/drawing/2014/main" id="{A1846DD7-C4C5-4CF7-900C-38615BCC2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6" name="Freeform 3118">
              <a:extLst>
                <a:ext uri="{FF2B5EF4-FFF2-40B4-BE49-F238E27FC236}">
                  <a16:creationId xmlns:a16="http://schemas.microsoft.com/office/drawing/2014/main" id="{96BDF374-A22A-4234-B5B0-A29D52DE3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7" name="Freeform 3119">
              <a:extLst>
                <a:ext uri="{FF2B5EF4-FFF2-40B4-BE49-F238E27FC236}">
                  <a16:creationId xmlns:a16="http://schemas.microsoft.com/office/drawing/2014/main" id="{BD5FF00A-137E-4F1E-9ECB-CF7ADB1A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8" name="Freeform 3120">
              <a:extLst>
                <a:ext uri="{FF2B5EF4-FFF2-40B4-BE49-F238E27FC236}">
                  <a16:creationId xmlns:a16="http://schemas.microsoft.com/office/drawing/2014/main" id="{EE554E90-C2E6-4020-BB3E-8950711F7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89" name="Group 3121">
            <a:extLst>
              <a:ext uri="{FF2B5EF4-FFF2-40B4-BE49-F238E27FC236}">
                <a16:creationId xmlns:a16="http://schemas.microsoft.com/office/drawing/2014/main" id="{BEBD56F8-59D8-4012-BAE2-96D4B5EEC937}"/>
              </a:ext>
            </a:extLst>
          </p:cNvPr>
          <p:cNvGrpSpPr>
            <a:grpSpLocks/>
          </p:cNvGrpSpPr>
          <p:nvPr/>
        </p:nvGrpSpPr>
        <p:grpSpPr bwMode="auto">
          <a:xfrm>
            <a:off x="8526463" y="1946275"/>
            <a:ext cx="404812" cy="360363"/>
            <a:chOff x="2524" y="1253"/>
            <a:chExt cx="255" cy="227"/>
          </a:xfrm>
        </p:grpSpPr>
        <p:sp>
          <p:nvSpPr>
            <p:cNvPr id="35890" name="Freeform 3122">
              <a:extLst>
                <a:ext uri="{FF2B5EF4-FFF2-40B4-BE49-F238E27FC236}">
                  <a16:creationId xmlns:a16="http://schemas.microsoft.com/office/drawing/2014/main" id="{AE168E3A-95A6-4379-AA92-D19A1E4DE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9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1" name="Freeform 3123">
              <a:extLst>
                <a:ext uri="{FF2B5EF4-FFF2-40B4-BE49-F238E27FC236}">
                  <a16:creationId xmlns:a16="http://schemas.microsoft.com/office/drawing/2014/main" id="{8A10C444-E075-484C-8CDB-F591E60F9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2" name="Freeform 3124">
              <a:extLst>
                <a:ext uri="{FF2B5EF4-FFF2-40B4-BE49-F238E27FC236}">
                  <a16:creationId xmlns:a16="http://schemas.microsoft.com/office/drawing/2014/main" id="{0A384E68-4AB9-44E2-921C-20685EAE6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3" name="Freeform 3125">
              <a:extLst>
                <a:ext uri="{FF2B5EF4-FFF2-40B4-BE49-F238E27FC236}">
                  <a16:creationId xmlns:a16="http://schemas.microsoft.com/office/drawing/2014/main" id="{12319DF9-6857-4E3D-B3CC-9B293631A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3366FF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4" name="Freeform 3126">
              <a:extLst>
                <a:ext uri="{FF2B5EF4-FFF2-40B4-BE49-F238E27FC236}">
                  <a16:creationId xmlns:a16="http://schemas.microsoft.com/office/drawing/2014/main" id="{AA14928D-7874-4BD0-999C-FA57D97EE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95" name="Group 3127">
            <a:extLst>
              <a:ext uri="{FF2B5EF4-FFF2-40B4-BE49-F238E27FC236}">
                <a16:creationId xmlns:a16="http://schemas.microsoft.com/office/drawing/2014/main" id="{6C24A6A1-C72A-47DA-B160-066BDF808B3C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1946275"/>
            <a:ext cx="404812" cy="360363"/>
            <a:chOff x="2808" y="1253"/>
            <a:chExt cx="255" cy="227"/>
          </a:xfrm>
        </p:grpSpPr>
        <p:sp>
          <p:nvSpPr>
            <p:cNvPr id="35896" name="Freeform 3128">
              <a:extLst>
                <a:ext uri="{FF2B5EF4-FFF2-40B4-BE49-F238E27FC236}">
                  <a16:creationId xmlns:a16="http://schemas.microsoft.com/office/drawing/2014/main" id="{36342AB3-FDD0-47CB-B1D7-6C5BBE3BA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7" name="Freeform 3129">
              <a:extLst>
                <a:ext uri="{FF2B5EF4-FFF2-40B4-BE49-F238E27FC236}">
                  <a16:creationId xmlns:a16="http://schemas.microsoft.com/office/drawing/2014/main" id="{3E630068-2F65-457F-B11B-9ECA388EA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8" name="Freeform 3130">
              <a:extLst>
                <a:ext uri="{FF2B5EF4-FFF2-40B4-BE49-F238E27FC236}">
                  <a16:creationId xmlns:a16="http://schemas.microsoft.com/office/drawing/2014/main" id="{62D17E5E-2F4F-4121-B391-7ADCE4178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9" name="Freeform 3131">
              <a:extLst>
                <a:ext uri="{FF2B5EF4-FFF2-40B4-BE49-F238E27FC236}">
                  <a16:creationId xmlns:a16="http://schemas.microsoft.com/office/drawing/2014/main" id="{6ADB9631-A306-4E73-8B04-E20EA3B0B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0" name="Freeform 3132">
              <a:extLst>
                <a:ext uri="{FF2B5EF4-FFF2-40B4-BE49-F238E27FC236}">
                  <a16:creationId xmlns:a16="http://schemas.microsoft.com/office/drawing/2014/main" id="{7B9F1D46-C4B1-4FC3-8E3C-E7F075E21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01" name="Group 3133">
            <a:extLst>
              <a:ext uri="{FF2B5EF4-FFF2-40B4-BE49-F238E27FC236}">
                <a16:creationId xmlns:a16="http://schemas.microsoft.com/office/drawing/2014/main" id="{90B7173D-95C7-4021-A486-E35B0C54DFC9}"/>
              </a:ext>
            </a:extLst>
          </p:cNvPr>
          <p:cNvGrpSpPr>
            <a:grpSpLocks/>
          </p:cNvGrpSpPr>
          <p:nvPr/>
        </p:nvGrpSpPr>
        <p:grpSpPr bwMode="auto">
          <a:xfrm>
            <a:off x="5511800" y="5365750"/>
            <a:ext cx="674688" cy="1395413"/>
            <a:chOff x="1816" y="2330"/>
            <a:chExt cx="425" cy="879"/>
          </a:xfrm>
        </p:grpSpPr>
        <p:sp>
          <p:nvSpPr>
            <p:cNvPr id="35902" name="Freeform 3134">
              <a:extLst>
                <a:ext uri="{FF2B5EF4-FFF2-40B4-BE49-F238E27FC236}">
                  <a16:creationId xmlns:a16="http://schemas.microsoft.com/office/drawing/2014/main" id="{9E15D255-EC86-468F-9EB0-843280E69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330"/>
              <a:ext cx="425" cy="284"/>
            </a:xfrm>
            <a:custGeom>
              <a:avLst/>
              <a:gdLst>
                <a:gd name="T0" fmla="*/ 141 w 425"/>
                <a:gd name="T1" fmla="*/ 284 h 284"/>
                <a:gd name="T2" fmla="*/ 0 w 425"/>
                <a:gd name="T3" fmla="*/ 142 h 284"/>
                <a:gd name="T4" fmla="*/ 283 w 425"/>
                <a:gd name="T5" fmla="*/ 0 h 284"/>
                <a:gd name="T6" fmla="*/ 425 w 425"/>
                <a:gd name="T7" fmla="*/ 142 h 284"/>
                <a:gd name="T8" fmla="*/ 141 w 42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4">
                  <a:moveTo>
                    <a:pt x="141" y="284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141" y="284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3" name="Freeform 3135">
              <a:extLst>
                <a:ext uri="{FF2B5EF4-FFF2-40B4-BE49-F238E27FC236}">
                  <a16:creationId xmlns:a16="http://schemas.microsoft.com/office/drawing/2014/main" id="{F798CFF7-4B35-48CD-83F6-C6E5F00D3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472"/>
              <a:ext cx="141" cy="737"/>
            </a:xfrm>
            <a:custGeom>
              <a:avLst/>
              <a:gdLst>
                <a:gd name="T0" fmla="*/ 0 w 141"/>
                <a:gd name="T1" fmla="*/ 0 h 737"/>
                <a:gd name="T2" fmla="*/ 141 w 141"/>
                <a:gd name="T3" fmla="*/ 142 h 737"/>
                <a:gd name="T4" fmla="*/ 141 w 141"/>
                <a:gd name="T5" fmla="*/ 737 h 737"/>
                <a:gd name="T6" fmla="*/ 0 w 141"/>
                <a:gd name="T7" fmla="*/ 595 h 737"/>
                <a:gd name="T8" fmla="*/ 0 w 141"/>
                <a:gd name="T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737">
                  <a:moveTo>
                    <a:pt x="0" y="0"/>
                  </a:moveTo>
                  <a:lnTo>
                    <a:pt x="141" y="142"/>
                  </a:lnTo>
                  <a:lnTo>
                    <a:pt x="141" y="737"/>
                  </a:lnTo>
                  <a:lnTo>
                    <a:pt x="0" y="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4" name="Freeform 3136">
              <a:extLst>
                <a:ext uri="{FF2B5EF4-FFF2-40B4-BE49-F238E27FC236}">
                  <a16:creationId xmlns:a16="http://schemas.microsoft.com/office/drawing/2014/main" id="{811A4497-5D64-4281-A7E5-0FF66A417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2472"/>
              <a:ext cx="284" cy="737"/>
            </a:xfrm>
            <a:custGeom>
              <a:avLst/>
              <a:gdLst>
                <a:gd name="T0" fmla="*/ 0 w 284"/>
                <a:gd name="T1" fmla="*/ 142 h 737"/>
                <a:gd name="T2" fmla="*/ 284 w 284"/>
                <a:gd name="T3" fmla="*/ 0 h 737"/>
                <a:gd name="T4" fmla="*/ 284 w 284"/>
                <a:gd name="T5" fmla="*/ 595 h 737"/>
                <a:gd name="T6" fmla="*/ 0 w 284"/>
                <a:gd name="T7" fmla="*/ 737 h 737"/>
                <a:gd name="T8" fmla="*/ 0 w 284"/>
                <a:gd name="T9" fmla="*/ 14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737">
                  <a:moveTo>
                    <a:pt x="0" y="142"/>
                  </a:moveTo>
                  <a:lnTo>
                    <a:pt x="284" y="0"/>
                  </a:lnTo>
                  <a:lnTo>
                    <a:pt x="284" y="595"/>
                  </a:lnTo>
                  <a:lnTo>
                    <a:pt x="0" y="73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5" name="Freeform 3137">
              <a:extLst>
                <a:ext uri="{FF2B5EF4-FFF2-40B4-BE49-F238E27FC236}">
                  <a16:creationId xmlns:a16="http://schemas.microsoft.com/office/drawing/2014/main" id="{9F9F9EE7-5044-4899-9599-E4C25429D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2585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6" name="Freeform 3138">
              <a:extLst>
                <a:ext uri="{FF2B5EF4-FFF2-40B4-BE49-F238E27FC236}">
                  <a16:creationId xmlns:a16="http://schemas.microsoft.com/office/drawing/2014/main" id="{AC669C69-06B2-4036-B671-F2F2B3A9C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2472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7" name="Freeform 3139">
              <a:extLst>
                <a:ext uri="{FF2B5EF4-FFF2-40B4-BE49-F238E27FC236}">
                  <a16:creationId xmlns:a16="http://schemas.microsoft.com/office/drawing/2014/main" id="{6AA9FBC6-DCC3-4D3E-B827-3D8D422AE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" y="2774"/>
              <a:ext cx="27" cy="107"/>
            </a:xfrm>
            <a:custGeom>
              <a:avLst/>
              <a:gdLst>
                <a:gd name="T0" fmla="*/ 57 w 57"/>
                <a:gd name="T1" fmla="*/ 0 h 226"/>
                <a:gd name="T2" fmla="*/ 0 w 57"/>
                <a:gd name="T3" fmla="*/ 28 h 226"/>
                <a:gd name="T4" fmla="*/ 0 w 57"/>
                <a:gd name="T5" fmla="*/ 226 h 226"/>
                <a:gd name="T6" fmla="*/ 57 w 57"/>
                <a:gd name="T7" fmla="*/ 198 h 226"/>
                <a:gd name="T8" fmla="*/ 57 w 5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6">
                  <a:moveTo>
                    <a:pt x="57" y="0"/>
                  </a:moveTo>
                  <a:lnTo>
                    <a:pt x="0" y="28"/>
                  </a:lnTo>
                  <a:lnTo>
                    <a:pt x="0" y="226"/>
                  </a:lnTo>
                  <a:lnTo>
                    <a:pt x="57" y="19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8" name="Freeform 3140">
              <a:extLst>
                <a:ext uri="{FF2B5EF4-FFF2-40B4-BE49-F238E27FC236}">
                  <a16:creationId xmlns:a16="http://schemas.microsoft.com/office/drawing/2014/main" id="{377DADC3-453E-4702-B7A9-3AC071DBF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306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9" name="Freeform 3141">
              <a:extLst>
                <a:ext uri="{FF2B5EF4-FFF2-40B4-BE49-F238E27FC236}">
                  <a16:creationId xmlns:a16="http://schemas.microsoft.com/office/drawing/2014/main" id="{B79E4855-C462-46D0-B561-C670BE8B6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954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0" name="Freeform 3142">
              <a:extLst>
                <a:ext uri="{FF2B5EF4-FFF2-40B4-BE49-F238E27FC236}">
                  <a16:creationId xmlns:a16="http://schemas.microsoft.com/office/drawing/2014/main" id="{002C67D9-A9FA-41AA-8066-160FE2278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84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1" name="Freeform 3143">
              <a:extLst>
                <a:ext uri="{FF2B5EF4-FFF2-40B4-BE49-F238E27FC236}">
                  <a16:creationId xmlns:a16="http://schemas.microsoft.com/office/drawing/2014/main" id="{6D6AF286-2A8C-4BA8-9E7A-ECA319696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72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2" name="Freeform 3144">
              <a:extLst>
                <a:ext uri="{FF2B5EF4-FFF2-40B4-BE49-F238E27FC236}">
                  <a16:creationId xmlns:a16="http://schemas.microsoft.com/office/drawing/2014/main" id="{BE7156E6-B570-4B6D-8967-0446AFDF1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613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3" name="Freeform 3145">
              <a:extLst>
                <a:ext uri="{FF2B5EF4-FFF2-40B4-BE49-F238E27FC236}">
                  <a16:creationId xmlns:a16="http://schemas.microsoft.com/office/drawing/2014/main" id="{7123CD66-FB77-4AF7-B27D-409CC67DA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50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4" name="Freeform 3146">
              <a:extLst>
                <a:ext uri="{FF2B5EF4-FFF2-40B4-BE49-F238E27FC236}">
                  <a16:creationId xmlns:a16="http://schemas.microsoft.com/office/drawing/2014/main" id="{2921CB15-3488-451B-9431-6467CB69F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330"/>
              <a:ext cx="425" cy="879"/>
            </a:xfrm>
            <a:custGeom>
              <a:avLst/>
              <a:gdLst>
                <a:gd name="T0" fmla="*/ 0 w 425"/>
                <a:gd name="T1" fmla="*/ 737 h 879"/>
                <a:gd name="T2" fmla="*/ 142 w 425"/>
                <a:gd name="T3" fmla="*/ 879 h 879"/>
                <a:gd name="T4" fmla="*/ 425 w 425"/>
                <a:gd name="T5" fmla="*/ 737 h 879"/>
                <a:gd name="T6" fmla="*/ 425 w 425"/>
                <a:gd name="T7" fmla="*/ 142 h 879"/>
                <a:gd name="T8" fmla="*/ 283 w 425"/>
                <a:gd name="T9" fmla="*/ 0 h 879"/>
                <a:gd name="T10" fmla="*/ 0 w 425"/>
                <a:gd name="T11" fmla="*/ 142 h 879"/>
                <a:gd name="T12" fmla="*/ 0 w 425"/>
                <a:gd name="T13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879">
                  <a:moveTo>
                    <a:pt x="0" y="737"/>
                  </a:moveTo>
                  <a:lnTo>
                    <a:pt x="142" y="879"/>
                  </a:lnTo>
                  <a:lnTo>
                    <a:pt x="425" y="737"/>
                  </a:lnTo>
                  <a:lnTo>
                    <a:pt x="425" y="142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15" name="Group 3147">
            <a:extLst>
              <a:ext uri="{FF2B5EF4-FFF2-40B4-BE49-F238E27FC236}">
                <a16:creationId xmlns:a16="http://schemas.microsoft.com/office/drawing/2014/main" id="{665C1A98-E222-4E8C-B2EF-A5E57B5E9F2D}"/>
              </a:ext>
            </a:extLst>
          </p:cNvPr>
          <p:cNvGrpSpPr>
            <a:grpSpLocks/>
          </p:cNvGrpSpPr>
          <p:nvPr/>
        </p:nvGrpSpPr>
        <p:grpSpPr bwMode="auto">
          <a:xfrm>
            <a:off x="4792663" y="5367338"/>
            <a:ext cx="674687" cy="1395412"/>
            <a:chOff x="1306" y="2330"/>
            <a:chExt cx="425" cy="879"/>
          </a:xfrm>
        </p:grpSpPr>
        <p:sp>
          <p:nvSpPr>
            <p:cNvPr id="35916" name="Freeform 3148">
              <a:extLst>
                <a:ext uri="{FF2B5EF4-FFF2-40B4-BE49-F238E27FC236}">
                  <a16:creationId xmlns:a16="http://schemas.microsoft.com/office/drawing/2014/main" id="{5BA9CE97-1B2D-4FF3-9FD5-75A95996D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30"/>
              <a:ext cx="425" cy="284"/>
            </a:xfrm>
            <a:custGeom>
              <a:avLst/>
              <a:gdLst>
                <a:gd name="T0" fmla="*/ 141 w 425"/>
                <a:gd name="T1" fmla="*/ 284 h 284"/>
                <a:gd name="T2" fmla="*/ 0 w 425"/>
                <a:gd name="T3" fmla="*/ 142 h 284"/>
                <a:gd name="T4" fmla="*/ 283 w 425"/>
                <a:gd name="T5" fmla="*/ 0 h 284"/>
                <a:gd name="T6" fmla="*/ 425 w 425"/>
                <a:gd name="T7" fmla="*/ 142 h 284"/>
                <a:gd name="T8" fmla="*/ 141 w 42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4">
                  <a:moveTo>
                    <a:pt x="141" y="284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141" y="284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7" name="Freeform 3149">
              <a:extLst>
                <a:ext uri="{FF2B5EF4-FFF2-40B4-BE49-F238E27FC236}">
                  <a16:creationId xmlns:a16="http://schemas.microsoft.com/office/drawing/2014/main" id="{34DEF749-D01E-431D-B8C7-12B70A549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472"/>
              <a:ext cx="141" cy="737"/>
            </a:xfrm>
            <a:custGeom>
              <a:avLst/>
              <a:gdLst>
                <a:gd name="T0" fmla="*/ 0 w 141"/>
                <a:gd name="T1" fmla="*/ 0 h 737"/>
                <a:gd name="T2" fmla="*/ 141 w 141"/>
                <a:gd name="T3" fmla="*/ 142 h 737"/>
                <a:gd name="T4" fmla="*/ 141 w 141"/>
                <a:gd name="T5" fmla="*/ 737 h 737"/>
                <a:gd name="T6" fmla="*/ 0 w 141"/>
                <a:gd name="T7" fmla="*/ 595 h 737"/>
                <a:gd name="T8" fmla="*/ 0 w 141"/>
                <a:gd name="T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737">
                  <a:moveTo>
                    <a:pt x="0" y="0"/>
                  </a:moveTo>
                  <a:lnTo>
                    <a:pt x="141" y="142"/>
                  </a:lnTo>
                  <a:lnTo>
                    <a:pt x="141" y="737"/>
                  </a:lnTo>
                  <a:lnTo>
                    <a:pt x="0" y="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8" name="Freeform 3150">
              <a:extLst>
                <a:ext uri="{FF2B5EF4-FFF2-40B4-BE49-F238E27FC236}">
                  <a16:creationId xmlns:a16="http://schemas.microsoft.com/office/drawing/2014/main" id="{514B5B36-2D47-4C9D-9BFD-20DC96570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2472"/>
              <a:ext cx="284" cy="737"/>
            </a:xfrm>
            <a:custGeom>
              <a:avLst/>
              <a:gdLst>
                <a:gd name="T0" fmla="*/ 0 w 284"/>
                <a:gd name="T1" fmla="*/ 142 h 737"/>
                <a:gd name="T2" fmla="*/ 284 w 284"/>
                <a:gd name="T3" fmla="*/ 0 h 737"/>
                <a:gd name="T4" fmla="*/ 284 w 284"/>
                <a:gd name="T5" fmla="*/ 595 h 737"/>
                <a:gd name="T6" fmla="*/ 0 w 284"/>
                <a:gd name="T7" fmla="*/ 737 h 737"/>
                <a:gd name="T8" fmla="*/ 0 w 284"/>
                <a:gd name="T9" fmla="*/ 14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737">
                  <a:moveTo>
                    <a:pt x="0" y="142"/>
                  </a:moveTo>
                  <a:lnTo>
                    <a:pt x="284" y="0"/>
                  </a:lnTo>
                  <a:lnTo>
                    <a:pt x="284" y="595"/>
                  </a:lnTo>
                  <a:lnTo>
                    <a:pt x="0" y="73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9" name="Freeform 3151">
              <a:extLst>
                <a:ext uri="{FF2B5EF4-FFF2-40B4-BE49-F238E27FC236}">
                  <a16:creationId xmlns:a16="http://schemas.microsoft.com/office/drawing/2014/main" id="{99A5CB07-93DD-49C8-B9C3-32071EC0E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2585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0" name="Freeform 3152">
              <a:extLst>
                <a:ext uri="{FF2B5EF4-FFF2-40B4-BE49-F238E27FC236}">
                  <a16:creationId xmlns:a16="http://schemas.microsoft.com/office/drawing/2014/main" id="{4CFE1747-9BFF-4D29-B367-023BAEBBB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2472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1" name="Freeform 3153">
              <a:extLst>
                <a:ext uri="{FF2B5EF4-FFF2-40B4-BE49-F238E27FC236}">
                  <a16:creationId xmlns:a16="http://schemas.microsoft.com/office/drawing/2014/main" id="{06AEDE10-3161-4F9E-A00A-5F6601ECE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0" y="2774"/>
              <a:ext cx="27" cy="107"/>
            </a:xfrm>
            <a:custGeom>
              <a:avLst/>
              <a:gdLst>
                <a:gd name="T0" fmla="*/ 57 w 57"/>
                <a:gd name="T1" fmla="*/ 0 h 226"/>
                <a:gd name="T2" fmla="*/ 0 w 57"/>
                <a:gd name="T3" fmla="*/ 28 h 226"/>
                <a:gd name="T4" fmla="*/ 0 w 57"/>
                <a:gd name="T5" fmla="*/ 226 h 226"/>
                <a:gd name="T6" fmla="*/ 57 w 57"/>
                <a:gd name="T7" fmla="*/ 198 h 226"/>
                <a:gd name="T8" fmla="*/ 57 w 5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6">
                  <a:moveTo>
                    <a:pt x="57" y="0"/>
                  </a:moveTo>
                  <a:lnTo>
                    <a:pt x="0" y="28"/>
                  </a:lnTo>
                  <a:lnTo>
                    <a:pt x="0" y="226"/>
                  </a:lnTo>
                  <a:lnTo>
                    <a:pt x="57" y="19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2" name="Freeform 3154">
              <a:extLst>
                <a:ext uri="{FF2B5EF4-FFF2-40B4-BE49-F238E27FC236}">
                  <a16:creationId xmlns:a16="http://schemas.microsoft.com/office/drawing/2014/main" id="{4A7423ED-3245-4B80-A266-0C40B95B5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306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3" name="Freeform 3155">
              <a:extLst>
                <a:ext uri="{FF2B5EF4-FFF2-40B4-BE49-F238E27FC236}">
                  <a16:creationId xmlns:a16="http://schemas.microsoft.com/office/drawing/2014/main" id="{8A2E3E0F-AFFB-4049-94EA-4100540BD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954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4" name="Freeform 3156">
              <a:extLst>
                <a:ext uri="{FF2B5EF4-FFF2-40B4-BE49-F238E27FC236}">
                  <a16:creationId xmlns:a16="http://schemas.microsoft.com/office/drawing/2014/main" id="{02E9EDF3-5BC5-48F0-A303-A3B2B6C9F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84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5" name="Freeform 3157">
              <a:extLst>
                <a:ext uri="{FF2B5EF4-FFF2-40B4-BE49-F238E27FC236}">
                  <a16:creationId xmlns:a16="http://schemas.microsoft.com/office/drawing/2014/main" id="{3FDBED82-6B28-40F4-AF63-40D3BC23D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72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6" name="Freeform 3158">
              <a:extLst>
                <a:ext uri="{FF2B5EF4-FFF2-40B4-BE49-F238E27FC236}">
                  <a16:creationId xmlns:a16="http://schemas.microsoft.com/office/drawing/2014/main" id="{4BF83615-C65F-459F-B8A5-05F5354C7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613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7" name="Freeform 3159">
              <a:extLst>
                <a:ext uri="{FF2B5EF4-FFF2-40B4-BE49-F238E27FC236}">
                  <a16:creationId xmlns:a16="http://schemas.microsoft.com/office/drawing/2014/main" id="{ADB7FB57-6A03-4F2B-8334-0D7C366E2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50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8" name="Freeform 3160">
              <a:extLst>
                <a:ext uri="{FF2B5EF4-FFF2-40B4-BE49-F238E27FC236}">
                  <a16:creationId xmlns:a16="http://schemas.microsoft.com/office/drawing/2014/main" id="{5280DDBE-9C1C-44E4-A7B0-EBE53890A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30"/>
              <a:ext cx="425" cy="879"/>
            </a:xfrm>
            <a:custGeom>
              <a:avLst/>
              <a:gdLst>
                <a:gd name="T0" fmla="*/ 0 w 425"/>
                <a:gd name="T1" fmla="*/ 737 h 879"/>
                <a:gd name="T2" fmla="*/ 142 w 425"/>
                <a:gd name="T3" fmla="*/ 879 h 879"/>
                <a:gd name="T4" fmla="*/ 425 w 425"/>
                <a:gd name="T5" fmla="*/ 737 h 879"/>
                <a:gd name="T6" fmla="*/ 425 w 425"/>
                <a:gd name="T7" fmla="*/ 142 h 879"/>
                <a:gd name="T8" fmla="*/ 283 w 425"/>
                <a:gd name="T9" fmla="*/ 0 h 879"/>
                <a:gd name="T10" fmla="*/ 0 w 425"/>
                <a:gd name="T11" fmla="*/ 142 h 879"/>
                <a:gd name="T12" fmla="*/ 0 w 425"/>
                <a:gd name="T13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879">
                  <a:moveTo>
                    <a:pt x="0" y="737"/>
                  </a:moveTo>
                  <a:lnTo>
                    <a:pt x="142" y="879"/>
                  </a:lnTo>
                  <a:lnTo>
                    <a:pt x="425" y="737"/>
                  </a:lnTo>
                  <a:lnTo>
                    <a:pt x="425" y="142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73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29" name="Group 3161">
            <a:extLst>
              <a:ext uri="{FF2B5EF4-FFF2-40B4-BE49-F238E27FC236}">
                <a16:creationId xmlns:a16="http://schemas.microsoft.com/office/drawing/2014/main" id="{6E07C146-C89E-48F1-8A2E-5BEE223637EF}"/>
              </a:ext>
            </a:extLst>
          </p:cNvPr>
          <p:cNvGrpSpPr>
            <a:grpSpLocks/>
          </p:cNvGrpSpPr>
          <p:nvPr/>
        </p:nvGrpSpPr>
        <p:grpSpPr bwMode="auto">
          <a:xfrm>
            <a:off x="6230938" y="5365750"/>
            <a:ext cx="674687" cy="1395413"/>
            <a:chOff x="1816" y="2330"/>
            <a:chExt cx="425" cy="879"/>
          </a:xfrm>
        </p:grpSpPr>
        <p:sp>
          <p:nvSpPr>
            <p:cNvPr id="35930" name="Freeform 3162">
              <a:extLst>
                <a:ext uri="{FF2B5EF4-FFF2-40B4-BE49-F238E27FC236}">
                  <a16:creationId xmlns:a16="http://schemas.microsoft.com/office/drawing/2014/main" id="{CBE69711-D906-45E7-BE95-E93F6EE2B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330"/>
              <a:ext cx="425" cy="284"/>
            </a:xfrm>
            <a:custGeom>
              <a:avLst/>
              <a:gdLst>
                <a:gd name="T0" fmla="*/ 141 w 425"/>
                <a:gd name="T1" fmla="*/ 284 h 284"/>
                <a:gd name="T2" fmla="*/ 0 w 425"/>
                <a:gd name="T3" fmla="*/ 142 h 284"/>
                <a:gd name="T4" fmla="*/ 283 w 425"/>
                <a:gd name="T5" fmla="*/ 0 h 284"/>
                <a:gd name="T6" fmla="*/ 425 w 425"/>
                <a:gd name="T7" fmla="*/ 142 h 284"/>
                <a:gd name="T8" fmla="*/ 141 w 42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4">
                  <a:moveTo>
                    <a:pt x="141" y="284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141" y="284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1" name="Freeform 3163">
              <a:extLst>
                <a:ext uri="{FF2B5EF4-FFF2-40B4-BE49-F238E27FC236}">
                  <a16:creationId xmlns:a16="http://schemas.microsoft.com/office/drawing/2014/main" id="{5A36174B-E2A9-4888-9C06-DD4120970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472"/>
              <a:ext cx="141" cy="737"/>
            </a:xfrm>
            <a:custGeom>
              <a:avLst/>
              <a:gdLst>
                <a:gd name="T0" fmla="*/ 0 w 141"/>
                <a:gd name="T1" fmla="*/ 0 h 737"/>
                <a:gd name="T2" fmla="*/ 141 w 141"/>
                <a:gd name="T3" fmla="*/ 142 h 737"/>
                <a:gd name="T4" fmla="*/ 141 w 141"/>
                <a:gd name="T5" fmla="*/ 737 h 737"/>
                <a:gd name="T6" fmla="*/ 0 w 141"/>
                <a:gd name="T7" fmla="*/ 595 h 737"/>
                <a:gd name="T8" fmla="*/ 0 w 141"/>
                <a:gd name="T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737">
                  <a:moveTo>
                    <a:pt x="0" y="0"/>
                  </a:moveTo>
                  <a:lnTo>
                    <a:pt x="141" y="142"/>
                  </a:lnTo>
                  <a:lnTo>
                    <a:pt x="141" y="737"/>
                  </a:lnTo>
                  <a:lnTo>
                    <a:pt x="0" y="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2" name="Freeform 3164">
              <a:extLst>
                <a:ext uri="{FF2B5EF4-FFF2-40B4-BE49-F238E27FC236}">
                  <a16:creationId xmlns:a16="http://schemas.microsoft.com/office/drawing/2014/main" id="{E82470E6-1E3A-4E56-A9AB-1EC4D6F9D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2472"/>
              <a:ext cx="284" cy="737"/>
            </a:xfrm>
            <a:custGeom>
              <a:avLst/>
              <a:gdLst>
                <a:gd name="T0" fmla="*/ 0 w 284"/>
                <a:gd name="T1" fmla="*/ 142 h 737"/>
                <a:gd name="T2" fmla="*/ 284 w 284"/>
                <a:gd name="T3" fmla="*/ 0 h 737"/>
                <a:gd name="T4" fmla="*/ 284 w 284"/>
                <a:gd name="T5" fmla="*/ 595 h 737"/>
                <a:gd name="T6" fmla="*/ 0 w 284"/>
                <a:gd name="T7" fmla="*/ 737 h 737"/>
                <a:gd name="T8" fmla="*/ 0 w 284"/>
                <a:gd name="T9" fmla="*/ 14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737">
                  <a:moveTo>
                    <a:pt x="0" y="142"/>
                  </a:moveTo>
                  <a:lnTo>
                    <a:pt x="284" y="0"/>
                  </a:lnTo>
                  <a:lnTo>
                    <a:pt x="284" y="595"/>
                  </a:lnTo>
                  <a:lnTo>
                    <a:pt x="0" y="73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3" name="Freeform 3165">
              <a:extLst>
                <a:ext uri="{FF2B5EF4-FFF2-40B4-BE49-F238E27FC236}">
                  <a16:creationId xmlns:a16="http://schemas.microsoft.com/office/drawing/2014/main" id="{6E727F16-6C45-4B13-9FBF-236121459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2585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4" name="Freeform 3166">
              <a:extLst>
                <a:ext uri="{FF2B5EF4-FFF2-40B4-BE49-F238E27FC236}">
                  <a16:creationId xmlns:a16="http://schemas.microsoft.com/office/drawing/2014/main" id="{D91ABCFC-61A8-4F9B-B4F0-FF055D465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2472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5" name="Freeform 3167">
              <a:extLst>
                <a:ext uri="{FF2B5EF4-FFF2-40B4-BE49-F238E27FC236}">
                  <a16:creationId xmlns:a16="http://schemas.microsoft.com/office/drawing/2014/main" id="{4A765B5E-FC60-40B7-BDAD-B0ED00F46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" y="2774"/>
              <a:ext cx="27" cy="107"/>
            </a:xfrm>
            <a:custGeom>
              <a:avLst/>
              <a:gdLst>
                <a:gd name="T0" fmla="*/ 57 w 57"/>
                <a:gd name="T1" fmla="*/ 0 h 226"/>
                <a:gd name="T2" fmla="*/ 0 w 57"/>
                <a:gd name="T3" fmla="*/ 28 h 226"/>
                <a:gd name="T4" fmla="*/ 0 w 57"/>
                <a:gd name="T5" fmla="*/ 226 h 226"/>
                <a:gd name="T6" fmla="*/ 57 w 57"/>
                <a:gd name="T7" fmla="*/ 198 h 226"/>
                <a:gd name="T8" fmla="*/ 57 w 5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6">
                  <a:moveTo>
                    <a:pt x="57" y="0"/>
                  </a:moveTo>
                  <a:lnTo>
                    <a:pt x="0" y="28"/>
                  </a:lnTo>
                  <a:lnTo>
                    <a:pt x="0" y="226"/>
                  </a:lnTo>
                  <a:lnTo>
                    <a:pt x="57" y="19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6" name="Freeform 3168">
              <a:extLst>
                <a:ext uri="{FF2B5EF4-FFF2-40B4-BE49-F238E27FC236}">
                  <a16:creationId xmlns:a16="http://schemas.microsoft.com/office/drawing/2014/main" id="{98A6BD1D-BCD2-4A49-897B-BE2FF0A11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306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7" name="Freeform 3169">
              <a:extLst>
                <a:ext uri="{FF2B5EF4-FFF2-40B4-BE49-F238E27FC236}">
                  <a16:creationId xmlns:a16="http://schemas.microsoft.com/office/drawing/2014/main" id="{EE1AE48E-9CED-4C3D-9552-20E9FB829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954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8" name="Freeform 3170">
              <a:extLst>
                <a:ext uri="{FF2B5EF4-FFF2-40B4-BE49-F238E27FC236}">
                  <a16:creationId xmlns:a16="http://schemas.microsoft.com/office/drawing/2014/main" id="{13E94F7C-F5A8-4266-BB23-5CA09D678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84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9" name="Freeform 3171">
              <a:extLst>
                <a:ext uri="{FF2B5EF4-FFF2-40B4-BE49-F238E27FC236}">
                  <a16:creationId xmlns:a16="http://schemas.microsoft.com/office/drawing/2014/main" id="{D35E76AB-BAA1-4BA6-9079-04F1D5ECB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72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40" name="Freeform 3172">
              <a:extLst>
                <a:ext uri="{FF2B5EF4-FFF2-40B4-BE49-F238E27FC236}">
                  <a16:creationId xmlns:a16="http://schemas.microsoft.com/office/drawing/2014/main" id="{B4D182BC-89D1-4DF4-ABE8-F96DDC4AA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613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41" name="Freeform 3173">
              <a:extLst>
                <a:ext uri="{FF2B5EF4-FFF2-40B4-BE49-F238E27FC236}">
                  <a16:creationId xmlns:a16="http://schemas.microsoft.com/office/drawing/2014/main" id="{6EF686A2-A719-4D0A-BA09-B2786643F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50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42" name="Freeform 3174">
              <a:extLst>
                <a:ext uri="{FF2B5EF4-FFF2-40B4-BE49-F238E27FC236}">
                  <a16:creationId xmlns:a16="http://schemas.microsoft.com/office/drawing/2014/main" id="{9616947F-3950-4545-8565-B6D06D012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330"/>
              <a:ext cx="425" cy="879"/>
            </a:xfrm>
            <a:custGeom>
              <a:avLst/>
              <a:gdLst>
                <a:gd name="T0" fmla="*/ 0 w 425"/>
                <a:gd name="T1" fmla="*/ 737 h 879"/>
                <a:gd name="T2" fmla="*/ 142 w 425"/>
                <a:gd name="T3" fmla="*/ 879 h 879"/>
                <a:gd name="T4" fmla="*/ 425 w 425"/>
                <a:gd name="T5" fmla="*/ 737 h 879"/>
                <a:gd name="T6" fmla="*/ 425 w 425"/>
                <a:gd name="T7" fmla="*/ 142 h 879"/>
                <a:gd name="T8" fmla="*/ 283 w 425"/>
                <a:gd name="T9" fmla="*/ 0 h 879"/>
                <a:gd name="T10" fmla="*/ 0 w 425"/>
                <a:gd name="T11" fmla="*/ 142 h 879"/>
                <a:gd name="T12" fmla="*/ 0 w 425"/>
                <a:gd name="T13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879">
                  <a:moveTo>
                    <a:pt x="0" y="737"/>
                  </a:moveTo>
                  <a:lnTo>
                    <a:pt x="142" y="879"/>
                  </a:lnTo>
                  <a:lnTo>
                    <a:pt x="425" y="737"/>
                  </a:lnTo>
                  <a:lnTo>
                    <a:pt x="425" y="142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6699FF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950" name="Group 1110">
            <a:extLst>
              <a:ext uri="{FF2B5EF4-FFF2-40B4-BE49-F238E27FC236}">
                <a16:creationId xmlns:a16="http://schemas.microsoft.com/office/drawing/2014/main" id="{9D893335-B832-4BD6-8705-1410B10298AB}"/>
              </a:ext>
            </a:extLst>
          </p:cNvPr>
          <p:cNvGrpSpPr>
            <a:grpSpLocks/>
          </p:cNvGrpSpPr>
          <p:nvPr/>
        </p:nvGrpSpPr>
        <p:grpSpPr bwMode="auto">
          <a:xfrm>
            <a:off x="993775" y="2330450"/>
            <a:ext cx="271463" cy="604838"/>
            <a:chOff x="626" y="1468"/>
            <a:chExt cx="171" cy="381"/>
          </a:xfrm>
        </p:grpSpPr>
        <p:grpSp>
          <p:nvGrpSpPr>
            <p:cNvPr id="33794" name="Group 2">
              <a:extLst>
                <a:ext uri="{FF2B5EF4-FFF2-40B4-BE49-F238E27FC236}">
                  <a16:creationId xmlns:a16="http://schemas.microsoft.com/office/drawing/2014/main" id="{6859F8DB-24A0-473D-AF6C-4F1C236774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" y="1468"/>
              <a:ext cx="170" cy="381"/>
              <a:chOff x="2950" y="3867"/>
              <a:chExt cx="170" cy="381"/>
            </a:xfrm>
          </p:grpSpPr>
          <p:sp>
            <p:nvSpPr>
              <p:cNvPr id="33795" name="AutoShape 3">
                <a:extLst>
                  <a:ext uri="{FF2B5EF4-FFF2-40B4-BE49-F238E27FC236}">
                    <a16:creationId xmlns:a16="http://schemas.microsoft.com/office/drawing/2014/main" id="{01F9CF6D-AC6F-42EA-9B08-FED0E41164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43" y="3882"/>
                <a:ext cx="19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796" name="Group 4">
                <a:extLst>
                  <a:ext uri="{FF2B5EF4-FFF2-40B4-BE49-F238E27FC236}">
                    <a16:creationId xmlns:a16="http://schemas.microsoft.com/office/drawing/2014/main" id="{0F3BE809-78C9-431D-A735-361A12E91F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0" y="4005"/>
                <a:ext cx="170" cy="243"/>
                <a:chOff x="2950" y="4005"/>
                <a:chExt cx="198" cy="243"/>
              </a:xfrm>
            </p:grpSpPr>
            <p:sp>
              <p:nvSpPr>
                <p:cNvPr id="33797" name="AutoShape 5">
                  <a:extLst>
                    <a:ext uri="{FF2B5EF4-FFF2-40B4-BE49-F238E27FC236}">
                      <a16:creationId xmlns:a16="http://schemas.microsoft.com/office/drawing/2014/main" id="{A5ECB04B-1E79-4A58-9875-77C1808F30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798" name="Oval 6">
                  <a:extLst>
                    <a:ext uri="{FF2B5EF4-FFF2-40B4-BE49-F238E27FC236}">
                      <a16:creationId xmlns:a16="http://schemas.microsoft.com/office/drawing/2014/main" id="{6E8CA559-1BE1-4579-8CA9-995300B3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799" name="Freeform 7">
                <a:extLst>
                  <a:ext uri="{FF2B5EF4-FFF2-40B4-BE49-F238E27FC236}">
                    <a16:creationId xmlns:a16="http://schemas.microsoft.com/office/drawing/2014/main" id="{17853D66-6EA1-4235-8414-F7C45A936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00" name="Oval 8">
                <a:extLst>
                  <a:ext uri="{FF2B5EF4-FFF2-40B4-BE49-F238E27FC236}">
                    <a16:creationId xmlns:a16="http://schemas.microsoft.com/office/drawing/2014/main" id="{4E778590-3E08-41FA-B754-070393F08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01" name="Oval 9">
                <a:extLst>
                  <a:ext uri="{FF2B5EF4-FFF2-40B4-BE49-F238E27FC236}">
                    <a16:creationId xmlns:a16="http://schemas.microsoft.com/office/drawing/2014/main" id="{91E0B828-6023-47FF-8B94-374EF8A5F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02" name="Oval 10">
                <a:extLst>
                  <a:ext uri="{FF2B5EF4-FFF2-40B4-BE49-F238E27FC236}">
                    <a16:creationId xmlns:a16="http://schemas.microsoft.com/office/drawing/2014/main" id="{3CFF55BE-AD8D-44CE-9791-EE1BA310D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03" name="Oval 11">
                <a:extLst>
                  <a:ext uri="{FF2B5EF4-FFF2-40B4-BE49-F238E27FC236}">
                    <a16:creationId xmlns:a16="http://schemas.microsoft.com/office/drawing/2014/main" id="{38154793-3C38-4B05-AA70-BFBEC8132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04" name="AutoShape 12">
                <a:extLst>
                  <a:ext uri="{FF2B5EF4-FFF2-40B4-BE49-F238E27FC236}">
                    <a16:creationId xmlns:a16="http://schemas.microsoft.com/office/drawing/2014/main" id="{D619E416-7F07-45C2-A8AA-D21A550E3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08" y="3931"/>
                <a:ext cx="170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805" name="Group 13">
              <a:extLst>
                <a:ext uri="{FF2B5EF4-FFF2-40B4-BE49-F238E27FC236}">
                  <a16:creationId xmlns:a16="http://schemas.microsoft.com/office/drawing/2014/main" id="{8EC69604-8DE8-427C-A869-943368103B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1468"/>
              <a:ext cx="170" cy="381"/>
              <a:chOff x="2950" y="3867"/>
              <a:chExt cx="170" cy="381"/>
            </a:xfrm>
          </p:grpSpPr>
          <p:sp>
            <p:nvSpPr>
              <p:cNvPr id="33806" name="AutoShape 14">
                <a:extLst>
                  <a:ext uri="{FF2B5EF4-FFF2-40B4-BE49-F238E27FC236}">
                    <a16:creationId xmlns:a16="http://schemas.microsoft.com/office/drawing/2014/main" id="{5B8AE7CF-0F0C-4C4D-AB64-0A769C10D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43" y="3882"/>
                <a:ext cx="192" cy="162"/>
              </a:xfrm>
              <a:prstGeom prst="flowChartDelay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07" name="Group 15">
                <a:extLst>
                  <a:ext uri="{FF2B5EF4-FFF2-40B4-BE49-F238E27FC236}">
                    <a16:creationId xmlns:a16="http://schemas.microsoft.com/office/drawing/2014/main" id="{8DD58F86-0870-4110-B3BB-57DDF5C97E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0" y="4005"/>
                <a:ext cx="170" cy="243"/>
                <a:chOff x="2950" y="4005"/>
                <a:chExt cx="198" cy="243"/>
              </a:xfrm>
            </p:grpSpPr>
            <p:sp>
              <p:nvSpPr>
                <p:cNvPr id="33808" name="AutoShape 16">
                  <a:extLst>
                    <a:ext uri="{FF2B5EF4-FFF2-40B4-BE49-F238E27FC236}">
                      <a16:creationId xmlns:a16="http://schemas.microsoft.com/office/drawing/2014/main" id="{89111095-1E45-4047-9C16-7028E2ED71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CC">
                        <a:gamma/>
                        <a:shade val="46275"/>
                        <a:invGamma/>
                      </a:srgbClr>
                    </a:gs>
                    <a:gs pos="50000">
                      <a:srgbClr val="FF99CC"/>
                    </a:gs>
                    <a:gs pos="100000">
                      <a:srgbClr val="FF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09" name="Oval 17">
                  <a:extLst>
                    <a:ext uri="{FF2B5EF4-FFF2-40B4-BE49-F238E27FC236}">
                      <a16:creationId xmlns:a16="http://schemas.microsoft.com/office/drawing/2014/main" id="{B3FD6400-F4C3-43B9-8CD9-E0E600C1A1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CC">
                        <a:gamma/>
                        <a:shade val="46275"/>
                        <a:invGamma/>
                      </a:srgbClr>
                    </a:gs>
                    <a:gs pos="50000">
                      <a:srgbClr val="FF99CC"/>
                    </a:gs>
                    <a:gs pos="100000">
                      <a:srgbClr val="FF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810" name="Freeform 18">
                <a:extLst>
                  <a:ext uri="{FF2B5EF4-FFF2-40B4-BE49-F238E27FC236}">
                    <a16:creationId xmlns:a16="http://schemas.microsoft.com/office/drawing/2014/main" id="{996722BD-BD9C-4864-A63F-58084C0F5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11" name="Oval 19">
                <a:extLst>
                  <a:ext uri="{FF2B5EF4-FFF2-40B4-BE49-F238E27FC236}">
                    <a16:creationId xmlns:a16="http://schemas.microsoft.com/office/drawing/2014/main" id="{1BE0033C-BA21-475A-A6ED-BEB37C0BF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12" name="Oval 20">
                <a:extLst>
                  <a:ext uri="{FF2B5EF4-FFF2-40B4-BE49-F238E27FC236}">
                    <a16:creationId xmlns:a16="http://schemas.microsoft.com/office/drawing/2014/main" id="{D02AE119-33F1-486F-ACA8-52A15B898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13" name="Oval 21">
                <a:extLst>
                  <a:ext uri="{FF2B5EF4-FFF2-40B4-BE49-F238E27FC236}">
                    <a16:creationId xmlns:a16="http://schemas.microsoft.com/office/drawing/2014/main" id="{BC612B35-FF55-4893-9F79-67A88D15F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14" name="Oval 22">
                <a:extLst>
                  <a:ext uri="{FF2B5EF4-FFF2-40B4-BE49-F238E27FC236}">
                    <a16:creationId xmlns:a16="http://schemas.microsoft.com/office/drawing/2014/main" id="{607D010F-D0C2-4E57-9C49-5DDDC9E6E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15" name="AutoShape 23">
                <a:extLst>
                  <a:ext uri="{FF2B5EF4-FFF2-40B4-BE49-F238E27FC236}">
                    <a16:creationId xmlns:a16="http://schemas.microsoft.com/office/drawing/2014/main" id="{4A56A97B-2D1F-4287-B29C-FEB71487D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08" y="3931"/>
                <a:ext cx="170" cy="85"/>
              </a:xfrm>
              <a:prstGeom prst="flowChartDelay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3816" name="Group 24">
            <a:extLst>
              <a:ext uri="{FF2B5EF4-FFF2-40B4-BE49-F238E27FC236}">
                <a16:creationId xmlns:a16="http://schemas.microsoft.com/office/drawing/2014/main" id="{AC1E6904-911D-424E-B9F8-10272EAEC32C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2325688"/>
            <a:ext cx="271462" cy="614362"/>
            <a:chOff x="4821" y="2355"/>
            <a:chExt cx="171" cy="387"/>
          </a:xfrm>
        </p:grpSpPr>
        <p:grpSp>
          <p:nvGrpSpPr>
            <p:cNvPr id="33817" name="Group 25">
              <a:extLst>
                <a:ext uri="{FF2B5EF4-FFF2-40B4-BE49-F238E27FC236}">
                  <a16:creationId xmlns:a16="http://schemas.microsoft.com/office/drawing/2014/main" id="{9798D4C6-0664-411F-BCD1-43AD56A4A4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2" y="2355"/>
              <a:ext cx="170" cy="387"/>
              <a:chOff x="3403" y="3861"/>
              <a:chExt cx="170" cy="387"/>
            </a:xfrm>
          </p:grpSpPr>
          <p:sp>
            <p:nvSpPr>
              <p:cNvPr id="33818" name="AutoShape 26">
                <a:extLst>
                  <a:ext uri="{FF2B5EF4-FFF2-40B4-BE49-F238E27FC236}">
                    <a16:creationId xmlns:a16="http://schemas.microsoft.com/office/drawing/2014/main" id="{85F3EB6A-CD45-44E0-8CC5-9E21AEC01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421" y="3851"/>
                <a:ext cx="14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19" name="Group 27">
                <a:extLst>
                  <a:ext uri="{FF2B5EF4-FFF2-40B4-BE49-F238E27FC236}">
                    <a16:creationId xmlns:a16="http://schemas.microsoft.com/office/drawing/2014/main" id="{BC0EA98E-BF6F-4DB0-9FC7-E147B1B6DE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3" y="4005"/>
                <a:ext cx="170" cy="243"/>
                <a:chOff x="3404" y="4005"/>
                <a:chExt cx="198" cy="243"/>
              </a:xfrm>
            </p:grpSpPr>
            <p:sp>
              <p:nvSpPr>
                <p:cNvPr id="33820" name="AutoShape 28">
                  <a:extLst>
                    <a:ext uri="{FF2B5EF4-FFF2-40B4-BE49-F238E27FC236}">
                      <a16:creationId xmlns:a16="http://schemas.microsoft.com/office/drawing/2014/main" id="{B8C56D47-2F6B-48A4-8C7D-B231D38E2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21" name="Oval 29">
                  <a:extLst>
                    <a:ext uri="{FF2B5EF4-FFF2-40B4-BE49-F238E27FC236}">
                      <a16:creationId xmlns:a16="http://schemas.microsoft.com/office/drawing/2014/main" id="{3B4B45E5-4C35-4447-AE3F-9B2E9EEC0A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822" name="Freeform 30">
                <a:extLst>
                  <a:ext uri="{FF2B5EF4-FFF2-40B4-BE49-F238E27FC236}">
                    <a16:creationId xmlns:a16="http://schemas.microsoft.com/office/drawing/2014/main" id="{68B86699-470D-4DAB-9F62-E45609924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23" name="Oval 31">
                <a:extLst>
                  <a:ext uri="{FF2B5EF4-FFF2-40B4-BE49-F238E27FC236}">
                    <a16:creationId xmlns:a16="http://schemas.microsoft.com/office/drawing/2014/main" id="{50F65677-A01C-450E-8D01-34A4CF325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24" name="Oval 32">
                <a:extLst>
                  <a:ext uri="{FF2B5EF4-FFF2-40B4-BE49-F238E27FC236}">
                    <a16:creationId xmlns:a16="http://schemas.microsoft.com/office/drawing/2014/main" id="{CEAAC93F-853F-4BC9-A4BE-35FFA95BF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9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25" name="Oval 33">
                <a:extLst>
                  <a:ext uri="{FF2B5EF4-FFF2-40B4-BE49-F238E27FC236}">
                    <a16:creationId xmlns:a16="http://schemas.microsoft.com/office/drawing/2014/main" id="{7205F2AB-AACE-4D39-89DF-297F52F02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26" name="Oval 34">
                <a:extLst>
                  <a:ext uri="{FF2B5EF4-FFF2-40B4-BE49-F238E27FC236}">
                    <a16:creationId xmlns:a16="http://schemas.microsoft.com/office/drawing/2014/main" id="{02279E8C-9D2F-45CB-8C6E-C6037D953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27" name="AutoShape 35">
                <a:extLst>
                  <a:ext uri="{FF2B5EF4-FFF2-40B4-BE49-F238E27FC236}">
                    <a16:creationId xmlns:a16="http://schemas.microsoft.com/office/drawing/2014/main" id="{3F8E5311-F69E-4DA8-8F93-A4488BCE4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372" y="3914"/>
                <a:ext cx="148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828" name="Group 36">
              <a:extLst>
                <a:ext uri="{FF2B5EF4-FFF2-40B4-BE49-F238E27FC236}">
                  <a16:creationId xmlns:a16="http://schemas.microsoft.com/office/drawing/2014/main" id="{CB517165-46B1-4CA3-99AB-092CE32EBC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1" y="2355"/>
              <a:ext cx="170" cy="387"/>
              <a:chOff x="3403" y="3861"/>
              <a:chExt cx="170" cy="387"/>
            </a:xfrm>
          </p:grpSpPr>
          <p:sp>
            <p:nvSpPr>
              <p:cNvPr id="33829" name="AutoShape 37">
                <a:extLst>
                  <a:ext uri="{FF2B5EF4-FFF2-40B4-BE49-F238E27FC236}">
                    <a16:creationId xmlns:a16="http://schemas.microsoft.com/office/drawing/2014/main" id="{5D02D21F-C1F5-49D5-8309-C187910C0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421" y="3851"/>
                <a:ext cx="142" cy="162"/>
              </a:xfrm>
              <a:prstGeom prst="flowChartDelay">
                <a:avLst/>
              </a:prstGeom>
              <a:solidFill>
                <a:srgbClr val="00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30" name="Group 38">
                <a:extLst>
                  <a:ext uri="{FF2B5EF4-FFF2-40B4-BE49-F238E27FC236}">
                    <a16:creationId xmlns:a16="http://schemas.microsoft.com/office/drawing/2014/main" id="{79209BC1-BC90-4A5A-82E6-425A006114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3" y="4005"/>
                <a:ext cx="170" cy="243"/>
                <a:chOff x="3404" y="4005"/>
                <a:chExt cx="198" cy="243"/>
              </a:xfrm>
            </p:grpSpPr>
            <p:sp>
              <p:nvSpPr>
                <p:cNvPr id="33831" name="AutoShape 39">
                  <a:extLst>
                    <a:ext uri="{FF2B5EF4-FFF2-40B4-BE49-F238E27FC236}">
                      <a16:creationId xmlns:a16="http://schemas.microsoft.com/office/drawing/2014/main" id="{28F5B975-BE45-4F08-97D5-5D1916021A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FFFF">
                        <a:gamma/>
                        <a:shade val="46275"/>
                        <a:invGamma/>
                      </a:srgbClr>
                    </a:gs>
                    <a:gs pos="50000">
                      <a:srgbClr val="66FFFF"/>
                    </a:gs>
                    <a:gs pos="100000">
                      <a:srgbClr val="66FF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32" name="Oval 40">
                  <a:extLst>
                    <a:ext uri="{FF2B5EF4-FFF2-40B4-BE49-F238E27FC236}">
                      <a16:creationId xmlns:a16="http://schemas.microsoft.com/office/drawing/2014/main" id="{C5D1D78C-20B6-4A44-82FD-5250D7805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>
                        <a:gamma/>
                        <a:shade val="46275"/>
                        <a:invGamma/>
                      </a:srgbClr>
                    </a:gs>
                    <a:gs pos="50000">
                      <a:srgbClr val="66FFFF"/>
                    </a:gs>
                    <a:gs pos="100000">
                      <a:srgbClr val="66FF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833" name="Freeform 41">
                <a:extLst>
                  <a:ext uri="{FF2B5EF4-FFF2-40B4-BE49-F238E27FC236}">
                    <a16:creationId xmlns:a16="http://schemas.microsoft.com/office/drawing/2014/main" id="{9FE35966-54DE-4B16-9B7B-D0E3CFBEA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34" name="Oval 42">
                <a:extLst>
                  <a:ext uri="{FF2B5EF4-FFF2-40B4-BE49-F238E27FC236}">
                    <a16:creationId xmlns:a16="http://schemas.microsoft.com/office/drawing/2014/main" id="{C60D663B-418F-4E04-963E-9BB263E62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35" name="Oval 43">
                <a:extLst>
                  <a:ext uri="{FF2B5EF4-FFF2-40B4-BE49-F238E27FC236}">
                    <a16:creationId xmlns:a16="http://schemas.microsoft.com/office/drawing/2014/main" id="{1A21AB0E-AF3D-4AFB-BA83-779980C91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9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36" name="Oval 44">
                <a:extLst>
                  <a:ext uri="{FF2B5EF4-FFF2-40B4-BE49-F238E27FC236}">
                    <a16:creationId xmlns:a16="http://schemas.microsoft.com/office/drawing/2014/main" id="{D7A53F78-E464-4868-A092-C6FC131CE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37" name="Oval 45">
                <a:extLst>
                  <a:ext uri="{FF2B5EF4-FFF2-40B4-BE49-F238E27FC236}">
                    <a16:creationId xmlns:a16="http://schemas.microsoft.com/office/drawing/2014/main" id="{530997AB-78CA-46B9-B2EC-F17FAC7C4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38" name="AutoShape 46">
                <a:extLst>
                  <a:ext uri="{FF2B5EF4-FFF2-40B4-BE49-F238E27FC236}">
                    <a16:creationId xmlns:a16="http://schemas.microsoft.com/office/drawing/2014/main" id="{FB329E12-47CE-4E3E-9FF9-4D119530B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372" y="3914"/>
                <a:ext cx="148" cy="85"/>
              </a:xfrm>
              <a:prstGeom prst="flowChartDelay">
                <a:avLst/>
              </a:prstGeom>
              <a:solidFill>
                <a:srgbClr val="00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3839" name="Group 47">
            <a:extLst>
              <a:ext uri="{FF2B5EF4-FFF2-40B4-BE49-F238E27FC236}">
                <a16:creationId xmlns:a16="http://schemas.microsoft.com/office/drawing/2014/main" id="{46BAD50E-6B54-4555-AEF0-7932F1A96016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2330450"/>
            <a:ext cx="271463" cy="604838"/>
            <a:chOff x="3914" y="2358"/>
            <a:chExt cx="171" cy="381"/>
          </a:xfrm>
        </p:grpSpPr>
        <p:grpSp>
          <p:nvGrpSpPr>
            <p:cNvPr id="33840" name="Group 48">
              <a:extLst>
                <a:ext uri="{FF2B5EF4-FFF2-40B4-BE49-F238E27FC236}">
                  <a16:creationId xmlns:a16="http://schemas.microsoft.com/office/drawing/2014/main" id="{116EFD3E-1F02-4F62-9EA7-CFECCBE21A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5" y="2358"/>
              <a:ext cx="170" cy="381"/>
              <a:chOff x="2496" y="3867"/>
              <a:chExt cx="170" cy="381"/>
            </a:xfrm>
          </p:grpSpPr>
          <p:sp>
            <p:nvSpPr>
              <p:cNvPr id="33841" name="AutoShape 49">
                <a:extLst>
                  <a:ext uri="{FF2B5EF4-FFF2-40B4-BE49-F238E27FC236}">
                    <a16:creationId xmlns:a16="http://schemas.microsoft.com/office/drawing/2014/main" id="{967E51E6-78E6-405C-B1CB-D3F4B55EE2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89" y="3882"/>
                <a:ext cx="19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42" name="Group 50">
                <a:extLst>
                  <a:ext uri="{FF2B5EF4-FFF2-40B4-BE49-F238E27FC236}">
                    <a16:creationId xmlns:a16="http://schemas.microsoft.com/office/drawing/2014/main" id="{58732AA2-622D-4677-B4EF-5F21E1EA27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4005"/>
                <a:ext cx="169" cy="243"/>
                <a:chOff x="2496" y="4005"/>
                <a:chExt cx="198" cy="243"/>
              </a:xfrm>
            </p:grpSpPr>
            <p:sp>
              <p:nvSpPr>
                <p:cNvPr id="33843" name="AutoShape 51">
                  <a:extLst>
                    <a:ext uri="{FF2B5EF4-FFF2-40B4-BE49-F238E27FC236}">
                      <a16:creationId xmlns:a16="http://schemas.microsoft.com/office/drawing/2014/main" id="{9CD4861E-1053-4A15-8DFD-AE99A36FDE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44" name="Oval 52">
                  <a:extLst>
                    <a:ext uri="{FF2B5EF4-FFF2-40B4-BE49-F238E27FC236}">
                      <a16:creationId xmlns:a16="http://schemas.microsoft.com/office/drawing/2014/main" id="{D3DA90E4-124C-4649-868B-7314032190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845" name="Freeform 53">
                <a:extLst>
                  <a:ext uri="{FF2B5EF4-FFF2-40B4-BE49-F238E27FC236}">
                    <a16:creationId xmlns:a16="http://schemas.microsoft.com/office/drawing/2014/main" id="{902D112F-EBE6-477E-B2FB-F22607247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46" name="Oval 54">
                <a:extLst>
                  <a:ext uri="{FF2B5EF4-FFF2-40B4-BE49-F238E27FC236}">
                    <a16:creationId xmlns:a16="http://schemas.microsoft.com/office/drawing/2014/main" id="{9BA3284C-59CF-4A44-8A85-61786833E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47" name="Oval 55">
                <a:extLst>
                  <a:ext uri="{FF2B5EF4-FFF2-40B4-BE49-F238E27FC236}">
                    <a16:creationId xmlns:a16="http://schemas.microsoft.com/office/drawing/2014/main" id="{4DF64450-1B05-402C-92DF-B920A875E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48" name="Oval 56">
                <a:extLst>
                  <a:ext uri="{FF2B5EF4-FFF2-40B4-BE49-F238E27FC236}">
                    <a16:creationId xmlns:a16="http://schemas.microsoft.com/office/drawing/2014/main" id="{18F11722-E08C-475B-A266-CFD6E048C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49" name="Oval 57">
                <a:extLst>
                  <a:ext uri="{FF2B5EF4-FFF2-40B4-BE49-F238E27FC236}">
                    <a16:creationId xmlns:a16="http://schemas.microsoft.com/office/drawing/2014/main" id="{7AAAF0E5-6AB0-429F-A42B-99B193766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50" name="AutoShape 58">
                <a:extLst>
                  <a:ext uri="{FF2B5EF4-FFF2-40B4-BE49-F238E27FC236}">
                    <a16:creationId xmlns:a16="http://schemas.microsoft.com/office/drawing/2014/main" id="{E92EC78D-B795-4B7C-8FC4-EC5D41BB2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54" y="3931"/>
                <a:ext cx="170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51" name="AutoShape 59">
                <a:extLst>
                  <a:ext uri="{FF2B5EF4-FFF2-40B4-BE49-F238E27FC236}">
                    <a16:creationId xmlns:a16="http://schemas.microsoft.com/office/drawing/2014/main" id="{3D360C1D-B5C5-4BB2-B251-638C0EA12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578" y="3870"/>
                <a:ext cx="43" cy="77"/>
              </a:xfrm>
              <a:prstGeom prst="moon">
                <a:avLst>
                  <a:gd name="adj" fmla="val 77528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852" name="Group 60">
              <a:extLst>
                <a:ext uri="{FF2B5EF4-FFF2-40B4-BE49-F238E27FC236}">
                  <a16:creationId xmlns:a16="http://schemas.microsoft.com/office/drawing/2014/main" id="{03FDD57F-1BD4-4098-93A8-B758EADDEB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4" y="2358"/>
              <a:ext cx="170" cy="381"/>
              <a:chOff x="2496" y="3867"/>
              <a:chExt cx="170" cy="381"/>
            </a:xfrm>
          </p:grpSpPr>
          <p:sp>
            <p:nvSpPr>
              <p:cNvPr id="33853" name="AutoShape 61">
                <a:extLst>
                  <a:ext uri="{FF2B5EF4-FFF2-40B4-BE49-F238E27FC236}">
                    <a16:creationId xmlns:a16="http://schemas.microsoft.com/office/drawing/2014/main" id="{ADC4F3CC-31EB-4B88-AA83-59D388480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89" y="3882"/>
                <a:ext cx="192" cy="162"/>
              </a:xfrm>
              <a:prstGeom prst="flowChartDelay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54" name="Group 62">
                <a:extLst>
                  <a:ext uri="{FF2B5EF4-FFF2-40B4-BE49-F238E27FC236}">
                    <a16:creationId xmlns:a16="http://schemas.microsoft.com/office/drawing/2014/main" id="{2E180120-83FA-46C2-80D9-AAF00465EB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4005"/>
                <a:ext cx="169" cy="243"/>
                <a:chOff x="2496" y="4005"/>
                <a:chExt cx="198" cy="243"/>
              </a:xfrm>
            </p:grpSpPr>
            <p:sp>
              <p:nvSpPr>
                <p:cNvPr id="33855" name="AutoShape 63">
                  <a:extLst>
                    <a:ext uri="{FF2B5EF4-FFF2-40B4-BE49-F238E27FC236}">
                      <a16:creationId xmlns:a16="http://schemas.microsoft.com/office/drawing/2014/main" id="{CFADCDD8-0787-42A5-A86E-B01380ACB4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56" name="Oval 64">
                  <a:extLst>
                    <a:ext uri="{FF2B5EF4-FFF2-40B4-BE49-F238E27FC236}">
                      <a16:creationId xmlns:a16="http://schemas.microsoft.com/office/drawing/2014/main" id="{2F0506BA-6ED3-4F43-8DBB-17424BEC61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857" name="Freeform 65">
                <a:extLst>
                  <a:ext uri="{FF2B5EF4-FFF2-40B4-BE49-F238E27FC236}">
                    <a16:creationId xmlns:a16="http://schemas.microsoft.com/office/drawing/2014/main" id="{219D49B9-3A83-48C3-8D74-377D0BBFC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58" name="Oval 66">
                <a:extLst>
                  <a:ext uri="{FF2B5EF4-FFF2-40B4-BE49-F238E27FC236}">
                    <a16:creationId xmlns:a16="http://schemas.microsoft.com/office/drawing/2014/main" id="{4AE07C08-00EF-480B-B58D-2A96B5996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59" name="Oval 67">
                <a:extLst>
                  <a:ext uri="{FF2B5EF4-FFF2-40B4-BE49-F238E27FC236}">
                    <a16:creationId xmlns:a16="http://schemas.microsoft.com/office/drawing/2014/main" id="{B849389B-8380-4F98-BF79-81CD1BBE1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60" name="Oval 68">
                <a:extLst>
                  <a:ext uri="{FF2B5EF4-FFF2-40B4-BE49-F238E27FC236}">
                    <a16:creationId xmlns:a16="http://schemas.microsoft.com/office/drawing/2014/main" id="{2818D2C6-5BCB-4ED7-B91F-B8D1B3AAA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61" name="Oval 69">
                <a:extLst>
                  <a:ext uri="{FF2B5EF4-FFF2-40B4-BE49-F238E27FC236}">
                    <a16:creationId xmlns:a16="http://schemas.microsoft.com/office/drawing/2014/main" id="{E87A9B9E-4173-4BBA-A0D9-8678A4457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62" name="AutoShape 70">
                <a:extLst>
                  <a:ext uri="{FF2B5EF4-FFF2-40B4-BE49-F238E27FC236}">
                    <a16:creationId xmlns:a16="http://schemas.microsoft.com/office/drawing/2014/main" id="{1D58E061-334B-4018-BE49-B1C914E22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54" y="3931"/>
                <a:ext cx="170" cy="85"/>
              </a:xfrm>
              <a:prstGeom prst="flowChartDelay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63" name="AutoShape 71">
                <a:extLst>
                  <a:ext uri="{FF2B5EF4-FFF2-40B4-BE49-F238E27FC236}">
                    <a16:creationId xmlns:a16="http://schemas.microsoft.com/office/drawing/2014/main" id="{62DA8630-0C79-4F46-B393-61435FC7C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578" y="3870"/>
                <a:ext cx="43" cy="77"/>
              </a:xfrm>
              <a:prstGeom prst="moon">
                <a:avLst>
                  <a:gd name="adj" fmla="val 77528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3864" name="Group 72">
            <a:extLst>
              <a:ext uri="{FF2B5EF4-FFF2-40B4-BE49-F238E27FC236}">
                <a16:creationId xmlns:a16="http://schemas.microsoft.com/office/drawing/2014/main" id="{EC968DCB-2EBF-42A4-A472-5A8F571849B7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2325688"/>
            <a:ext cx="271462" cy="614362"/>
            <a:chOff x="4141" y="2355"/>
            <a:chExt cx="171" cy="387"/>
          </a:xfrm>
        </p:grpSpPr>
        <p:grpSp>
          <p:nvGrpSpPr>
            <p:cNvPr id="33865" name="Group 73">
              <a:extLst>
                <a:ext uri="{FF2B5EF4-FFF2-40B4-BE49-F238E27FC236}">
                  <a16:creationId xmlns:a16="http://schemas.microsoft.com/office/drawing/2014/main" id="{01E2FD18-2BA8-4821-ACF5-BFF4A278E5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2" y="2355"/>
              <a:ext cx="170" cy="387"/>
              <a:chOff x="2723" y="3861"/>
              <a:chExt cx="170" cy="387"/>
            </a:xfrm>
          </p:grpSpPr>
          <p:sp>
            <p:nvSpPr>
              <p:cNvPr id="33866" name="AutoShape 74">
                <a:extLst>
                  <a:ext uri="{FF2B5EF4-FFF2-40B4-BE49-F238E27FC236}">
                    <a16:creationId xmlns:a16="http://schemas.microsoft.com/office/drawing/2014/main" id="{0A67AAB6-F87C-406A-BCCC-EE4B5A8AD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716" y="3882"/>
                <a:ext cx="19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67" name="Group 75">
                <a:extLst>
                  <a:ext uri="{FF2B5EF4-FFF2-40B4-BE49-F238E27FC236}">
                    <a16:creationId xmlns:a16="http://schemas.microsoft.com/office/drawing/2014/main" id="{1322B72A-2B5E-4F27-BDD4-EE2B5F04AB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4005"/>
                <a:ext cx="170" cy="243"/>
                <a:chOff x="2723" y="4005"/>
                <a:chExt cx="198" cy="243"/>
              </a:xfrm>
            </p:grpSpPr>
            <p:sp>
              <p:nvSpPr>
                <p:cNvPr id="33868" name="AutoShape 76">
                  <a:extLst>
                    <a:ext uri="{FF2B5EF4-FFF2-40B4-BE49-F238E27FC236}">
                      <a16:creationId xmlns:a16="http://schemas.microsoft.com/office/drawing/2014/main" id="{30DF7B97-E629-44C1-AE9B-4F63194F6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69" name="Oval 77">
                  <a:extLst>
                    <a:ext uri="{FF2B5EF4-FFF2-40B4-BE49-F238E27FC236}">
                      <a16:creationId xmlns:a16="http://schemas.microsoft.com/office/drawing/2014/main" id="{309F1353-7676-4534-A19C-D01228B024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870" name="Freeform 78">
                <a:extLst>
                  <a:ext uri="{FF2B5EF4-FFF2-40B4-BE49-F238E27FC236}">
                    <a16:creationId xmlns:a16="http://schemas.microsoft.com/office/drawing/2014/main" id="{7EF4F520-F30B-4440-B254-F2E62F9C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7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71" name="Oval 79">
                <a:extLst>
                  <a:ext uri="{FF2B5EF4-FFF2-40B4-BE49-F238E27FC236}">
                    <a16:creationId xmlns:a16="http://schemas.microsoft.com/office/drawing/2014/main" id="{ED7B14DC-643F-4363-B066-3574AB91F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72" name="Oval 80">
                <a:extLst>
                  <a:ext uri="{FF2B5EF4-FFF2-40B4-BE49-F238E27FC236}">
                    <a16:creationId xmlns:a16="http://schemas.microsoft.com/office/drawing/2014/main" id="{8A7EA479-7430-4AD0-B800-60842BA1A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8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73" name="Oval 81">
                <a:extLst>
                  <a:ext uri="{FF2B5EF4-FFF2-40B4-BE49-F238E27FC236}">
                    <a16:creationId xmlns:a16="http://schemas.microsoft.com/office/drawing/2014/main" id="{85365CAF-51ED-4602-9CA0-DC648CDD4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5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74" name="Oval 82">
                <a:extLst>
                  <a:ext uri="{FF2B5EF4-FFF2-40B4-BE49-F238E27FC236}">
                    <a16:creationId xmlns:a16="http://schemas.microsoft.com/office/drawing/2014/main" id="{37235A50-0DBC-419C-8A42-CBA942048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75" name="AutoShape 83">
                <a:extLst>
                  <a:ext uri="{FF2B5EF4-FFF2-40B4-BE49-F238E27FC236}">
                    <a16:creationId xmlns:a16="http://schemas.microsoft.com/office/drawing/2014/main" id="{B26E7803-2FB7-42A1-9658-9A951A936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681" y="3931"/>
                <a:ext cx="170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76" name="Group 84">
                <a:extLst>
                  <a:ext uri="{FF2B5EF4-FFF2-40B4-BE49-F238E27FC236}">
                    <a16:creationId xmlns:a16="http://schemas.microsoft.com/office/drawing/2014/main" id="{DD641A1C-0F76-432D-9070-FBD7952A4B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0" y="3861"/>
                <a:ext cx="71" cy="82"/>
                <a:chOff x="2780" y="3861"/>
                <a:chExt cx="71" cy="82"/>
              </a:xfrm>
            </p:grpSpPr>
            <p:sp>
              <p:nvSpPr>
                <p:cNvPr id="33877" name="AutoShape 85">
                  <a:extLst>
                    <a:ext uri="{FF2B5EF4-FFF2-40B4-BE49-F238E27FC236}">
                      <a16:creationId xmlns:a16="http://schemas.microsoft.com/office/drawing/2014/main" id="{07908B5C-7FB5-4035-9F42-6447949398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78" name="AutoShape 86">
                  <a:extLst>
                    <a:ext uri="{FF2B5EF4-FFF2-40B4-BE49-F238E27FC236}">
                      <a16:creationId xmlns:a16="http://schemas.microsoft.com/office/drawing/2014/main" id="{9B9BE692-0D1C-46E8-8D8C-0D02625CB9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879" name="Group 87">
              <a:extLst>
                <a:ext uri="{FF2B5EF4-FFF2-40B4-BE49-F238E27FC236}">
                  <a16:creationId xmlns:a16="http://schemas.microsoft.com/office/drawing/2014/main" id="{6A04372A-F6E2-48CD-B7C3-89C85C1815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2355"/>
              <a:ext cx="170" cy="387"/>
              <a:chOff x="2723" y="3861"/>
              <a:chExt cx="170" cy="387"/>
            </a:xfrm>
          </p:grpSpPr>
          <p:sp>
            <p:nvSpPr>
              <p:cNvPr id="33880" name="AutoShape 88">
                <a:extLst>
                  <a:ext uri="{FF2B5EF4-FFF2-40B4-BE49-F238E27FC236}">
                    <a16:creationId xmlns:a16="http://schemas.microsoft.com/office/drawing/2014/main" id="{109148B9-9E1D-4BDA-8B1F-4FFE0FB31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716" y="3882"/>
                <a:ext cx="192" cy="162"/>
              </a:xfrm>
              <a:prstGeom prst="flowChartDelay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81" name="Group 89">
                <a:extLst>
                  <a:ext uri="{FF2B5EF4-FFF2-40B4-BE49-F238E27FC236}">
                    <a16:creationId xmlns:a16="http://schemas.microsoft.com/office/drawing/2014/main" id="{033F0D9E-E87A-45B2-A4F6-829147272F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4005"/>
                <a:ext cx="170" cy="243"/>
                <a:chOff x="2723" y="4005"/>
                <a:chExt cx="198" cy="243"/>
              </a:xfrm>
            </p:grpSpPr>
            <p:sp>
              <p:nvSpPr>
                <p:cNvPr id="33882" name="AutoShape 90">
                  <a:extLst>
                    <a:ext uri="{FF2B5EF4-FFF2-40B4-BE49-F238E27FC236}">
                      <a16:creationId xmlns:a16="http://schemas.microsoft.com/office/drawing/2014/main" id="{9A16347D-87F5-40FE-8521-E48E97FCAB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66FF">
                        <a:gamma/>
                        <a:shade val="46275"/>
                        <a:invGamma/>
                      </a:srgbClr>
                    </a:gs>
                    <a:gs pos="50000">
                      <a:srgbClr val="FF66FF"/>
                    </a:gs>
                    <a:gs pos="100000">
                      <a:srgbClr val="FF66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83" name="Oval 91">
                  <a:extLst>
                    <a:ext uri="{FF2B5EF4-FFF2-40B4-BE49-F238E27FC236}">
                      <a16:creationId xmlns:a16="http://schemas.microsoft.com/office/drawing/2014/main" id="{38201868-8958-47B0-AF6C-BFBB70C238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FF">
                        <a:gamma/>
                        <a:shade val="46275"/>
                        <a:invGamma/>
                      </a:srgbClr>
                    </a:gs>
                    <a:gs pos="50000">
                      <a:srgbClr val="FF66FF"/>
                    </a:gs>
                    <a:gs pos="100000">
                      <a:srgbClr val="FF66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884" name="Freeform 92">
                <a:extLst>
                  <a:ext uri="{FF2B5EF4-FFF2-40B4-BE49-F238E27FC236}">
                    <a16:creationId xmlns:a16="http://schemas.microsoft.com/office/drawing/2014/main" id="{5A8938D2-67D4-4E1D-A417-CC3979A5A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7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85" name="Oval 93">
                <a:extLst>
                  <a:ext uri="{FF2B5EF4-FFF2-40B4-BE49-F238E27FC236}">
                    <a16:creationId xmlns:a16="http://schemas.microsoft.com/office/drawing/2014/main" id="{8DF16E6C-CE3C-46A3-AD48-AAB339F7D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86" name="Oval 94">
                <a:extLst>
                  <a:ext uri="{FF2B5EF4-FFF2-40B4-BE49-F238E27FC236}">
                    <a16:creationId xmlns:a16="http://schemas.microsoft.com/office/drawing/2014/main" id="{28063040-5ED5-4C95-89EE-109BF9164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8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87" name="Oval 95">
                <a:extLst>
                  <a:ext uri="{FF2B5EF4-FFF2-40B4-BE49-F238E27FC236}">
                    <a16:creationId xmlns:a16="http://schemas.microsoft.com/office/drawing/2014/main" id="{8015127D-880E-4C35-B06E-E0A0A510A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5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88" name="Oval 96">
                <a:extLst>
                  <a:ext uri="{FF2B5EF4-FFF2-40B4-BE49-F238E27FC236}">
                    <a16:creationId xmlns:a16="http://schemas.microsoft.com/office/drawing/2014/main" id="{96E2E7A0-971C-4915-AE66-18A38FED9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89" name="AutoShape 97">
                <a:extLst>
                  <a:ext uri="{FF2B5EF4-FFF2-40B4-BE49-F238E27FC236}">
                    <a16:creationId xmlns:a16="http://schemas.microsoft.com/office/drawing/2014/main" id="{A26F7DA0-12DC-46CD-911D-1897757A2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681" y="3931"/>
                <a:ext cx="170" cy="85"/>
              </a:xfrm>
              <a:prstGeom prst="flowChartDelay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90" name="Group 98">
                <a:extLst>
                  <a:ext uri="{FF2B5EF4-FFF2-40B4-BE49-F238E27FC236}">
                    <a16:creationId xmlns:a16="http://schemas.microsoft.com/office/drawing/2014/main" id="{E0A333B7-C7B1-4AD3-A434-07E565BACA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0" y="3861"/>
                <a:ext cx="71" cy="82"/>
                <a:chOff x="2780" y="3861"/>
                <a:chExt cx="71" cy="82"/>
              </a:xfrm>
            </p:grpSpPr>
            <p:sp>
              <p:nvSpPr>
                <p:cNvPr id="33891" name="AutoShape 99">
                  <a:extLst>
                    <a:ext uri="{FF2B5EF4-FFF2-40B4-BE49-F238E27FC236}">
                      <a16:creationId xmlns:a16="http://schemas.microsoft.com/office/drawing/2014/main" id="{988D1C1A-37B6-49B5-BD31-17293303D4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92" name="AutoShape 100">
                  <a:extLst>
                    <a:ext uri="{FF2B5EF4-FFF2-40B4-BE49-F238E27FC236}">
                      <a16:creationId xmlns:a16="http://schemas.microsoft.com/office/drawing/2014/main" id="{9416DB04-AC1C-495E-BA7D-EA8F8B1AD3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3893" name="Group 101">
            <a:extLst>
              <a:ext uri="{FF2B5EF4-FFF2-40B4-BE49-F238E27FC236}">
                <a16:creationId xmlns:a16="http://schemas.microsoft.com/office/drawing/2014/main" id="{F0A41F77-AB65-43FF-9A2E-993210CB66D6}"/>
              </a:ext>
            </a:extLst>
          </p:cNvPr>
          <p:cNvGrpSpPr>
            <a:grpSpLocks/>
          </p:cNvGrpSpPr>
          <p:nvPr/>
        </p:nvGrpSpPr>
        <p:grpSpPr bwMode="auto">
          <a:xfrm>
            <a:off x="1354138" y="2325688"/>
            <a:ext cx="271462" cy="614362"/>
            <a:chOff x="4595" y="2355"/>
            <a:chExt cx="171" cy="387"/>
          </a:xfrm>
        </p:grpSpPr>
        <p:grpSp>
          <p:nvGrpSpPr>
            <p:cNvPr id="33894" name="Group 102">
              <a:extLst>
                <a:ext uri="{FF2B5EF4-FFF2-40B4-BE49-F238E27FC236}">
                  <a16:creationId xmlns:a16="http://schemas.microsoft.com/office/drawing/2014/main" id="{857BC426-A9B3-45C9-BC57-E64AF43516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6" y="2355"/>
              <a:ext cx="170" cy="387"/>
              <a:chOff x="3177" y="3861"/>
              <a:chExt cx="170" cy="387"/>
            </a:xfrm>
          </p:grpSpPr>
          <p:sp>
            <p:nvSpPr>
              <p:cNvPr id="33895" name="AutoShape 103">
                <a:extLst>
                  <a:ext uri="{FF2B5EF4-FFF2-40B4-BE49-F238E27FC236}">
                    <a16:creationId xmlns:a16="http://schemas.microsoft.com/office/drawing/2014/main" id="{C3B3BCB8-C267-4726-82E3-324B7F812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52" y="3886"/>
                <a:ext cx="192" cy="141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96" name="AutoShape 104">
                <a:extLst>
                  <a:ext uri="{FF2B5EF4-FFF2-40B4-BE49-F238E27FC236}">
                    <a16:creationId xmlns:a16="http://schemas.microsoft.com/office/drawing/2014/main" id="{4C020817-2A49-43FB-A40C-3CD015693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94" y="3900"/>
                <a:ext cx="192" cy="114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97" name="Group 105">
                <a:extLst>
                  <a:ext uri="{FF2B5EF4-FFF2-40B4-BE49-F238E27FC236}">
                    <a16:creationId xmlns:a16="http://schemas.microsoft.com/office/drawing/2014/main" id="{E28CCC54-3781-43D2-B23E-03C2AB0430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4005"/>
                <a:ext cx="170" cy="243"/>
                <a:chOff x="3177" y="4005"/>
                <a:chExt cx="198" cy="243"/>
              </a:xfrm>
            </p:grpSpPr>
            <p:sp>
              <p:nvSpPr>
                <p:cNvPr id="33898" name="AutoShape 106">
                  <a:extLst>
                    <a:ext uri="{FF2B5EF4-FFF2-40B4-BE49-F238E27FC236}">
                      <a16:creationId xmlns:a16="http://schemas.microsoft.com/office/drawing/2014/main" id="{C445A382-8080-480B-A120-E0F69EC687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99" name="Oval 107">
                  <a:extLst>
                    <a:ext uri="{FF2B5EF4-FFF2-40B4-BE49-F238E27FC236}">
                      <a16:creationId xmlns:a16="http://schemas.microsoft.com/office/drawing/2014/main" id="{ADAF3C21-5333-492E-8460-62C880BE4B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900" name="Freeform 108">
                <a:extLst>
                  <a:ext uri="{FF2B5EF4-FFF2-40B4-BE49-F238E27FC236}">
                    <a16:creationId xmlns:a16="http://schemas.microsoft.com/office/drawing/2014/main" id="{7FD184D2-C384-458A-A088-0283ECA74A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01" name="Oval 109">
                <a:extLst>
                  <a:ext uri="{FF2B5EF4-FFF2-40B4-BE49-F238E27FC236}">
                    <a16:creationId xmlns:a16="http://schemas.microsoft.com/office/drawing/2014/main" id="{1F8811E2-C55B-41E6-B194-31811D704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02" name="Oval 110">
                <a:extLst>
                  <a:ext uri="{FF2B5EF4-FFF2-40B4-BE49-F238E27FC236}">
                    <a16:creationId xmlns:a16="http://schemas.microsoft.com/office/drawing/2014/main" id="{643E4EB0-6A08-475B-8D52-D0D7D8D624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03" name="Oval 111">
                <a:extLst>
                  <a:ext uri="{FF2B5EF4-FFF2-40B4-BE49-F238E27FC236}">
                    <a16:creationId xmlns:a16="http://schemas.microsoft.com/office/drawing/2014/main" id="{8434609D-F328-46EC-BBAC-5D254D4C8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04" name="Oval 112">
                <a:extLst>
                  <a:ext uri="{FF2B5EF4-FFF2-40B4-BE49-F238E27FC236}">
                    <a16:creationId xmlns:a16="http://schemas.microsoft.com/office/drawing/2014/main" id="{641ECDE9-DD2A-4B18-89D3-25F3C1ABC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05" name="AutoShape 113">
                <a:extLst>
                  <a:ext uri="{FF2B5EF4-FFF2-40B4-BE49-F238E27FC236}">
                    <a16:creationId xmlns:a16="http://schemas.microsoft.com/office/drawing/2014/main" id="{D337ED69-1281-426D-A6C0-76F534126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205" y="3861"/>
                <a:ext cx="57" cy="133"/>
              </a:xfrm>
              <a:prstGeom prst="moon">
                <a:avLst>
                  <a:gd name="adj" fmla="val 77528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06" name="Oval 114">
                <a:extLst>
                  <a:ext uri="{FF2B5EF4-FFF2-40B4-BE49-F238E27FC236}">
                    <a16:creationId xmlns:a16="http://schemas.microsoft.com/office/drawing/2014/main" id="{C7F28A47-F9DE-4383-9959-C55713E45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946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907" name="Group 115">
              <a:extLst>
                <a:ext uri="{FF2B5EF4-FFF2-40B4-BE49-F238E27FC236}">
                  <a16:creationId xmlns:a16="http://schemas.microsoft.com/office/drawing/2014/main" id="{A45A7B6E-71C4-4905-9CBC-1C8768154A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5" y="2355"/>
              <a:ext cx="170" cy="387"/>
              <a:chOff x="3177" y="3861"/>
              <a:chExt cx="170" cy="387"/>
            </a:xfrm>
          </p:grpSpPr>
          <p:sp>
            <p:nvSpPr>
              <p:cNvPr id="33908" name="AutoShape 116">
                <a:extLst>
                  <a:ext uri="{FF2B5EF4-FFF2-40B4-BE49-F238E27FC236}">
                    <a16:creationId xmlns:a16="http://schemas.microsoft.com/office/drawing/2014/main" id="{A63F5467-73CE-438D-B529-59CEF0910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52" y="3886"/>
                <a:ext cx="192" cy="141"/>
              </a:xfrm>
              <a:prstGeom prst="flowChartDelay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09" name="AutoShape 117">
                <a:extLst>
                  <a:ext uri="{FF2B5EF4-FFF2-40B4-BE49-F238E27FC236}">
                    <a16:creationId xmlns:a16="http://schemas.microsoft.com/office/drawing/2014/main" id="{92702844-1B36-4FB4-8F1C-2B48AE9AF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94" y="3900"/>
                <a:ext cx="192" cy="114"/>
              </a:xfrm>
              <a:prstGeom prst="flowChartDelay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910" name="Group 118">
                <a:extLst>
                  <a:ext uri="{FF2B5EF4-FFF2-40B4-BE49-F238E27FC236}">
                    <a16:creationId xmlns:a16="http://schemas.microsoft.com/office/drawing/2014/main" id="{8CCB69A2-1849-44E5-A0C4-A3FF5DB440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4005"/>
                <a:ext cx="170" cy="243"/>
                <a:chOff x="3177" y="4005"/>
                <a:chExt cx="198" cy="243"/>
              </a:xfrm>
            </p:grpSpPr>
            <p:sp>
              <p:nvSpPr>
                <p:cNvPr id="33911" name="AutoShape 119">
                  <a:extLst>
                    <a:ext uri="{FF2B5EF4-FFF2-40B4-BE49-F238E27FC236}">
                      <a16:creationId xmlns:a16="http://schemas.microsoft.com/office/drawing/2014/main" id="{24E27B6F-C45E-4EE7-9064-5041241373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FF33">
                        <a:gamma/>
                        <a:shade val="46275"/>
                        <a:invGamma/>
                      </a:srgbClr>
                    </a:gs>
                    <a:gs pos="50000">
                      <a:srgbClr val="CCFF33"/>
                    </a:gs>
                    <a:gs pos="100000">
                      <a:srgbClr val="CCFF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12" name="Oval 120">
                  <a:extLst>
                    <a:ext uri="{FF2B5EF4-FFF2-40B4-BE49-F238E27FC236}">
                      <a16:creationId xmlns:a16="http://schemas.microsoft.com/office/drawing/2014/main" id="{D753A178-7FD5-4BD6-A048-DE562803C1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FF33">
                        <a:gamma/>
                        <a:shade val="46275"/>
                        <a:invGamma/>
                      </a:srgbClr>
                    </a:gs>
                    <a:gs pos="50000">
                      <a:srgbClr val="CCFF33"/>
                    </a:gs>
                    <a:gs pos="100000">
                      <a:srgbClr val="CCFF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913" name="Freeform 121">
                <a:extLst>
                  <a:ext uri="{FF2B5EF4-FFF2-40B4-BE49-F238E27FC236}">
                    <a16:creationId xmlns:a16="http://schemas.microsoft.com/office/drawing/2014/main" id="{5E513840-2842-4DAE-A7E2-08D70F374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14" name="Oval 122">
                <a:extLst>
                  <a:ext uri="{FF2B5EF4-FFF2-40B4-BE49-F238E27FC236}">
                    <a16:creationId xmlns:a16="http://schemas.microsoft.com/office/drawing/2014/main" id="{0BD34F94-FD72-430B-BEF1-7BEB0EE797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15" name="Oval 123">
                <a:extLst>
                  <a:ext uri="{FF2B5EF4-FFF2-40B4-BE49-F238E27FC236}">
                    <a16:creationId xmlns:a16="http://schemas.microsoft.com/office/drawing/2014/main" id="{C9B54A8E-22BB-4606-9B04-4B7582C21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16" name="Oval 124">
                <a:extLst>
                  <a:ext uri="{FF2B5EF4-FFF2-40B4-BE49-F238E27FC236}">
                    <a16:creationId xmlns:a16="http://schemas.microsoft.com/office/drawing/2014/main" id="{C797B816-12F1-46D0-8F1B-D7FA899E6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17" name="Oval 125">
                <a:extLst>
                  <a:ext uri="{FF2B5EF4-FFF2-40B4-BE49-F238E27FC236}">
                    <a16:creationId xmlns:a16="http://schemas.microsoft.com/office/drawing/2014/main" id="{92CF5B45-288A-4E31-B7D0-F4832F965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18" name="AutoShape 126">
                <a:extLst>
                  <a:ext uri="{FF2B5EF4-FFF2-40B4-BE49-F238E27FC236}">
                    <a16:creationId xmlns:a16="http://schemas.microsoft.com/office/drawing/2014/main" id="{F4A70A91-7271-46AF-81B0-F4A16FD3F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205" y="3861"/>
                <a:ext cx="57" cy="133"/>
              </a:xfrm>
              <a:prstGeom prst="moon">
                <a:avLst>
                  <a:gd name="adj" fmla="val 77528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19" name="Oval 127">
                <a:extLst>
                  <a:ext uri="{FF2B5EF4-FFF2-40B4-BE49-F238E27FC236}">
                    <a16:creationId xmlns:a16="http://schemas.microsoft.com/office/drawing/2014/main" id="{17CCC5F2-DD7E-4A2B-88EE-1BB368042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946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3920" name="Group 128">
            <a:extLst>
              <a:ext uri="{FF2B5EF4-FFF2-40B4-BE49-F238E27FC236}">
                <a16:creationId xmlns:a16="http://schemas.microsoft.com/office/drawing/2014/main" id="{4D39CB72-FF1A-4678-A6A4-1A53F76980BA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3873500"/>
            <a:ext cx="315913" cy="633413"/>
            <a:chOff x="2495" y="3455"/>
            <a:chExt cx="199" cy="399"/>
          </a:xfrm>
        </p:grpSpPr>
        <p:grpSp>
          <p:nvGrpSpPr>
            <p:cNvPr id="33921" name="Group 129">
              <a:extLst>
                <a:ext uri="{FF2B5EF4-FFF2-40B4-BE49-F238E27FC236}">
                  <a16:creationId xmlns:a16="http://schemas.microsoft.com/office/drawing/2014/main" id="{DCCE01A7-E732-40F5-B0FD-916104CDCD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3455"/>
              <a:ext cx="198" cy="399"/>
              <a:chOff x="2496" y="3450"/>
              <a:chExt cx="198" cy="399"/>
            </a:xfrm>
          </p:grpSpPr>
          <p:sp>
            <p:nvSpPr>
              <p:cNvPr id="33922" name="AutoShape 130">
                <a:extLst>
                  <a:ext uri="{FF2B5EF4-FFF2-40B4-BE49-F238E27FC236}">
                    <a16:creationId xmlns:a16="http://schemas.microsoft.com/office/drawing/2014/main" id="{A547A32C-9020-42FC-AB33-6BFA0E766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3651"/>
                <a:ext cx="198" cy="198"/>
              </a:xfrm>
              <a:prstGeom prst="can">
                <a:avLst>
                  <a:gd name="adj" fmla="val 500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23" name="Oval 131">
                <a:extLst>
                  <a:ext uri="{FF2B5EF4-FFF2-40B4-BE49-F238E27FC236}">
                    <a16:creationId xmlns:a16="http://schemas.microsoft.com/office/drawing/2014/main" id="{53DF9336-B7C3-4BF2-B270-FB9B8A041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3606"/>
                <a:ext cx="198" cy="199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24" name="Freeform 132">
                <a:extLst>
                  <a:ext uri="{FF2B5EF4-FFF2-40B4-BE49-F238E27FC236}">
                    <a16:creationId xmlns:a16="http://schemas.microsoft.com/office/drawing/2014/main" id="{D9E53427-190C-4677-AA64-0C4DB9939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3" y="3606"/>
                <a:ext cx="85" cy="57"/>
              </a:xfrm>
              <a:custGeom>
                <a:avLst/>
                <a:gdLst>
                  <a:gd name="T0" fmla="*/ 0 w 85"/>
                  <a:gd name="T1" fmla="*/ 0 h 57"/>
                  <a:gd name="T2" fmla="*/ 28 w 85"/>
                  <a:gd name="T3" fmla="*/ 57 h 57"/>
                  <a:gd name="T4" fmla="*/ 57 w 85"/>
                  <a:gd name="T5" fmla="*/ 28 h 57"/>
                  <a:gd name="T6" fmla="*/ 85 w 85"/>
                  <a:gd name="T7" fmla="*/ 57 h 57"/>
                  <a:gd name="T8" fmla="*/ 85 w 85"/>
                  <a:gd name="T9" fmla="*/ 0 h 57"/>
                  <a:gd name="T10" fmla="*/ 0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0"/>
                    </a:moveTo>
                    <a:lnTo>
                      <a:pt x="28" y="57"/>
                    </a:lnTo>
                    <a:lnTo>
                      <a:pt x="57" y="28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25" name="Oval 133">
                <a:extLst>
                  <a:ext uri="{FF2B5EF4-FFF2-40B4-BE49-F238E27FC236}">
                    <a16:creationId xmlns:a16="http://schemas.microsoft.com/office/drawing/2014/main" id="{A25FFB03-A266-4D80-9965-C78671406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" y="3490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26" name="Oval 134">
                <a:extLst>
                  <a:ext uri="{FF2B5EF4-FFF2-40B4-BE49-F238E27FC236}">
                    <a16:creationId xmlns:a16="http://schemas.microsoft.com/office/drawing/2014/main" id="{3699A5BE-B71F-4AAE-AE3F-1926EFF8A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3501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27" name="Oval 135">
                <a:extLst>
                  <a:ext uri="{FF2B5EF4-FFF2-40B4-BE49-F238E27FC236}">
                    <a16:creationId xmlns:a16="http://schemas.microsoft.com/office/drawing/2014/main" id="{D5E2A3CD-14B7-4144-9E39-F764F46FB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28" name="Oval 136">
                <a:extLst>
                  <a:ext uri="{FF2B5EF4-FFF2-40B4-BE49-F238E27FC236}">
                    <a16:creationId xmlns:a16="http://schemas.microsoft.com/office/drawing/2014/main" id="{32C1AB1D-5279-4500-AE5F-85D080891B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929" name="Group 137">
                <a:extLst>
                  <a:ext uri="{FF2B5EF4-FFF2-40B4-BE49-F238E27FC236}">
                    <a16:creationId xmlns:a16="http://schemas.microsoft.com/office/drawing/2014/main" id="{FBA8BC1F-18F6-4D1B-A2BC-FB4F77B8BF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1" y="3464"/>
                <a:ext cx="71" cy="82"/>
                <a:chOff x="2780" y="3861"/>
                <a:chExt cx="71" cy="82"/>
              </a:xfrm>
            </p:grpSpPr>
            <p:sp>
              <p:nvSpPr>
                <p:cNvPr id="33930" name="AutoShape 138">
                  <a:extLst>
                    <a:ext uri="{FF2B5EF4-FFF2-40B4-BE49-F238E27FC236}">
                      <a16:creationId xmlns:a16="http://schemas.microsoft.com/office/drawing/2014/main" id="{AB2AB712-6136-4E2B-B267-163E11E499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31" name="AutoShape 139">
                  <a:extLst>
                    <a:ext uri="{FF2B5EF4-FFF2-40B4-BE49-F238E27FC236}">
                      <a16:creationId xmlns:a16="http://schemas.microsoft.com/office/drawing/2014/main" id="{5D7D8C31-7F3E-4B60-85D9-D7B7603F43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932" name="AutoShape 140">
                <a:extLst>
                  <a:ext uri="{FF2B5EF4-FFF2-40B4-BE49-F238E27FC236}">
                    <a16:creationId xmlns:a16="http://schemas.microsoft.com/office/drawing/2014/main" id="{DBD157D5-6F9A-4BD6-B788-C7B962B68C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511" y="3450"/>
                <a:ext cx="89" cy="157"/>
              </a:xfrm>
              <a:prstGeom prst="moon">
                <a:avLst>
                  <a:gd name="adj" fmla="val 77528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33" name="Oval 141">
                <a:extLst>
                  <a:ext uri="{FF2B5EF4-FFF2-40B4-BE49-F238E27FC236}">
                    <a16:creationId xmlns:a16="http://schemas.microsoft.com/office/drawing/2014/main" id="{16468E12-20EC-4FEC-8B0F-C91607AFD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0" y="3535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934" name="Group 142">
              <a:extLst>
                <a:ext uri="{FF2B5EF4-FFF2-40B4-BE49-F238E27FC236}">
                  <a16:creationId xmlns:a16="http://schemas.microsoft.com/office/drawing/2014/main" id="{F28D5C22-D596-41E5-A75C-FBED8ABB7E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5" y="3455"/>
              <a:ext cx="198" cy="399"/>
              <a:chOff x="2496" y="3450"/>
              <a:chExt cx="198" cy="399"/>
            </a:xfrm>
          </p:grpSpPr>
          <p:sp>
            <p:nvSpPr>
              <p:cNvPr id="33935" name="AutoShape 143">
                <a:extLst>
                  <a:ext uri="{FF2B5EF4-FFF2-40B4-BE49-F238E27FC236}">
                    <a16:creationId xmlns:a16="http://schemas.microsoft.com/office/drawing/2014/main" id="{C5F2AB53-0427-4B72-8206-F4BE31A39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3651"/>
                <a:ext cx="198" cy="19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9966FF">
                      <a:gamma/>
                      <a:shade val="46275"/>
                      <a:invGamma/>
                    </a:srgbClr>
                  </a:gs>
                  <a:gs pos="50000">
                    <a:srgbClr val="9966FF"/>
                  </a:gs>
                  <a:gs pos="100000">
                    <a:srgbClr val="99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36" name="Oval 144">
                <a:extLst>
                  <a:ext uri="{FF2B5EF4-FFF2-40B4-BE49-F238E27FC236}">
                    <a16:creationId xmlns:a16="http://schemas.microsoft.com/office/drawing/2014/main" id="{7C5D769F-2514-45B5-903E-F4E83C898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3606"/>
                <a:ext cx="198" cy="199"/>
              </a:xfrm>
              <a:prstGeom prst="ellipse">
                <a:avLst/>
              </a:prstGeom>
              <a:gradFill rotWithShape="1">
                <a:gsLst>
                  <a:gs pos="0">
                    <a:srgbClr val="9966FF">
                      <a:gamma/>
                      <a:shade val="46275"/>
                      <a:invGamma/>
                    </a:srgbClr>
                  </a:gs>
                  <a:gs pos="50000">
                    <a:srgbClr val="9966FF">
                      <a:alpha val="89999"/>
                    </a:srgbClr>
                  </a:gs>
                  <a:gs pos="100000">
                    <a:srgbClr val="99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37" name="Freeform 145">
                <a:extLst>
                  <a:ext uri="{FF2B5EF4-FFF2-40B4-BE49-F238E27FC236}">
                    <a16:creationId xmlns:a16="http://schemas.microsoft.com/office/drawing/2014/main" id="{AA5B00A7-80A1-4B21-BF6A-BE58419A2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3" y="3606"/>
                <a:ext cx="85" cy="57"/>
              </a:xfrm>
              <a:custGeom>
                <a:avLst/>
                <a:gdLst>
                  <a:gd name="T0" fmla="*/ 0 w 85"/>
                  <a:gd name="T1" fmla="*/ 0 h 57"/>
                  <a:gd name="T2" fmla="*/ 28 w 85"/>
                  <a:gd name="T3" fmla="*/ 57 h 57"/>
                  <a:gd name="T4" fmla="*/ 57 w 85"/>
                  <a:gd name="T5" fmla="*/ 28 h 57"/>
                  <a:gd name="T6" fmla="*/ 85 w 85"/>
                  <a:gd name="T7" fmla="*/ 57 h 57"/>
                  <a:gd name="T8" fmla="*/ 85 w 85"/>
                  <a:gd name="T9" fmla="*/ 0 h 57"/>
                  <a:gd name="T10" fmla="*/ 0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0"/>
                    </a:moveTo>
                    <a:lnTo>
                      <a:pt x="28" y="57"/>
                    </a:lnTo>
                    <a:lnTo>
                      <a:pt x="57" y="28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38" name="Oval 146">
                <a:extLst>
                  <a:ext uri="{FF2B5EF4-FFF2-40B4-BE49-F238E27FC236}">
                    <a16:creationId xmlns:a16="http://schemas.microsoft.com/office/drawing/2014/main" id="{6017E971-9B7A-4B13-8C47-A10328A444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" y="3490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39" name="Oval 147">
                <a:extLst>
                  <a:ext uri="{FF2B5EF4-FFF2-40B4-BE49-F238E27FC236}">
                    <a16:creationId xmlns:a16="http://schemas.microsoft.com/office/drawing/2014/main" id="{8EEC5E59-A036-4E57-9669-1BEB39F37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3501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40" name="Oval 148">
                <a:extLst>
                  <a:ext uri="{FF2B5EF4-FFF2-40B4-BE49-F238E27FC236}">
                    <a16:creationId xmlns:a16="http://schemas.microsoft.com/office/drawing/2014/main" id="{A7BC0D11-B5BA-4D6C-830E-1A4FADAFA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41" name="Oval 149">
                <a:extLst>
                  <a:ext uri="{FF2B5EF4-FFF2-40B4-BE49-F238E27FC236}">
                    <a16:creationId xmlns:a16="http://schemas.microsoft.com/office/drawing/2014/main" id="{D2C48AD6-381D-4E69-BA03-5D2709E37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942" name="Group 150">
                <a:extLst>
                  <a:ext uri="{FF2B5EF4-FFF2-40B4-BE49-F238E27FC236}">
                    <a16:creationId xmlns:a16="http://schemas.microsoft.com/office/drawing/2014/main" id="{3D277EAC-11EF-40EE-B5AA-C279974137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1" y="3464"/>
                <a:ext cx="71" cy="82"/>
                <a:chOff x="2780" y="3861"/>
                <a:chExt cx="71" cy="82"/>
              </a:xfrm>
            </p:grpSpPr>
            <p:sp>
              <p:nvSpPr>
                <p:cNvPr id="33943" name="AutoShape 151">
                  <a:extLst>
                    <a:ext uri="{FF2B5EF4-FFF2-40B4-BE49-F238E27FC236}">
                      <a16:creationId xmlns:a16="http://schemas.microsoft.com/office/drawing/2014/main" id="{B6E01895-6445-43C2-9F97-64C3DD99A6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44" name="AutoShape 152">
                  <a:extLst>
                    <a:ext uri="{FF2B5EF4-FFF2-40B4-BE49-F238E27FC236}">
                      <a16:creationId xmlns:a16="http://schemas.microsoft.com/office/drawing/2014/main" id="{2A19A8D5-6A2B-4E58-B011-C78B85EC4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945" name="AutoShape 153">
                <a:extLst>
                  <a:ext uri="{FF2B5EF4-FFF2-40B4-BE49-F238E27FC236}">
                    <a16:creationId xmlns:a16="http://schemas.microsoft.com/office/drawing/2014/main" id="{416A986F-FF20-48EB-9531-F6B83F98A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511" y="3450"/>
                <a:ext cx="89" cy="157"/>
              </a:xfrm>
              <a:prstGeom prst="moon">
                <a:avLst>
                  <a:gd name="adj" fmla="val 7752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46" name="Oval 154">
                <a:extLst>
                  <a:ext uri="{FF2B5EF4-FFF2-40B4-BE49-F238E27FC236}">
                    <a16:creationId xmlns:a16="http://schemas.microsoft.com/office/drawing/2014/main" id="{6C243B8B-AA43-4EB0-993E-C8326B2B7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0" y="3535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3947" name="Group 155">
            <a:extLst>
              <a:ext uri="{FF2B5EF4-FFF2-40B4-BE49-F238E27FC236}">
                <a16:creationId xmlns:a16="http://schemas.microsoft.com/office/drawing/2014/main" id="{44B0AF47-C22A-428E-97FE-2FB74BCA3E56}"/>
              </a:ext>
            </a:extLst>
          </p:cNvPr>
          <p:cNvGrpSpPr>
            <a:grpSpLocks/>
          </p:cNvGrpSpPr>
          <p:nvPr/>
        </p:nvGrpSpPr>
        <p:grpSpPr bwMode="auto">
          <a:xfrm>
            <a:off x="227013" y="3059113"/>
            <a:ext cx="315912" cy="636587"/>
            <a:chOff x="2495" y="3027"/>
            <a:chExt cx="199" cy="401"/>
          </a:xfrm>
        </p:grpSpPr>
        <p:grpSp>
          <p:nvGrpSpPr>
            <p:cNvPr id="33948" name="Group 156">
              <a:extLst>
                <a:ext uri="{FF2B5EF4-FFF2-40B4-BE49-F238E27FC236}">
                  <a16:creationId xmlns:a16="http://schemas.microsoft.com/office/drawing/2014/main" id="{F5C94BCF-FE9B-4050-8110-AD5425A909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3027"/>
              <a:ext cx="198" cy="401"/>
              <a:chOff x="2496" y="3025"/>
              <a:chExt cx="198" cy="401"/>
            </a:xfrm>
          </p:grpSpPr>
          <p:grpSp>
            <p:nvGrpSpPr>
              <p:cNvPr id="33949" name="Group 157">
                <a:extLst>
                  <a:ext uri="{FF2B5EF4-FFF2-40B4-BE49-F238E27FC236}">
                    <a16:creationId xmlns:a16="http://schemas.microsoft.com/office/drawing/2014/main" id="{BC428B6F-978A-474C-AAD7-878BD0FE75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3067"/>
                <a:ext cx="198" cy="359"/>
                <a:chOff x="2496" y="3105"/>
                <a:chExt cx="198" cy="359"/>
              </a:xfrm>
            </p:grpSpPr>
            <p:sp>
              <p:nvSpPr>
                <p:cNvPr id="33950" name="Oval 158">
                  <a:extLst>
                    <a:ext uri="{FF2B5EF4-FFF2-40B4-BE49-F238E27FC236}">
                      <a16:creationId xmlns:a16="http://schemas.microsoft.com/office/drawing/2014/main" id="{52FB0754-E773-4B0E-9DB1-AB6DC186C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351"/>
                  <a:ext cx="198" cy="113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51" name="AutoShape 159">
                  <a:extLst>
                    <a:ext uri="{FF2B5EF4-FFF2-40B4-BE49-F238E27FC236}">
                      <a16:creationId xmlns:a16="http://schemas.microsoft.com/office/drawing/2014/main" id="{7FD6ECC1-D908-4680-89B8-A987E723FF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266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52" name="Oval 160">
                  <a:extLst>
                    <a:ext uri="{FF2B5EF4-FFF2-40B4-BE49-F238E27FC236}">
                      <a16:creationId xmlns:a16="http://schemas.microsoft.com/office/drawing/2014/main" id="{73DFD466-5DB5-4C89-9ECF-3B0A2F6D62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221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53" name="Freeform 161">
                  <a:extLst>
                    <a:ext uri="{FF2B5EF4-FFF2-40B4-BE49-F238E27FC236}">
                      <a16:creationId xmlns:a16="http://schemas.microsoft.com/office/drawing/2014/main" id="{0C28DE3B-C535-42C9-9A75-CF3C370EFF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8" y="3231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54" name="Oval 162">
                  <a:extLst>
                    <a:ext uri="{FF2B5EF4-FFF2-40B4-BE49-F238E27FC236}">
                      <a16:creationId xmlns:a16="http://schemas.microsoft.com/office/drawing/2014/main" id="{1B36D97F-BF79-4033-AC4B-571AEBE7BE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4" y="3105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55" name="Oval 163">
                  <a:extLst>
                    <a:ext uri="{FF2B5EF4-FFF2-40B4-BE49-F238E27FC236}">
                      <a16:creationId xmlns:a16="http://schemas.microsoft.com/office/drawing/2014/main" id="{33741B7B-BCD7-4ED1-8FE7-0FEC76A7FA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1" y="3116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56" name="Oval 164">
                  <a:extLst>
                    <a:ext uri="{FF2B5EF4-FFF2-40B4-BE49-F238E27FC236}">
                      <a16:creationId xmlns:a16="http://schemas.microsoft.com/office/drawing/2014/main" id="{8A353C7E-46AE-423D-873C-C674D70A17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8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57" name="Oval 165">
                  <a:extLst>
                    <a:ext uri="{FF2B5EF4-FFF2-40B4-BE49-F238E27FC236}">
                      <a16:creationId xmlns:a16="http://schemas.microsoft.com/office/drawing/2014/main" id="{E0ABA322-D782-40DB-8F2F-3B6615E31A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2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958" name="Group 166">
                <a:extLst>
                  <a:ext uri="{FF2B5EF4-FFF2-40B4-BE49-F238E27FC236}">
                    <a16:creationId xmlns:a16="http://schemas.microsoft.com/office/drawing/2014/main" id="{329830FB-E097-4222-A066-8260FAFB5A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3" y="3039"/>
                <a:ext cx="71" cy="82"/>
                <a:chOff x="2780" y="3861"/>
                <a:chExt cx="71" cy="82"/>
              </a:xfrm>
            </p:grpSpPr>
            <p:sp>
              <p:nvSpPr>
                <p:cNvPr id="33959" name="AutoShape 167">
                  <a:extLst>
                    <a:ext uri="{FF2B5EF4-FFF2-40B4-BE49-F238E27FC236}">
                      <a16:creationId xmlns:a16="http://schemas.microsoft.com/office/drawing/2014/main" id="{DB1C55F1-3A72-4CE6-8482-81B8B56925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60" name="AutoShape 168">
                  <a:extLst>
                    <a:ext uri="{FF2B5EF4-FFF2-40B4-BE49-F238E27FC236}">
                      <a16:creationId xmlns:a16="http://schemas.microsoft.com/office/drawing/2014/main" id="{F738A828-530C-4D7F-A869-B2B974681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961" name="AutoShape 169">
                <a:extLst>
                  <a:ext uri="{FF2B5EF4-FFF2-40B4-BE49-F238E27FC236}">
                    <a16:creationId xmlns:a16="http://schemas.microsoft.com/office/drawing/2014/main" id="{DE8AEAB4-836F-4089-8ADB-368783FF2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513" y="3025"/>
                <a:ext cx="89" cy="157"/>
              </a:xfrm>
              <a:prstGeom prst="moon">
                <a:avLst>
                  <a:gd name="adj" fmla="val 77528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62" name="Oval 170">
                <a:extLst>
                  <a:ext uri="{FF2B5EF4-FFF2-40B4-BE49-F238E27FC236}">
                    <a16:creationId xmlns:a16="http://schemas.microsoft.com/office/drawing/2014/main" id="{6322E5DF-E1A9-4D8A-9380-150576450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2" y="3110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963" name="Group 171">
              <a:extLst>
                <a:ext uri="{FF2B5EF4-FFF2-40B4-BE49-F238E27FC236}">
                  <a16:creationId xmlns:a16="http://schemas.microsoft.com/office/drawing/2014/main" id="{8E3A582C-04AA-434D-ADEE-53C5B3A217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5" y="3027"/>
              <a:ext cx="198" cy="401"/>
              <a:chOff x="2496" y="3025"/>
              <a:chExt cx="198" cy="401"/>
            </a:xfrm>
          </p:grpSpPr>
          <p:grpSp>
            <p:nvGrpSpPr>
              <p:cNvPr id="33964" name="Group 172">
                <a:extLst>
                  <a:ext uri="{FF2B5EF4-FFF2-40B4-BE49-F238E27FC236}">
                    <a16:creationId xmlns:a16="http://schemas.microsoft.com/office/drawing/2014/main" id="{2B7D08B0-29AF-4895-9318-50B24B8C03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3067"/>
                <a:ext cx="198" cy="359"/>
                <a:chOff x="2496" y="3105"/>
                <a:chExt cx="198" cy="359"/>
              </a:xfrm>
            </p:grpSpPr>
            <p:sp>
              <p:nvSpPr>
                <p:cNvPr id="33965" name="Oval 173">
                  <a:extLst>
                    <a:ext uri="{FF2B5EF4-FFF2-40B4-BE49-F238E27FC236}">
                      <a16:creationId xmlns:a16="http://schemas.microsoft.com/office/drawing/2014/main" id="{9D929C6D-3F0A-472C-B4CC-F1D645200E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351"/>
                  <a:ext cx="198" cy="11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CC00">
                        <a:gamma/>
                        <a:shade val="46275"/>
                        <a:invGamma/>
                      </a:srgbClr>
                    </a:gs>
                    <a:gs pos="50000">
                      <a:srgbClr val="99CC00"/>
                    </a:gs>
                    <a:gs pos="100000">
                      <a:srgbClr val="99CC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66" name="AutoShape 174">
                  <a:extLst>
                    <a:ext uri="{FF2B5EF4-FFF2-40B4-BE49-F238E27FC236}">
                      <a16:creationId xmlns:a16="http://schemas.microsoft.com/office/drawing/2014/main" id="{03AD830E-09F7-4ABF-8B30-A69A37A6FD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266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3399FF">
                        <a:gamma/>
                        <a:shade val="46275"/>
                        <a:invGamma/>
                      </a:srgbClr>
                    </a:gs>
                    <a:gs pos="50000">
                      <a:srgbClr val="3399FF"/>
                    </a:gs>
                    <a:gs pos="100000">
                      <a:srgbClr val="3399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67" name="Oval 175">
                  <a:extLst>
                    <a:ext uri="{FF2B5EF4-FFF2-40B4-BE49-F238E27FC236}">
                      <a16:creationId xmlns:a16="http://schemas.microsoft.com/office/drawing/2014/main" id="{55F56C5D-0D26-444B-B428-A84E5734EC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221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shade val="46275"/>
                        <a:invGamma/>
                      </a:srgbClr>
                    </a:gs>
                    <a:gs pos="50000">
                      <a:srgbClr val="3399FF"/>
                    </a:gs>
                    <a:gs pos="100000">
                      <a:srgbClr val="3399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68" name="Freeform 176" descr="右上がり対角線 (太)">
                  <a:extLst>
                    <a:ext uri="{FF2B5EF4-FFF2-40B4-BE49-F238E27FC236}">
                      <a16:creationId xmlns:a16="http://schemas.microsoft.com/office/drawing/2014/main" id="{FBBA0D65-E123-4E71-87B3-264D2230F9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8" y="3231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pattFill prst="wdUpDiag">
                  <a:fgClr>
                    <a:schemeClr val="bg1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69" name="Oval 177">
                  <a:extLst>
                    <a:ext uri="{FF2B5EF4-FFF2-40B4-BE49-F238E27FC236}">
                      <a16:creationId xmlns:a16="http://schemas.microsoft.com/office/drawing/2014/main" id="{0E304B42-A838-42AC-9387-DD8935B9EC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4" y="3105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70" name="Oval 178">
                  <a:extLst>
                    <a:ext uri="{FF2B5EF4-FFF2-40B4-BE49-F238E27FC236}">
                      <a16:creationId xmlns:a16="http://schemas.microsoft.com/office/drawing/2014/main" id="{318416B4-016C-4F3D-8622-F86A59FD2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1" y="3116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71" name="Oval 179">
                  <a:extLst>
                    <a:ext uri="{FF2B5EF4-FFF2-40B4-BE49-F238E27FC236}">
                      <a16:creationId xmlns:a16="http://schemas.microsoft.com/office/drawing/2014/main" id="{53DC87B9-AEE4-4F5F-8F2B-C5F15F8CD8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8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72" name="Oval 180">
                  <a:extLst>
                    <a:ext uri="{FF2B5EF4-FFF2-40B4-BE49-F238E27FC236}">
                      <a16:creationId xmlns:a16="http://schemas.microsoft.com/office/drawing/2014/main" id="{6C404054-4C30-41EC-A447-A59003426D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2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973" name="Group 181">
                <a:extLst>
                  <a:ext uri="{FF2B5EF4-FFF2-40B4-BE49-F238E27FC236}">
                    <a16:creationId xmlns:a16="http://schemas.microsoft.com/office/drawing/2014/main" id="{B6CD161A-F959-4672-A6BC-88FF061A13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3" y="3039"/>
                <a:ext cx="71" cy="82"/>
                <a:chOff x="2780" y="3861"/>
                <a:chExt cx="71" cy="82"/>
              </a:xfrm>
            </p:grpSpPr>
            <p:sp>
              <p:nvSpPr>
                <p:cNvPr id="33974" name="AutoShape 182">
                  <a:extLst>
                    <a:ext uri="{FF2B5EF4-FFF2-40B4-BE49-F238E27FC236}">
                      <a16:creationId xmlns:a16="http://schemas.microsoft.com/office/drawing/2014/main" id="{2AEF91A1-0F88-47CF-9126-4A482F7426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75" name="AutoShape 183">
                  <a:extLst>
                    <a:ext uri="{FF2B5EF4-FFF2-40B4-BE49-F238E27FC236}">
                      <a16:creationId xmlns:a16="http://schemas.microsoft.com/office/drawing/2014/main" id="{824CE74D-61D6-4B22-B6BF-03B1AB2A7D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976" name="AutoShape 184">
                <a:extLst>
                  <a:ext uri="{FF2B5EF4-FFF2-40B4-BE49-F238E27FC236}">
                    <a16:creationId xmlns:a16="http://schemas.microsoft.com/office/drawing/2014/main" id="{660B160C-69E2-4236-90A1-9AAC4A74A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513" y="3025"/>
                <a:ext cx="89" cy="157"/>
              </a:xfrm>
              <a:prstGeom prst="moon">
                <a:avLst>
                  <a:gd name="adj" fmla="val 7752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77" name="Oval 185">
                <a:extLst>
                  <a:ext uri="{FF2B5EF4-FFF2-40B4-BE49-F238E27FC236}">
                    <a16:creationId xmlns:a16="http://schemas.microsoft.com/office/drawing/2014/main" id="{BFA4520B-0849-45C3-83A7-8448AE9C9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2" y="3110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3978" name="Group 186">
            <a:extLst>
              <a:ext uri="{FF2B5EF4-FFF2-40B4-BE49-F238E27FC236}">
                <a16:creationId xmlns:a16="http://schemas.microsoft.com/office/drawing/2014/main" id="{9952EBC4-56AD-4695-BFE4-379811112ECD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3876675"/>
            <a:ext cx="315912" cy="630238"/>
            <a:chOff x="2722" y="3456"/>
            <a:chExt cx="199" cy="397"/>
          </a:xfrm>
        </p:grpSpPr>
        <p:grpSp>
          <p:nvGrpSpPr>
            <p:cNvPr id="33979" name="Group 187">
              <a:extLst>
                <a:ext uri="{FF2B5EF4-FFF2-40B4-BE49-F238E27FC236}">
                  <a16:creationId xmlns:a16="http://schemas.microsoft.com/office/drawing/2014/main" id="{F5DAEBA8-5ABB-4A38-87E7-CBDE245D8B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3" y="3456"/>
              <a:ext cx="198" cy="397"/>
              <a:chOff x="2723" y="3452"/>
              <a:chExt cx="198" cy="397"/>
            </a:xfrm>
          </p:grpSpPr>
          <p:sp>
            <p:nvSpPr>
              <p:cNvPr id="33980" name="AutoShape 188">
                <a:extLst>
                  <a:ext uri="{FF2B5EF4-FFF2-40B4-BE49-F238E27FC236}">
                    <a16:creationId xmlns:a16="http://schemas.microsoft.com/office/drawing/2014/main" id="{7D70C5F9-87C6-408F-992E-A5D557C9E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3651"/>
                <a:ext cx="198" cy="198"/>
              </a:xfrm>
              <a:prstGeom prst="can">
                <a:avLst>
                  <a:gd name="adj" fmla="val 500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81" name="Oval 189">
                <a:extLst>
                  <a:ext uri="{FF2B5EF4-FFF2-40B4-BE49-F238E27FC236}">
                    <a16:creationId xmlns:a16="http://schemas.microsoft.com/office/drawing/2014/main" id="{B13BEB57-AE56-4DBD-B497-277939EC7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3606"/>
                <a:ext cx="198" cy="199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82" name="Freeform 190">
                <a:extLst>
                  <a:ext uri="{FF2B5EF4-FFF2-40B4-BE49-F238E27FC236}">
                    <a16:creationId xmlns:a16="http://schemas.microsoft.com/office/drawing/2014/main" id="{6B581566-4345-45AF-A8BC-A6DB7F6D4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606"/>
                <a:ext cx="85" cy="57"/>
              </a:xfrm>
              <a:custGeom>
                <a:avLst/>
                <a:gdLst>
                  <a:gd name="T0" fmla="*/ 0 w 85"/>
                  <a:gd name="T1" fmla="*/ 0 h 57"/>
                  <a:gd name="T2" fmla="*/ 28 w 85"/>
                  <a:gd name="T3" fmla="*/ 57 h 57"/>
                  <a:gd name="T4" fmla="*/ 57 w 85"/>
                  <a:gd name="T5" fmla="*/ 28 h 57"/>
                  <a:gd name="T6" fmla="*/ 85 w 85"/>
                  <a:gd name="T7" fmla="*/ 57 h 57"/>
                  <a:gd name="T8" fmla="*/ 85 w 85"/>
                  <a:gd name="T9" fmla="*/ 0 h 57"/>
                  <a:gd name="T10" fmla="*/ 0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0"/>
                    </a:moveTo>
                    <a:lnTo>
                      <a:pt x="28" y="57"/>
                    </a:lnTo>
                    <a:lnTo>
                      <a:pt x="57" y="28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83" name="Oval 191">
                <a:extLst>
                  <a:ext uri="{FF2B5EF4-FFF2-40B4-BE49-F238E27FC236}">
                    <a16:creationId xmlns:a16="http://schemas.microsoft.com/office/drawing/2014/main" id="{E3CDB216-EB5E-445D-BD3E-9FA69444A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3490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84" name="Oval 192">
                <a:extLst>
                  <a:ext uri="{FF2B5EF4-FFF2-40B4-BE49-F238E27FC236}">
                    <a16:creationId xmlns:a16="http://schemas.microsoft.com/office/drawing/2014/main" id="{6AFC5828-867E-4D8B-9785-75E6F098E8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8" y="3501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85" name="Oval 193">
                <a:extLst>
                  <a:ext uri="{FF2B5EF4-FFF2-40B4-BE49-F238E27FC236}">
                    <a16:creationId xmlns:a16="http://schemas.microsoft.com/office/drawing/2014/main" id="{A4E6DEC4-9554-48C7-B93F-232C2B4A7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5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86" name="Oval 194">
                <a:extLst>
                  <a:ext uri="{FF2B5EF4-FFF2-40B4-BE49-F238E27FC236}">
                    <a16:creationId xmlns:a16="http://schemas.microsoft.com/office/drawing/2014/main" id="{970BBAA7-1045-4E1B-B09E-224C4EFEA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9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87" name="AutoShape 195">
                <a:extLst>
                  <a:ext uri="{FF2B5EF4-FFF2-40B4-BE49-F238E27FC236}">
                    <a16:creationId xmlns:a16="http://schemas.microsoft.com/office/drawing/2014/main" id="{7E7919BC-D2E1-4D20-8385-4089A657D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32" y="3452"/>
                <a:ext cx="84" cy="145"/>
              </a:xfrm>
              <a:prstGeom prst="moon">
                <a:avLst>
                  <a:gd name="adj" fmla="val 8256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88" name="AutoShape 196">
                <a:extLst>
                  <a:ext uri="{FF2B5EF4-FFF2-40B4-BE49-F238E27FC236}">
                    <a16:creationId xmlns:a16="http://schemas.microsoft.com/office/drawing/2014/main" id="{2C7BF994-8F8C-4D01-B0CA-77298D836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2828" y="3444"/>
                <a:ext cx="55" cy="109"/>
              </a:xfrm>
              <a:prstGeom prst="moon">
                <a:avLst>
                  <a:gd name="adj" fmla="val 8256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89" name="Oval 197">
                <a:extLst>
                  <a:ext uri="{FF2B5EF4-FFF2-40B4-BE49-F238E27FC236}">
                    <a16:creationId xmlns:a16="http://schemas.microsoft.com/office/drawing/2014/main" id="{2D4708D4-5DD9-40C7-86CC-9FCBEA3A46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0" y="3536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990" name="Group 198">
              <a:extLst>
                <a:ext uri="{FF2B5EF4-FFF2-40B4-BE49-F238E27FC236}">
                  <a16:creationId xmlns:a16="http://schemas.microsoft.com/office/drawing/2014/main" id="{F71930D7-DECC-4055-9C80-7F0681D79C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2" y="3456"/>
              <a:ext cx="198" cy="397"/>
              <a:chOff x="2723" y="3452"/>
              <a:chExt cx="198" cy="397"/>
            </a:xfrm>
          </p:grpSpPr>
          <p:sp>
            <p:nvSpPr>
              <p:cNvPr id="33991" name="AutoShape 199">
                <a:extLst>
                  <a:ext uri="{FF2B5EF4-FFF2-40B4-BE49-F238E27FC236}">
                    <a16:creationId xmlns:a16="http://schemas.microsoft.com/office/drawing/2014/main" id="{F0BCEFFD-25B4-441B-9CAE-411ABC38D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3651"/>
                <a:ext cx="198" cy="19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92" name="Oval 200">
                <a:extLst>
                  <a:ext uri="{FF2B5EF4-FFF2-40B4-BE49-F238E27FC236}">
                    <a16:creationId xmlns:a16="http://schemas.microsoft.com/office/drawing/2014/main" id="{A9D72D53-5656-401D-AF8E-77E2CFAFC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3606"/>
                <a:ext cx="198" cy="199"/>
              </a:xfrm>
              <a:prstGeom prst="ellipse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93" name="Freeform 201">
                <a:extLst>
                  <a:ext uri="{FF2B5EF4-FFF2-40B4-BE49-F238E27FC236}">
                    <a16:creationId xmlns:a16="http://schemas.microsoft.com/office/drawing/2014/main" id="{CCC93072-2B1E-48C2-8CBF-977D592EE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606"/>
                <a:ext cx="85" cy="57"/>
              </a:xfrm>
              <a:custGeom>
                <a:avLst/>
                <a:gdLst>
                  <a:gd name="T0" fmla="*/ 0 w 85"/>
                  <a:gd name="T1" fmla="*/ 0 h 57"/>
                  <a:gd name="T2" fmla="*/ 28 w 85"/>
                  <a:gd name="T3" fmla="*/ 57 h 57"/>
                  <a:gd name="T4" fmla="*/ 57 w 85"/>
                  <a:gd name="T5" fmla="*/ 28 h 57"/>
                  <a:gd name="T6" fmla="*/ 85 w 85"/>
                  <a:gd name="T7" fmla="*/ 57 h 57"/>
                  <a:gd name="T8" fmla="*/ 85 w 85"/>
                  <a:gd name="T9" fmla="*/ 0 h 57"/>
                  <a:gd name="T10" fmla="*/ 0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0"/>
                    </a:moveTo>
                    <a:lnTo>
                      <a:pt x="28" y="57"/>
                    </a:lnTo>
                    <a:lnTo>
                      <a:pt x="57" y="28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94" name="Oval 202">
                <a:extLst>
                  <a:ext uri="{FF2B5EF4-FFF2-40B4-BE49-F238E27FC236}">
                    <a16:creationId xmlns:a16="http://schemas.microsoft.com/office/drawing/2014/main" id="{E7A0025B-7DE7-4C91-8F99-80565C1F2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3490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95" name="Oval 203">
                <a:extLst>
                  <a:ext uri="{FF2B5EF4-FFF2-40B4-BE49-F238E27FC236}">
                    <a16:creationId xmlns:a16="http://schemas.microsoft.com/office/drawing/2014/main" id="{C433665C-A21A-4B6C-A7A5-87B0C2505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8" y="3501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96" name="Oval 204">
                <a:extLst>
                  <a:ext uri="{FF2B5EF4-FFF2-40B4-BE49-F238E27FC236}">
                    <a16:creationId xmlns:a16="http://schemas.microsoft.com/office/drawing/2014/main" id="{6C54EC22-D614-4B67-8797-7B1E635C1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5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97" name="Oval 205">
                <a:extLst>
                  <a:ext uri="{FF2B5EF4-FFF2-40B4-BE49-F238E27FC236}">
                    <a16:creationId xmlns:a16="http://schemas.microsoft.com/office/drawing/2014/main" id="{5471621B-D00E-47B0-937E-20ACFAD50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9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98" name="AutoShape 206">
                <a:extLst>
                  <a:ext uri="{FF2B5EF4-FFF2-40B4-BE49-F238E27FC236}">
                    <a16:creationId xmlns:a16="http://schemas.microsoft.com/office/drawing/2014/main" id="{60A04154-1783-4FF3-B877-5C6E02CEC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32" y="3452"/>
                <a:ext cx="84" cy="145"/>
              </a:xfrm>
              <a:prstGeom prst="moon">
                <a:avLst>
                  <a:gd name="adj" fmla="val 8256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99" name="AutoShape 207">
                <a:extLst>
                  <a:ext uri="{FF2B5EF4-FFF2-40B4-BE49-F238E27FC236}">
                    <a16:creationId xmlns:a16="http://schemas.microsoft.com/office/drawing/2014/main" id="{A4033F74-593B-4CC9-B015-AB97E012D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2828" y="3444"/>
                <a:ext cx="55" cy="109"/>
              </a:xfrm>
              <a:prstGeom prst="moon">
                <a:avLst>
                  <a:gd name="adj" fmla="val 8256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00" name="Oval 208">
                <a:extLst>
                  <a:ext uri="{FF2B5EF4-FFF2-40B4-BE49-F238E27FC236}">
                    <a16:creationId xmlns:a16="http://schemas.microsoft.com/office/drawing/2014/main" id="{A6363449-7EBA-41C0-AAE0-380AC13EE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0" y="3536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001" name="Group 209">
            <a:extLst>
              <a:ext uri="{FF2B5EF4-FFF2-40B4-BE49-F238E27FC236}">
                <a16:creationId xmlns:a16="http://schemas.microsoft.com/office/drawing/2014/main" id="{80237D78-BDCA-415A-83E6-B46C2DF2B2B4}"/>
              </a:ext>
            </a:extLst>
          </p:cNvPr>
          <p:cNvGrpSpPr>
            <a:grpSpLocks/>
          </p:cNvGrpSpPr>
          <p:nvPr/>
        </p:nvGrpSpPr>
        <p:grpSpPr bwMode="auto">
          <a:xfrm>
            <a:off x="587375" y="3073400"/>
            <a:ext cx="315913" cy="622300"/>
            <a:chOff x="2722" y="3032"/>
            <a:chExt cx="199" cy="392"/>
          </a:xfrm>
        </p:grpSpPr>
        <p:grpSp>
          <p:nvGrpSpPr>
            <p:cNvPr id="34002" name="Group 210">
              <a:extLst>
                <a:ext uri="{FF2B5EF4-FFF2-40B4-BE49-F238E27FC236}">
                  <a16:creationId xmlns:a16="http://schemas.microsoft.com/office/drawing/2014/main" id="{0012645C-E24D-456E-82E3-06459D967A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3" y="3032"/>
              <a:ext cx="198" cy="392"/>
              <a:chOff x="2723" y="3034"/>
              <a:chExt cx="198" cy="392"/>
            </a:xfrm>
          </p:grpSpPr>
          <p:grpSp>
            <p:nvGrpSpPr>
              <p:cNvPr id="34003" name="Group 211">
                <a:extLst>
                  <a:ext uri="{FF2B5EF4-FFF2-40B4-BE49-F238E27FC236}">
                    <a16:creationId xmlns:a16="http://schemas.microsoft.com/office/drawing/2014/main" id="{9DC32D06-6167-4CA1-960B-8157C5D257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3067"/>
                <a:ext cx="198" cy="359"/>
                <a:chOff x="2723" y="3105"/>
                <a:chExt cx="198" cy="359"/>
              </a:xfrm>
            </p:grpSpPr>
            <p:sp>
              <p:nvSpPr>
                <p:cNvPr id="34004" name="Oval 212">
                  <a:extLst>
                    <a:ext uri="{FF2B5EF4-FFF2-40B4-BE49-F238E27FC236}">
                      <a16:creationId xmlns:a16="http://schemas.microsoft.com/office/drawing/2014/main" id="{A74236EB-C964-4110-909E-21B211DAF3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351"/>
                  <a:ext cx="198" cy="113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05" name="AutoShape 213">
                  <a:extLst>
                    <a:ext uri="{FF2B5EF4-FFF2-40B4-BE49-F238E27FC236}">
                      <a16:creationId xmlns:a16="http://schemas.microsoft.com/office/drawing/2014/main" id="{26663F03-EAB0-41D5-BA2B-38F2F6B87D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266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06" name="Oval 214">
                  <a:extLst>
                    <a:ext uri="{FF2B5EF4-FFF2-40B4-BE49-F238E27FC236}">
                      <a16:creationId xmlns:a16="http://schemas.microsoft.com/office/drawing/2014/main" id="{2C6D6EA9-08B1-4F04-935C-5416632267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221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07" name="Freeform 215">
                  <a:extLst>
                    <a:ext uri="{FF2B5EF4-FFF2-40B4-BE49-F238E27FC236}">
                      <a16:creationId xmlns:a16="http://schemas.microsoft.com/office/drawing/2014/main" id="{70DD4E31-6A43-4252-8546-C36469740B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5" y="3231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008" name="Oval 216">
                  <a:extLst>
                    <a:ext uri="{FF2B5EF4-FFF2-40B4-BE49-F238E27FC236}">
                      <a16:creationId xmlns:a16="http://schemas.microsoft.com/office/drawing/2014/main" id="{0FE6BD80-923F-4BE0-A819-18B38F9ABC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3105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09" name="Oval 217">
                  <a:extLst>
                    <a:ext uri="{FF2B5EF4-FFF2-40B4-BE49-F238E27FC236}">
                      <a16:creationId xmlns:a16="http://schemas.microsoft.com/office/drawing/2014/main" id="{77D88CF1-4DF1-45D8-BCE9-97E494677F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3116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10" name="Oval 218">
                  <a:extLst>
                    <a:ext uri="{FF2B5EF4-FFF2-40B4-BE49-F238E27FC236}">
                      <a16:creationId xmlns:a16="http://schemas.microsoft.com/office/drawing/2014/main" id="{11D5698E-0702-498D-9B48-77461A158C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5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11" name="Oval 219">
                  <a:extLst>
                    <a:ext uri="{FF2B5EF4-FFF2-40B4-BE49-F238E27FC236}">
                      <a16:creationId xmlns:a16="http://schemas.microsoft.com/office/drawing/2014/main" id="{05B58012-A498-40CE-8813-68C2B0C6CC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9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012" name="AutoShape 220">
                <a:extLst>
                  <a:ext uri="{FF2B5EF4-FFF2-40B4-BE49-F238E27FC236}">
                    <a16:creationId xmlns:a16="http://schemas.microsoft.com/office/drawing/2014/main" id="{14663C83-95A5-40F7-86EA-597D56020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39" y="3034"/>
                <a:ext cx="84" cy="145"/>
              </a:xfrm>
              <a:prstGeom prst="moon">
                <a:avLst>
                  <a:gd name="adj" fmla="val 8256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13" name="AutoShape 221">
                <a:extLst>
                  <a:ext uri="{FF2B5EF4-FFF2-40B4-BE49-F238E27FC236}">
                    <a16:creationId xmlns:a16="http://schemas.microsoft.com/office/drawing/2014/main" id="{8E06C09F-5C8C-472C-93D7-E99FBA394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2835" y="3026"/>
                <a:ext cx="55" cy="109"/>
              </a:xfrm>
              <a:prstGeom prst="moon">
                <a:avLst>
                  <a:gd name="adj" fmla="val 8256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14" name="Oval 222">
                <a:extLst>
                  <a:ext uri="{FF2B5EF4-FFF2-40B4-BE49-F238E27FC236}">
                    <a16:creationId xmlns:a16="http://schemas.microsoft.com/office/drawing/2014/main" id="{9FE4F378-52C1-496D-85AB-39C7CD88C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7" y="3118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015" name="Group 223">
              <a:extLst>
                <a:ext uri="{FF2B5EF4-FFF2-40B4-BE49-F238E27FC236}">
                  <a16:creationId xmlns:a16="http://schemas.microsoft.com/office/drawing/2014/main" id="{3710E689-62D0-4373-B2F1-01F087D044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2" y="3032"/>
              <a:ext cx="198" cy="392"/>
              <a:chOff x="2723" y="3034"/>
              <a:chExt cx="198" cy="392"/>
            </a:xfrm>
          </p:grpSpPr>
          <p:grpSp>
            <p:nvGrpSpPr>
              <p:cNvPr id="34016" name="Group 224">
                <a:extLst>
                  <a:ext uri="{FF2B5EF4-FFF2-40B4-BE49-F238E27FC236}">
                    <a16:creationId xmlns:a16="http://schemas.microsoft.com/office/drawing/2014/main" id="{BE291B8C-6F2F-4651-BE1A-6867654C2C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3067"/>
                <a:ext cx="198" cy="359"/>
                <a:chOff x="2723" y="3105"/>
                <a:chExt cx="198" cy="359"/>
              </a:xfrm>
            </p:grpSpPr>
            <p:sp>
              <p:nvSpPr>
                <p:cNvPr id="34017" name="Oval 225">
                  <a:extLst>
                    <a:ext uri="{FF2B5EF4-FFF2-40B4-BE49-F238E27FC236}">
                      <a16:creationId xmlns:a16="http://schemas.microsoft.com/office/drawing/2014/main" id="{DF0D1879-5867-4BA8-A3AB-8F48D76CEC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351"/>
                  <a:ext cx="198" cy="11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CC00">
                        <a:gamma/>
                        <a:shade val="46275"/>
                        <a:invGamma/>
                      </a:srgbClr>
                    </a:gs>
                    <a:gs pos="50000">
                      <a:srgbClr val="99CC00"/>
                    </a:gs>
                    <a:gs pos="100000">
                      <a:srgbClr val="99CC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18" name="AutoShape 226">
                  <a:extLst>
                    <a:ext uri="{FF2B5EF4-FFF2-40B4-BE49-F238E27FC236}">
                      <a16:creationId xmlns:a16="http://schemas.microsoft.com/office/drawing/2014/main" id="{C0D258E0-B3F0-41F9-95CF-E8CDBD07DF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266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66">
                        <a:gamma/>
                        <a:shade val="46275"/>
                        <a:invGamma/>
                      </a:srgbClr>
                    </a:gs>
                    <a:gs pos="50000">
                      <a:srgbClr val="FFCC66"/>
                    </a:gs>
                    <a:gs pos="100000">
                      <a:srgbClr val="FFCC66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19" name="Oval 227">
                  <a:extLst>
                    <a:ext uri="{FF2B5EF4-FFF2-40B4-BE49-F238E27FC236}">
                      <a16:creationId xmlns:a16="http://schemas.microsoft.com/office/drawing/2014/main" id="{9A713BAD-DE70-4192-8AA0-5B9682B290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221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shade val="46275"/>
                        <a:invGamma/>
                      </a:srgbClr>
                    </a:gs>
                    <a:gs pos="50000">
                      <a:srgbClr val="FFCC66"/>
                    </a:gs>
                    <a:gs pos="100000">
                      <a:srgbClr val="FFCC66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20" name="Freeform 228" descr="右上がり対角線 (太)">
                  <a:extLst>
                    <a:ext uri="{FF2B5EF4-FFF2-40B4-BE49-F238E27FC236}">
                      <a16:creationId xmlns:a16="http://schemas.microsoft.com/office/drawing/2014/main" id="{5AFFE769-63A5-43A4-B2C3-B2901588FC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5" y="3231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pattFill prst="wdUpDiag">
                  <a:fgClr>
                    <a:schemeClr val="accent1"/>
                  </a:fgClr>
                  <a:bgClr>
                    <a:schemeClr val="accent2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021" name="Oval 229">
                  <a:extLst>
                    <a:ext uri="{FF2B5EF4-FFF2-40B4-BE49-F238E27FC236}">
                      <a16:creationId xmlns:a16="http://schemas.microsoft.com/office/drawing/2014/main" id="{303CD5A7-2EE3-402F-BED9-680EEDC20A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3105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22" name="Oval 230">
                  <a:extLst>
                    <a:ext uri="{FF2B5EF4-FFF2-40B4-BE49-F238E27FC236}">
                      <a16:creationId xmlns:a16="http://schemas.microsoft.com/office/drawing/2014/main" id="{8F64BE23-CCC6-4395-96C5-5525EDEC1A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3116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23" name="Oval 231">
                  <a:extLst>
                    <a:ext uri="{FF2B5EF4-FFF2-40B4-BE49-F238E27FC236}">
                      <a16:creationId xmlns:a16="http://schemas.microsoft.com/office/drawing/2014/main" id="{BB99CE40-69AB-4D50-A675-56367B289E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5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24" name="Oval 232">
                  <a:extLst>
                    <a:ext uri="{FF2B5EF4-FFF2-40B4-BE49-F238E27FC236}">
                      <a16:creationId xmlns:a16="http://schemas.microsoft.com/office/drawing/2014/main" id="{013A88A3-085B-4A55-B29F-75377273F2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9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025" name="AutoShape 233">
                <a:extLst>
                  <a:ext uri="{FF2B5EF4-FFF2-40B4-BE49-F238E27FC236}">
                    <a16:creationId xmlns:a16="http://schemas.microsoft.com/office/drawing/2014/main" id="{3D473F43-DBCD-4D20-B6E8-6EFCAA1D4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39" y="3034"/>
                <a:ext cx="84" cy="145"/>
              </a:xfrm>
              <a:prstGeom prst="moon">
                <a:avLst>
                  <a:gd name="adj" fmla="val 8256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26" name="AutoShape 234">
                <a:extLst>
                  <a:ext uri="{FF2B5EF4-FFF2-40B4-BE49-F238E27FC236}">
                    <a16:creationId xmlns:a16="http://schemas.microsoft.com/office/drawing/2014/main" id="{1A5A8B05-8E61-4E48-A7A0-70A162BA9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2835" y="3026"/>
                <a:ext cx="55" cy="109"/>
              </a:xfrm>
              <a:prstGeom prst="moon">
                <a:avLst>
                  <a:gd name="adj" fmla="val 8256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27" name="Oval 235">
                <a:extLst>
                  <a:ext uri="{FF2B5EF4-FFF2-40B4-BE49-F238E27FC236}">
                    <a16:creationId xmlns:a16="http://schemas.microsoft.com/office/drawing/2014/main" id="{400ABBF0-A472-47B9-8B32-FDC186E51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7" y="3118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028" name="Group 236">
            <a:extLst>
              <a:ext uri="{FF2B5EF4-FFF2-40B4-BE49-F238E27FC236}">
                <a16:creationId xmlns:a16="http://schemas.microsoft.com/office/drawing/2014/main" id="{488DC49F-015A-4648-A020-9621C3575CBE}"/>
              </a:ext>
            </a:extLst>
          </p:cNvPr>
          <p:cNvGrpSpPr>
            <a:grpSpLocks/>
          </p:cNvGrpSpPr>
          <p:nvPr/>
        </p:nvGrpSpPr>
        <p:grpSpPr bwMode="auto">
          <a:xfrm>
            <a:off x="1308100" y="3068638"/>
            <a:ext cx="315913" cy="627062"/>
            <a:chOff x="3176" y="3030"/>
            <a:chExt cx="199" cy="395"/>
          </a:xfrm>
        </p:grpSpPr>
        <p:grpSp>
          <p:nvGrpSpPr>
            <p:cNvPr id="34029" name="Group 237">
              <a:extLst>
                <a:ext uri="{FF2B5EF4-FFF2-40B4-BE49-F238E27FC236}">
                  <a16:creationId xmlns:a16="http://schemas.microsoft.com/office/drawing/2014/main" id="{6B0AE999-5CF3-4E5B-B4AE-231394B55D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7" y="3030"/>
              <a:ext cx="198" cy="395"/>
              <a:chOff x="3177" y="3031"/>
              <a:chExt cx="198" cy="395"/>
            </a:xfrm>
          </p:grpSpPr>
          <p:grpSp>
            <p:nvGrpSpPr>
              <p:cNvPr id="34030" name="Group 238">
                <a:extLst>
                  <a:ext uri="{FF2B5EF4-FFF2-40B4-BE49-F238E27FC236}">
                    <a16:creationId xmlns:a16="http://schemas.microsoft.com/office/drawing/2014/main" id="{D9E9843C-661C-43C2-8DC2-3CF904D5E2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3067"/>
                <a:ext cx="198" cy="359"/>
                <a:chOff x="3177" y="3105"/>
                <a:chExt cx="198" cy="359"/>
              </a:xfrm>
            </p:grpSpPr>
            <p:sp>
              <p:nvSpPr>
                <p:cNvPr id="34031" name="Oval 239">
                  <a:extLst>
                    <a:ext uri="{FF2B5EF4-FFF2-40B4-BE49-F238E27FC236}">
                      <a16:creationId xmlns:a16="http://schemas.microsoft.com/office/drawing/2014/main" id="{67B4CD7D-E4AC-4633-946A-1902CE9593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351"/>
                  <a:ext cx="198" cy="113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32" name="AutoShape 240">
                  <a:extLst>
                    <a:ext uri="{FF2B5EF4-FFF2-40B4-BE49-F238E27FC236}">
                      <a16:creationId xmlns:a16="http://schemas.microsoft.com/office/drawing/2014/main" id="{4A774794-8AA1-4F6E-AB0A-40A78A1FB9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266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33" name="Oval 241">
                  <a:extLst>
                    <a:ext uri="{FF2B5EF4-FFF2-40B4-BE49-F238E27FC236}">
                      <a16:creationId xmlns:a16="http://schemas.microsoft.com/office/drawing/2014/main" id="{F0618A0B-66ED-41A3-8946-5BDB00CE35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221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34" name="Freeform 242">
                  <a:extLst>
                    <a:ext uri="{FF2B5EF4-FFF2-40B4-BE49-F238E27FC236}">
                      <a16:creationId xmlns:a16="http://schemas.microsoft.com/office/drawing/2014/main" id="{BB31E904-AAA9-42AA-85AD-B4856A0A7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9" y="3231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035" name="Oval 243">
                  <a:extLst>
                    <a:ext uri="{FF2B5EF4-FFF2-40B4-BE49-F238E27FC236}">
                      <a16:creationId xmlns:a16="http://schemas.microsoft.com/office/drawing/2014/main" id="{AA6915A7-EE73-4C9B-827D-6A887883E9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105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36" name="Oval 244">
                  <a:extLst>
                    <a:ext uri="{FF2B5EF4-FFF2-40B4-BE49-F238E27FC236}">
                      <a16:creationId xmlns:a16="http://schemas.microsoft.com/office/drawing/2014/main" id="{19A26523-0825-4497-8820-737D6A5447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2" y="3116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37" name="Oval 245">
                  <a:extLst>
                    <a:ext uri="{FF2B5EF4-FFF2-40B4-BE49-F238E27FC236}">
                      <a16:creationId xmlns:a16="http://schemas.microsoft.com/office/drawing/2014/main" id="{A05BCD6D-025E-4205-B415-3F5BE49E4E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9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38" name="Oval 246">
                  <a:extLst>
                    <a:ext uri="{FF2B5EF4-FFF2-40B4-BE49-F238E27FC236}">
                      <a16:creationId xmlns:a16="http://schemas.microsoft.com/office/drawing/2014/main" id="{A96CDFF4-691C-4DDB-805D-FE7C6B220B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3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039" name="AutoShape 247">
                <a:extLst>
                  <a:ext uri="{FF2B5EF4-FFF2-40B4-BE49-F238E27FC236}">
                    <a16:creationId xmlns:a16="http://schemas.microsoft.com/office/drawing/2014/main" id="{85407CB1-8D27-49D6-A463-D13364383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34" y="3001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40" name="AutoShape 248">
                <a:extLst>
                  <a:ext uri="{FF2B5EF4-FFF2-40B4-BE49-F238E27FC236}">
                    <a16:creationId xmlns:a16="http://schemas.microsoft.com/office/drawing/2014/main" id="{0724848F-10A9-48B8-8384-DA9B4F8D3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188" y="3031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41" name="Oval 249">
                <a:extLst>
                  <a:ext uri="{FF2B5EF4-FFF2-40B4-BE49-F238E27FC236}">
                    <a16:creationId xmlns:a16="http://schemas.microsoft.com/office/drawing/2014/main" id="{8A4745BD-6138-444B-957D-37836F87E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120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042" name="Group 250">
              <a:extLst>
                <a:ext uri="{FF2B5EF4-FFF2-40B4-BE49-F238E27FC236}">
                  <a16:creationId xmlns:a16="http://schemas.microsoft.com/office/drawing/2014/main" id="{0F9A02B4-814D-44FE-BE4B-DAA708634C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6" y="3030"/>
              <a:ext cx="198" cy="395"/>
              <a:chOff x="3177" y="3031"/>
              <a:chExt cx="198" cy="395"/>
            </a:xfrm>
          </p:grpSpPr>
          <p:grpSp>
            <p:nvGrpSpPr>
              <p:cNvPr id="34043" name="Group 251">
                <a:extLst>
                  <a:ext uri="{FF2B5EF4-FFF2-40B4-BE49-F238E27FC236}">
                    <a16:creationId xmlns:a16="http://schemas.microsoft.com/office/drawing/2014/main" id="{E69FA7A1-B7A8-43F8-AC2D-C23A325ABF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3067"/>
                <a:ext cx="198" cy="359"/>
                <a:chOff x="3177" y="3105"/>
                <a:chExt cx="198" cy="359"/>
              </a:xfrm>
            </p:grpSpPr>
            <p:sp>
              <p:nvSpPr>
                <p:cNvPr id="34044" name="Oval 252">
                  <a:extLst>
                    <a:ext uri="{FF2B5EF4-FFF2-40B4-BE49-F238E27FC236}">
                      <a16:creationId xmlns:a16="http://schemas.microsoft.com/office/drawing/2014/main" id="{8712789D-C298-472A-8A80-86112FB389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351"/>
                  <a:ext cx="198" cy="11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CC00">
                        <a:gamma/>
                        <a:shade val="46275"/>
                        <a:invGamma/>
                      </a:srgbClr>
                    </a:gs>
                    <a:gs pos="50000">
                      <a:srgbClr val="99CC00"/>
                    </a:gs>
                    <a:gs pos="100000">
                      <a:srgbClr val="99CC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45" name="AutoShape 253">
                  <a:extLst>
                    <a:ext uri="{FF2B5EF4-FFF2-40B4-BE49-F238E27FC236}">
                      <a16:creationId xmlns:a16="http://schemas.microsoft.com/office/drawing/2014/main" id="{53876853-19D9-423D-98CB-C038EC65E9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266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93300">
                        <a:gamma/>
                        <a:shade val="46275"/>
                        <a:invGamma/>
                      </a:srgbClr>
                    </a:gs>
                    <a:gs pos="50000">
                      <a:srgbClr val="993300"/>
                    </a:gs>
                    <a:gs pos="100000">
                      <a:srgbClr val="99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46" name="Oval 254">
                  <a:extLst>
                    <a:ext uri="{FF2B5EF4-FFF2-40B4-BE49-F238E27FC236}">
                      <a16:creationId xmlns:a16="http://schemas.microsoft.com/office/drawing/2014/main" id="{8122FA93-72B7-406A-AFCD-3E27419C9D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221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3300">
                        <a:gamma/>
                        <a:shade val="46275"/>
                        <a:invGamma/>
                      </a:srgbClr>
                    </a:gs>
                    <a:gs pos="50000">
                      <a:srgbClr val="993300"/>
                    </a:gs>
                    <a:gs pos="100000">
                      <a:srgbClr val="99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47" name="Freeform 255" descr="右上がり対角線 (太)">
                  <a:extLst>
                    <a:ext uri="{FF2B5EF4-FFF2-40B4-BE49-F238E27FC236}">
                      <a16:creationId xmlns:a16="http://schemas.microsoft.com/office/drawing/2014/main" id="{470D8B8B-03B9-4E5C-843D-622CF860EC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9" y="3231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pattFill prst="wdUpDiag">
                  <a:fgClr>
                    <a:srgbClr val="FF9900"/>
                  </a:fgClr>
                  <a:bgClr>
                    <a:srgbClr val="993300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048" name="Oval 256">
                  <a:extLst>
                    <a:ext uri="{FF2B5EF4-FFF2-40B4-BE49-F238E27FC236}">
                      <a16:creationId xmlns:a16="http://schemas.microsoft.com/office/drawing/2014/main" id="{B942C966-6F6A-4654-B8B6-EB6184885B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105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49" name="Oval 257">
                  <a:extLst>
                    <a:ext uri="{FF2B5EF4-FFF2-40B4-BE49-F238E27FC236}">
                      <a16:creationId xmlns:a16="http://schemas.microsoft.com/office/drawing/2014/main" id="{31465718-F2B5-4C73-A4DD-EC5266760D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2" y="3116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50" name="Oval 258">
                  <a:extLst>
                    <a:ext uri="{FF2B5EF4-FFF2-40B4-BE49-F238E27FC236}">
                      <a16:creationId xmlns:a16="http://schemas.microsoft.com/office/drawing/2014/main" id="{89F03B9E-6B16-486F-AE13-66155F52F0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9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51" name="Oval 259">
                  <a:extLst>
                    <a:ext uri="{FF2B5EF4-FFF2-40B4-BE49-F238E27FC236}">
                      <a16:creationId xmlns:a16="http://schemas.microsoft.com/office/drawing/2014/main" id="{B0CF62F6-B191-43DA-A053-DE3C5D191C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3" y="3152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052" name="AutoShape 260">
                <a:extLst>
                  <a:ext uri="{FF2B5EF4-FFF2-40B4-BE49-F238E27FC236}">
                    <a16:creationId xmlns:a16="http://schemas.microsoft.com/office/drawing/2014/main" id="{1B0EB0A0-B47B-4867-A13F-1AC26E91E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34" y="3001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53" name="AutoShape 261">
                <a:extLst>
                  <a:ext uri="{FF2B5EF4-FFF2-40B4-BE49-F238E27FC236}">
                    <a16:creationId xmlns:a16="http://schemas.microsoft.com/office/drawing/2014/main" id="{B17FA110-638A-4A42-A680-7A747CE83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188" y="3031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54" name="Oval 262">
                <a:extLst>
                  <a:ext uri="{FF2B5EF4-FFF2-40B4-BE49-F238E27FC236}">
                    <a16:creationId xmlns:a16="http://schemas.microsoft.com/office/drawing/2014/main" id="{5699FDCC-0EDC-4A3D-872E-1DB9547F6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120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055" name="Group 263">
            <a:extLst>
              <a:ext uri="{FF2B5EF4-FFF2-40B4-BE49-F238E27FC236}">
                <a16:creationId xmlns:a16="http://schemas.microsoft.com/office/drawing/2014/main" id="{4133D086-079A-4EB1-9A7A-F068F7A6F0BF}"/>
              </a:ext>
            </a:extLst>
          </p:cNvPr>
          <p:cNvGrpSpPr>
            <a:grpSpLocks/>
          </p:cNvGrpSpPr>
          <p:nvPr/>
        </p:nvGrpSpPr>
        <p:grpSpPr bwMode="auto">
          <a:xfrm>
            <a:off x="1354138" y="3876675"/>
            <a:ext cx="315912" cy="630238"/>
            <a:chOff x="3176" y="3452"/>
            <a:chExt cx="199" cy="397"/>
          </a:xfrm>
        </p:grpSpPr>
        <p:grpSp>
          <p:nvGrpSpPr>
            <p:cNvPr id="34056" name="Group 264">
              <a:extLst>
                <a:ext uri="{FF2B5EF4-FFF2-40B4-BE49-F238E27FC236}">
                  <a16:creationId xmlns:a16="http://schemas.microsoft.com/office/drawing/2014/main" id="{7DA1E2C4-EF05-49C0-8DE5-4A97B1410D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7" y="3452"/>
              <a:ext cx="198" cy="397"/>
              <a:chOff x="3177" y="3452"/>
              <a:chExt cx="198" cy="397"/>
            </a:xfrm>
          </p:grpSpPr>
          <p:sp>
            <p:nvSpPr>
              <p:cNvPr id="34057" name="AutoShape 265">
                <a:extLst>
                  <a:ext uri="{FF2B5EF4-FFF2-40B4-BE49-F238E27FC236}">
                    <a16:creationId xmlns:a16="http://schemas.microsoft.com/office/drawing/2014/main" id="{5E01B6ED-4143-4BC1-86F8-13177E17F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3651"/>
                <a:ext cx="198" cy="198"/>
              </a:xfrm>
              <a:prstGeom prst="can">
                <a:avLst>
                  <a:gd name="adj" fmla="val 500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58" name="Oval 266">
                <a:extLst>
                  <a:ext uri="{FF2B5EF4-FFF2-40B4-BE49-F238E27FC236}">
                    <a16:creationId xmlns:a16="http://schemas.microsoft.com/office/drawing/2014/main" id="{F0386065-F90A-4087-858A-AC0EB0D8C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3606"/>
                <a:ext cx="198" cy="199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59" name="Freeform 267">
                <a:extLst>
                  <a:ext uri="{FF2B5EF4-FFF2-40B4-BE49-F238E27FC236}">
                    <a16:creationId xmlns:a16="http://schemas.microsoft.com/office/drawing/2014/main" id="{AACCE334-BC25-4129-B954-DEE2E83D5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3606"/>
                <a:ext cx="85" cy="57"/>
              </a:xfrm>
              <a:custGeom>
                <a:avLst/>
                <a:gdLst>
                  <a:gd name="T0" fmla="*/ 0 w 85"/>
                  <a:gd name="T1" fmla="*/ 0 h 57"/>
                  <a:gd name="T2" fmla="*/ 28 w 85"/>
                  <a:gd name="T3" fmla="*/ 57 h 57"/>
                  <a:gd name="T4" fmla="*/ 57 w 85"/>
                  <a:gd name="T5" fmla="*/ 28 h 57"/>
                  <a:gd name="T6" fmla="*/ 85 w 85"/>
                  <a:gd name="T7" fmla="*/ 57 h 57"/>
                  <a:gd name="T8" fmla="*/ 85 w 85"/>
                  <a:gd name="T9" fmla="*/ 0 h 57"/>
                  <a:gd name="T10" fmla="*/ 0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0"/>
                    </a:moveTo>
                    <a:lnTo>
                      <a:pt x="28" y="57"/>
                    </a:lnTo>
                    <a:lnTo>
                      <a:pt x="57" y="28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" name="Oval 268">
                <a:extLst>
                  <a:ext uri="{FF2B5EF4-FFF2-40B4-BE49-F238E27FC236}">
                    <a16:creationId xmlns:a16="http://schemas.microsoft.com/office/drawing/2014/main" id="{9EFB013C-D202-466F-BCB8-DB5D43817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490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61" name="Oval 269">
                <a:extLst>
                  <a:ext uri="{FF2B5EF4-FFF2-40B4-BE49-F238E27FC236}">
                    <a16:creationId xmlns:a16="http://schemas.microsoft.com/office/drawing/2014/main" id="{FC3DF79F-A098-4758-A804-65E676D42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501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62" name="Oval 270">
                <a:extLst>
                  <a:ext uri="{FF2B5EF4-FFF2-40B4-BE49-F238E27FC236}">
                    <a16:creationId xmlns:a16="http://schemas.microsoft.com/office/drawing/2014/main" id="{2503C324-A857-4FFA-8B90-7A38A1952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63" name="Oval 271">
                <a:extLst>
                  <a:ext uri="{FF2B5EF4-FFF2-40B4-BE49-F238E27FC236}">
                    <a16:creationId xmlns:a16="http://schemas.microsoft.com/office/drawing/2014/main" id="{7C20D32D-1618-4A65-A65C-9ADD262F6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64" name="AutoShape 272">
                <a:extLst>
                  <a:ext uri="{FF2B5EF4-FFF2-40B4-BE49-F238E27FC236}">
                    <a16:creationId xmlns:a16="http://schemas.microsoft.com/office/drawing/2014/main" id="{CCAFEB9D-F493-4314-815E-3B0E3D611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35" y="3422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65" name="AutoShape 273">
                <a:extLst>
                  <a:ext uri="{FF2B5EF4-FFF2-40B4-BE49-F238E27FC236}">
                    <a16:creationId xmlns:a16="http://schemas.microsoft.com/office/drawing/2014/main" id="{86F44297-8428-4F90-A5AE-D4BAD8BBE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189" y="3452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066" name="Group 274">
              <a:extLst>
                <a:ext uri="{FF2B5EF4-FFF2-40B4-BE49-F238E27FC236}">
                  <a16:creationId xmlns:a16="http://schemas.microsoft.com/office/drawing/2014/main" id="{008A2AB8-8216-4AB3-9C91-ADD9CEB563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6" y="3452"/>
              <a:ext cx="198" cy="397"/>
              <a:chOff x="3176" y="3462"/>
              <a:chExt cx="198" cy="397"/>
            </a:xfrm>
          </p:grpSpPr>
          <p:grpSp>
            <p:nvGrpSpPr>
              <p:cNvPr id="34067" name="Group 275">
                <a:extLst>
                  <a:ext uri="{FF2B5EF4-FFF2-40B4-BE49-F238E27FC236}">
                    <a16:creationId xmlns:a16="http://schemas.microsoft.com/office/drawing/2014/main" id="{65F6D4F3-FAEB-434A-B654-FFBA883D18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6" y="3462"/>
                <a:ext cx="198" cy="397"/>
                <a:chOff x="3177" y="3452"/>
                <a:chExt cx="198" cy="397"/>
              </a:xfrm>
            </p:grpSpPr>
            <p:sp>
              <p:nvSpPr>
                <p:cNvPr id="34068" name="AutoShape 276">
                  <a:extLst>
                    <a:ext uri="{FF2B5EF4-FFF2-40B4-BE49-F238E27FC236}">
                      <a16:creationId xmlns:a16="http://schemas.microsoft.com/office/drawing/2014/main" id="{CB1CCB62-2AB6-49B6-807E-7ECE1D2657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651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9900">
                        <a:gamma/>
                        <a:shade val="46275"/>
                        <a:invGamma/>
                      </a:srgbClr>
                    </a:gs>
                    <a:gs pos="5000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69" name="Oval 277">
                  <a:extLst>
                    <a:ext uri="{FF2B5EF4-FFF2-40B4-BE49-F238E27FC236}">
                      <a16:creationId xmlns:a16="http://schemas.microsoft.com/office/drawing/2014/main" id="{685D7BA6-5608-4022-9DA1-D87C0C5D52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606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9900">
                        <a:gamma/>
                        <a:shade val="46275"/>
                        <a:invGamma/>
                      </a:srgbClr>
                    </a:gs>
                    <a:gs pos="5000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70" name="Freeform 278">
                  <a:extLst>
                    <a:ext uri="{FF2B5EF4-FFF2-40B4-BE49-F238E27FC236}">
                      <a16:creationId xmlns:a16="http://schemas.microsoft.com/office/drawing/2014/main" id="{972E1088-9F3D-41F5-9ABC-2255D8EE17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3" y="3606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071" name="Oval 279">
                  <a:extLst>
                    <a:ext uri="{FF2B5EF4-FFF2-40B4-BE49-F238E27FC236}">
                      <a16:creationId xmlns:a16="http://schemas.microsoft.com/office/drawing/2014/main" id="{07ABC3FC-270D-4A16-8877-8EB0D4BC1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490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72" name="Oval 280">
                  <a:extLst>
                    <a:ext uri="{FF2B5EF4-FFF2-40B4-BE49-F238E27FC236}">
                      <a16:creationId xmlns:a16="http://schemas.microsoft.com/office/drawing/2014/main" id="{BD2DC7C6-8F61-4F9C-BCB0-805162CF5C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2" y="3501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73" name="Oval 281">
                  <a:extLst>
                    <a:ext uri="{FF2B5EF4-FFF2-40B4-BE49-F238E27FC236}">
                      <a16:creationId xmlns:a16="http://schemas.microsoft.com/office/drawing/2014/main" id="{914878C0-488C-4093-84FD-BCDAF006B8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9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74" name="Oval 282">
                  <a:extLst>
                    <a:ext uri="{FF2B5EF4-FFF2-40B4-BE49-F238E27FC236}">
                      <a16:creationId xmlns:a16="http://schemas.microsoft.com/office/drawing/2014/main" id="{291947D9-E0CE-47D6-8C78-D698E09597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3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75" name="AutoShape 283">
                  <a:extLst>
                    <a:ext uri="{FF2B5EF4-FFF2-40B4-BE49-F238E27FC236}">
                      <a16:creationId xmlns:a16="http://schemas.microsoft.com/office/drawing/2014/main" id="{496A9249-7B06-4C10-BBDD-32DEF0BB74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235" y="3422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76" name="AutoShape 284">
                  <a:extLst>
                    <a:ext uri="{FF2B5EF4-FFF2-40B4-BE49-F238E27FC236}">
                      <a16:creationId xmlns:a16="http://schemas.microsoft.com/office/drawing/2014/main" id="{D60E83F5-FF65-4C6E-9905-F97ACD4B4E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189" y="3452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077" name="Oval 285">
                <a:extLst>
                  <a:ext uri="{FF2B5EF4-FFF2-40B4-BE49-F238E27FC236}">
                    <a16:creationId xmlns:a16="http://schemas.microsoft.com/office/drawing/2014/main" id="{0627EDE9-6160-4B6F-B548-5F39FA8EE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551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078" name="Group 286">
            <a:extLst>
              <a:ext uri="{FF2B5EF4-FFF2-40B4-BE49-F238E27FC236}">
                <a16:creationId xmlns:a16="http://schemas.microsoft.com/office/drawing/2014/main" id="{9B58A18F-9A44-4F55-9876-E19E8BD6885C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3895725"/>
            <a:ext cx="315912" cy="611188"/>
            <a:chOff x="2713" y="3469"/>
            <a:chExt cx="199" cy="385"/>
          </a:xfrm>
        </p:grpSpPr>
        <p:grpSp>
          <p:nvGrpSpPr>
            <p:cNvPr id="34079" name="Group 287">
              <a:extLst>
                <a:ext uri="{FF2B5EF4-FFF2-40B4-BE49-F238E27FC236}">
                  <a16:creationId xmlns:a16="http://schemas.microsoft.com/office/drawing/2014/main" id="{B0C14993-1B2D-46F3-9E55-229F088318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3" y="3469"/>
              <a:ext cx="198" cy="385"/>
              <a:chOff x="2704" y="3464"/>
              <a:chExt cx="198" cy="385"/>
            </a:xfrm>
          </p:grpSpPr>
          <p:sp>
            <p:nvSpPr>
              <p:cNvPr id="34080" name="AutoShape 288">
                <a:extLst>
                  <a:ext uri="{FF2B5EF4-FFF2-40B4-BE49-F238E27FC236}">
                    <a16:creationId xmlns:a16="http://schemas.microsoft.com/office/drawing/2014/main" id="{9A153436-FCBF-42DC-ADC9-F1AD4373C1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3651"/>
                <a:ext cx="198" cy="198"/>
              </a:xfrm>
              <a:prstGeom prst="can">
                <a:avLst>
                  <a:gd name="adj" fmla="val 500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81" name="Oval 289">
                <a:extLst>
                  <a:ext uri="{FF2B5EF4-FFF2-40B4-BE49-F238E27FC236}">
                    <a16:creationId xmlns:a16="http://schemas.microsoft.com/office/drawing/2014/main" id="{D6BC2005-18C5-4034-9B60-5B77665789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3606"/>
                <a:ext cx="198" cy="199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82" name="Oval 290">
                <a:extLst>
                  <a:ext uri="{FF2B5EF4-FFF2-40B4-BE49-F238E27FC236}">
                    <a16:creationId xmlns:a16="http://schemas.microsoft.com/office/drawing/2014/main" id="{53DA8EC5-BF40-4017-8436-6B23009FA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2" y="3464"/>
                <a:ext cx="141" cy="168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83" name="Oval 291">
                <a:extLst>
                  <a:ext uri="{FF2B5EF4-FFF2-40B4-BE49-F238E27FC236}">
                    <a16:creationId xmlns:a16="http://schemas.microsoft.com/office/drawing/2014/main" id="{CA2C44B7-2BE8-4FC2-BBED-144377CFE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3526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084" name="Group 292">
              <a:extLst>
                <a:ext uri="{FF2B5EF4-FFF2-40B4-BE49-F238E27FC236}">
                  <a16:creationId xmlns:a16="http://schemas.microsoft.com/office/drawing/2014/main" id="{3EDB5936-D606-4EE9-B5B1-A89FB3BEE2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4" y="3469"/>
              <a:ext cx="198" cy="385"/>
              <a:chOff x="3262" y="3474"/>
              <a:chExt cx="198" cy="385"/>
            </a:xfrm>
          </p:grpSpPr>
          <p:sp>
            <p:nvSpPr>
              <p:cNvPr id="34085" name="Oval 293">
                <a:extLst>
                  <a:ext uri="{FF2B5EF4-FFF2-40B4-BE49-F238E27FC236}">
                    <a16:creationId xmlns:a16="http://schemas.microsoft.com/office/drawing/2014/main" id="{413ECCDB-4670-409A-9895-2F706A144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8" y="3501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86" name="Oval 294">
                <a:extLst>
                  <a:ext uri="{FF2B5EF4-FFF2-40B4-BE49-F238E27FC236}">
                    <a16:creationId xmlns:a16="http://schemas.microsoft.com/office/drawing/2014/main" id="{EE45114B-52D6-471C-814C-51D05A23F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87" name="Oval 295">
                <a:extLst>
                  <a:ext uri="{FF2B5EF4-FFF2-40B4-BE49-F238E27FC236}">
                    <a16:creationId xmlns:a16="http://schemas.microsoft.com/office/drawing/2014/main" id="{19C6FA1D-CEBB-4ACC-BCF5-1D1AE0FA4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88" name="Rectangle 296">
                <a:extLst>
                  <a:ext uri="{FF2B5EF4-FFF2-40B4-BE49-F238E27FC236}">
                    <a16:creationId xmlns:a16="http://schemas.microsoft.com/office/drawing/2014/main" id="{48946B56-CDB0-4FB2-A32D-59073ADCF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0" y="3519"/>
                <a:ext cx="39" cy="12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089" name="Group 297">
                <a:extLst>
                  <a:ext uri="{FF2B5EF4-FFF2-40B4-BE49-F238E27FC236}">
                    <a16:creationId xmlns:a16="http://schemas.microsoft.com/office/drawing/2014/main" id="{D2C7DEDC-548D-4610-84AF-2EE7D3B026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62" y="3616"/>
                <a:ext cx="198" cy="243"/>
                <a:chOff x="2949" y="3616"/>
                <a:chExt cx="198" cy="243"/>
              </a:xfrm>
            </p:grpSpPr>
            <p:sp>
              <p:nvSpPr>
                <p:cNvPr id="34090" name="AutoShape 298">
                  <a:extLst>
                    <a:ext uri="{FF2B5EF4-FFF2-40B4-BE49-F238E27FC236}">
                      <a16:creationId xmlns:a16="http://schemas.microsoft.com/office/drawing/2014/main" id="{71882DC9-4FED-409A-84DC-1E5DE2B05D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49" y="3661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6600">
                        <a:gamma/>
                        <a:shade val="46275"/>
                        <a:invGamma/>
                      </a:srgbClr>
                    </a:gs>
                    <a:gs pos="50000">
                      <a:srgbClr val="CC6600"/>
                    </a:gs>
                    <a:gs pos="100000">
                      <a:srgbClr val="CC66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91" name="Oval 299">
                  <a:extLst>
                    <a:ext uri="{FF2B5EF4-FFF2-40B4-BE49-F238E27FC236}">
                      <a16:creationId xmlns:a16="http://schemas.microsoft.com/office/drawing/2014/main" id="{FC013819-F6DE-42F5-A115-9885A1525A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49" y="3616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6600">
                        <a:gamma/>
                        <a:shade val="46275"/>
                        <a:invGamma/>
                      </a:srgbClr>
                    </a:gs>
                    <a:gs pos="50000">
                      <a:srgbClr val="CC6600"/>
                    </a:gs>
                    <a:gs pos="100000">
                      <a:srgbClr val="CC66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92" name="Freeform 300">
                  <a:extLst>
                    <a:ext uri="{FF2B5EF4-FFF2-40B4-BE49-F238E27FC236}">
                      <a16:creationId xmlns:a16="http://schemas.microsoft.com/office/drawing/2014/main" id="{32BE56AA-2C62-4F8C-B056-4854609893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6" y="3616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34093" name="Oval 301">
                <a:extLst>
                  <a:ext uri="{FF2B5EF4-FFF2-40B4-BE49-F238E27FC236}">
                    <a16:creationId xmlns:a16="http://schemas.microsoft.com/office/drawing/2014/main" id="{CAA2AD29-4909-4382-873F-23D692B0AA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3474"/>
                <a:ext cx="141" cy="16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94" name="Oval 302">
                <a:extLst>
                  <a:ext uri="{FF2B5EF4-FFF2-40B4-BE49-F238E27FC236}">
                    <a16:creationId xmlns:a16="http://schemas.microsoft.com/office/drawing/2014/main" id="{B00FBE59-4B38-415D-A835-6C6D4E8F8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7" y="3511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95" name="Oval 303">
                <a:extLst>
                  <a:ext uri="{FF2B5EF4-FFF2-40B4-BE49-F238E27FC236}">
                    <a16:creationId xmlns:a16="http://schemas.microsoft.com/office/drawing/2014/main" id="{001F78FF-3339-4DF7-891F-F6AB49F80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4" y="354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96" name="Oval 304">
                <a:extLst>
                  <a:ext uri="{FF2B5EF4-FFF2-40B4-BE49-F238E27FC236}">
                    <a16:creationId xmlns:a16="http://schemas.microsoft.com/office/drawing/2014/main" id="{31D82BCB-961C-4BF8-A288-0C202D6DE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" y="354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97" name="AutoShape 305">
                <a:extLst>
                  <a:ext uri="{FF2B5EF4-FFF2-40B4-BE49-F238E27FC236}">
                    <a16:creationId xmlns:a16="http://schemas.microsoft.com/office/drawing/2014/main" id="{F220CA92-EB72-435E-BA9C-AFBF0DEF0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61" y="3582"/>
                <a:ext cx="52" cy="2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98" name="Rectangle 306">
                <a:extLst>
                  <a:ext uri="{FF2B5EF4-FFF2-40B4-BE49-F238E27FC236}">
                    <a16:creationId xmlns:a16="http://schemas.microsoft.com/office/drawing/2014/main" id="{FAF53177-050A-4762-83A3-0E73066EF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9" y="3529"/>
                <a:ext cx="39" cy="1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99" name="Rectangle 307">
                <a:extLst>
                  <a:ext uri="{FF2B5EF4-FFF2-40B4-BE49-F238E27FC236}">
                    <a16:creationId xmlns:a16="http://schemas.microsoft.com/office/drawing/2014/main" id="{AFC84483-ED25-409F-9C0A-C87214DAF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3529"/>
                <a:ext cx="28" cy="1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00" name="Oval 308">
                <a:extLst>
                  <a:ext uri="{FF2B5EF4-FFF2-40B4-BE49-F238E27FC236}">
                    <a16:creationId xmlns:a16="http://schemas.microsoft.com/office/drawing/2014/main" id="{C4ED5181-5154-4883-9365-98A7711FF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1" y="3536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101" name="Group 309">
            <a:extLst>
              <a:ext uri="{FF2B5EF4-FFF2-40B4-BE49-F238E27FC236}">
                <a16:creationId xmlns:a16="http://schemas.microsoft.com/office/drawing/2014/main" id="{EA020854-5B7E-49D9-8C6B-0BBC512124A2}"/>
              </a:ext>
            </a:extLst>
          </p:cNvPr>
          <p:cNvGrpSpPr>
            <a:grpSpLocks/>
          </p:cNvGrpSpPr>
          <p:nvPr/>
        </p:nvGrpSpPr>
        <p:grpSpPr bwMode="auto">
          <a:xfrm>
            <a:off x="947738" y="3081338"/>
            <a:ext cx="315912" cy="614362"/>
            <a:chOff x="2949" y="3034"/>
            <a:chExt cx="199" cy="387"/>
          </a:xfrm>
        </p:grpSpPr>
        <p:grpSp>
          <p:nvGrpSpPr>
            <p:cNvPr id="34102" name="Group 310">
              <a:extLst>
                <a:ext uri="{FF2B5EF4-FFF2-40B4-BE49-F238E27FC236}">
                  <a16:creationId xmlns:a16="http://schemas.microsoft.com/office/drawing/2014/main" id="{05822046-C27C-493A-B544-3116B92A65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0" y="3034"/>
              <a:ext cx="198" cy="387"/>
              <a:chOff x="2950" y="3039"/>
              <a:chExt cx="198" cy="387"/>
            </a:xfrm>
          </p:grpSpPr>
          <p:sp>
            <p:nvSpPr>
              <p:cNvPr id="34103" name="Oval 311">
                <a:extLst>
                  <a:ext uri="{FF2B5EF4-FFF2-40B4-BE49-F238E27FC236}">
                    <a16:creationId xmlns:a16="http://schemas.microsoft.com/office/drawing/2014/main" id="{45767F38-5CA1-4E27-B7EC-2FF359C5F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313"/>
                <a:ext cx="198" cy="113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04" name="AutoShape 312">
                <a:extLst>
                  <a:ext uri="{FF2B5EF4-FFF2-40B4-BE49-F238E27FC236}">
                    <a16:creationId xmlns:a16="http://schemas.microsoft.com/office/drawing/2014/main" id="{45BD4EAD-80BC-4CE3-B102-8EA346E6B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228"/>
                <a:ext cx="198" cy="198"/>
              </a:xfrm>
              <a:prstGeom prst="can">
                <a:avLst>
                  <a:gd name="adj" fmla="val 500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05" name="Oval 313">
                <a:extLst>
                  <a:ext uri="{FF2B5EF4-FFF2-40B4-BE49-F238E27FC236}">
                    <a16:creationId xmlns:a16="http://schemas.microsoft.com/office/drawing/2014/main" id="{774C7855-9358-4965-89A1-9001E4D2B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183"/>
                <a:ext cx="198" cy="199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06" name="Freeform 314">
                <a:extLst>
                  <a:ext uri="{FF2B5EF4-FFF2-40B4-BE49-F238E27FC236}">
                    <a16:creationId xmlns:a16="http://schemas.microsoft.com/office/drawing/2014/main" id="{95C80DD6-1D91-41E8-81F0-E514C526C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" y="3193"/>
                <a:ext cx="77" cy="173"/>
              </a:xfrm>
              <a:custGeom>
                <a:avLst/>
                <a:gdLst>
                  <a:gd name="T0" fmla="*/ 57 w 77"/>
                  <a:gd name="T1" fmla="*/ 0 h 173"/>
                  <a:gd name="T2" fmla="*/ 0 w 77"/>
                  <a:gd name="T3" fmla="*/ 0 h 173"/>
                  <a:gd name="T4" fmla="*/ 32 w 77"/>
                  <a:gd name="T5" fmla="*/ 32 h 173"/>
                  <a:gd name="T6" fmla="*/ 8 w 77"/>
                  <a:gd name="T7" fmla="*/ 141 h 173"/>
                  <a:gd name="T8" fmla="*/ 48 w 77"/>
                  <a:gd name="T9" fmla="*/ 173 h 173"/>
                  <a:gd name="T10" fmla="*/ 77 w 77"/>
                  <a:gd name="T11" fmla="*/ 140 h 173"/>
                  <a:gd name="T12" fmla="*/ 48 w 77"/>
                  <a:gd name="T13" fmla="*/ 32 h 173"/>
                  <a:gd name="T14" fmla="*/ 57 w 77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73">
                    <a:moveTo>
                      <a:pt x="57" y="0"/>
                    </a:moveTo>
                    <a:lnTo>
                      <a:pt x="0" y="0"/>
                    </a:lnTo>
                    <a:lnTo>
                      <a:pt x="32" y="32"/>
                    </a:lnTo>
                    <a:lnTo>
                      <a:pt x="8" y="141"/>
                    </a:lnTo>
                    <a:lnTo>
                      <a:pt x="48" y="173"/>
                    </a:lnTo>
                    <a:lnTo>
                      <a:pt x="77" y="140"/>
                    </a:lnTo>
                    <a:lnTo>
                      <a:pt x="48" y="3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07" name="Oval 315">
                <a:extLst>
                  <a:ext uri="{FF2B5EF4-FFF2-40B4-BE49-F238E27FC236}">
                    <a16:creationId xmlns:a16="http://schemas.microsoft.com/office/drawing/2014/main" id="{CC40D0B1-3114-4452-9B4E-DB7BAC274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039"/>
                <a:ext cx="141" cy="17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08" name="Oval 316">
                <a:extLst>
                  <a:ext uri="{FF2B5EF4-FFF2-40B4-BE49-F238E27FC236}">
                    <a16:creationId xmlns:a16="http://schemas.microsoft.com/office/drawing/2014/main" id="{BD9F4334-AD83-46D3-B2D4-2646A0DB7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3078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09" name="Oval 317">
                <a:extLst>
                  <a:ext uri="{FF2B5EF4-FFF2-40B4-BE49-F238E27FC236}">
                    <a16:creationId xmlns:a16="http://schemas.microsoft.com/office/drawing/2014/main" id="{B3C23A53-C5D5-4F94-935A-2D7914F95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2" y="3114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10" name="Oval 318">
                <a:extLst>
                  <a:ext uri="{FF2B5EF4-FFF2-40B4-BE49-F238E27FC236}">
                    <a16:creationId xmlns:a16="http://schemas.microsoft.com/office/drawing/2014/main" id="{4368C423-0142-406F-AE71-9314B7805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3114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11" name="AutoShape 319">
                <a:extLst>
                  <a:ext uri="{FF2B5EF4-FFF2-40B4-BE49-F238E27FC236}">
                    <a16:creationId xmlns:a16="http://schemas.microsoft.com/office/drawing/2014/main" id="{4BDC2662-4016-44CC-B981-493CCD8E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048" y="3159"/>
                <a:ext cx="52" cy="2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12" name="Rectangle 320">
                <a:extLst>
                  <a:ext uri="{FF2B5EF4-FFF2-40B4-BE49-F238E27FC236}">
                    <a16:creationId xmlns:a16="http://schemas.microsoft.com/office/drawing/2014/main" id="{FA60B781-9696-4B83-A870-2511F1E514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6" y="3092"/>
                <a:ext cx="39" cy="12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13" name="Rectangle 321">
                <a:extLst>
                  <a:ext uri="{FF2B5EF4-FFF2-40B4-BE49-F238E27FC236}">
                    <a16:creationId xmlns:a16="http://schemas.microsoft.com/office/drawing/2014/main" id="{53AFD478-241A-45B7-A4EE-073C3E134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3092"/>
                <a:ext cx="28" cy="12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14" name="Oval 322">
                <a:extLst>
                  <a:ext uri="{FF2B5EF4-FFF2-40B4-BE49-F238E27FC236}">
                    <a16:creationId xmlns:a16="http://schemas.microsoft.com/office/drawing/2014/main" id="{FEE549E3-4AE9-4446-B5CB-51ECC5395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8" y="3102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115" name="Group 323">
              <a:extLst>
                <a:ext uri="{FF2B5EF4-FFF2-40B4-BE49-F238E27FC236}">
                  <a16:creationId xmlns:a16="http://schemas.microsoft.com/office/drawing/2014/main" id="{646540F0-CDD9-4CB1-AC4F-4911A113AB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9" y="3034"/>
              <a:ext cx="198" cy="387"/>
              <a:chOff x="2950" y="3039"/>
              <a:chExt cx="198" cy="387"/>
            </a:xfrm>
          </p:grpSpPr>
          <p:sp>
            <p:nvSpPr>
              <p:cNvPr id="34116" name="Oval 324">
                <a:extLst>
                  <a:ext uri="{FF2B5EF4-FFF2-40B4-BE49-F238E27FC236}">
                    <a16:creationId xmlns:a16="http://schemas.microsoft.com/office/drawing/2014/main" id="{926B7138-607C-4175-8DA6-A6C4C6388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313"/>
                <a:ext cx="198" cy="113"/>
              </a:xfrm>
              <a:prstGeom prst="ellipse">
                <a:avLst/>
              </a:prstGeom>
              <a:gradFill rotWithShape="1">
                <a:gsLst>
                  <a:gs pos="0">
                    <a:srgbClr val="99CC00">
                      <a:gamma/>
                      <a:shade val="46275"/>
                      <a:invGamma/>
                    </a:srgbClr>
                  </a:gs>
                  <a:gs pos="50000">
                    <a:srgbClr val="99CC00"/>
                  </a:gs>
                  <a:gs pos="100000">
                    <a:srgbClr val="99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17" name="AutoShape 325">
                <a:extLst>
                  <a:ext uri="{FF2B5EF4-FFF2-40B4-BE49-F238E27FC236}">
                    <a16:creationId xmlns:a16="http://schemas.microsoft.com/office/drawing/2014/main" id="{862AE28D-24B7-4947-A986-982D2144B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228"/>
                <a:ext cx="198" cy="19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18" name="Oval 326">
                <a:extLst>
                  <a:ext uri="{FF2B5EF4-FFF2-40B4-BE49-F238E27FC236}">
                    <a16:creationId xmlns:a16="http://schemas.microsoft.com/office/drawing/2014/main" id="{347E5396-CE00-4A84-A25A-6CFC14A1CD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183"/>
                <a:ext cx="198" cy="199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19" name="Freeform 327" descr="右上がり対角線 (太)">
                <a:extLst>
                  <a:ext uri="{FF2B5EF4-FFF2-40B4-BE49-F238E27FC236}">
                    <a16:creationId xmlns:a16="http://schemas.microsoft.com/office/drawing/2014/main" id="{7FE61C78-8356-4994-A1CB-11037A777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" y="3193"/>
                <a:ext cx="77" cy="173"/>
              </a:xfrm>
              <a:custGeom>
                <a:avLst/>
                <a:gdLst>
                  <a:gd name="T0" fmla="*/ 57 w 77"/>
                  <a:gd name="T1" fmla="*/ 0 h 173"/>
                  <a:gd name="T2" fmla="*/ 0 w 77"/>
                  <a:gd name="T3" fmla="*/ 0 h 173"/>
                  <a:gd name="T4" fmla="*/ 32 w 77"/>
                  <a:gd name="T5" fmla="*/ 32 h 173"/>
                  <a:gd name="T6" fmla="*/ 8 w 77"/>
                  <a:gd name="T7" fmla="*/ 141 h 173"/>
                  <a:gd name="T8" fmla="*/ 48 w 77"/>
                  <a:gd name="T9" fmla="*/ 173 h 173"/>
                  <a:gd name="T10" fmla="*/ 77 w 77"/>
                  <a:gd name="T11" fmla="*/ 140 h 173"/>
                  <a:gd name="T12" fmla="*/ 48 w 77"/>
                  <a:gd name="T13" fmla="*/ 32 h 173"/>
                  <a:gd name="T14" fmla="*/ 57 w 77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73">
                    <a:moveTo>
                      <a:pt x="57" y="0"/>
                    </a:moveTo>
                    <a:lnTo>
                      <a:pt x="0" y="0"/>
                    </a:lnTo>
                    <a:lnTo>
                      <a:pt x="32" y="32"/>
                    </a:lnTo>
                    <a:lnTo>
                      <a:pt x="8" y="141"/>
                    </a:lnTo>
                    <a:lnTo>
                      <a:pt x="48" y="173"/>
                    </a:lnTo>
                    <a:lnTo>
                      <a:pt x="77" y="140"/>
                    </a:lnTo>
                    <a:lnTo>
                      <a:pt x="48" y="32"/>
                    </a:lnTo>
                    <a:lnTo>
                      <a:pt x="57" y="0"/>
                    </a:lnTo>
                    <a:close/>
                  </a:path>
                </a:pathLst>
              </a:custGeom>
              <a:pattFill prst="wdUpDiag">
                <a:fgClr>
                  <a:schemeClr val="accent1"/>
                </a:fgClr>
                <a:bgClr>
                  <a:srgbClr val="00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20" name="Oval 328">
                <a:extLst>
                  <a:ext uri="{FF2B5EF4-FFF2-40B4-BE49-F238E27FC236}">
                    <a16:creationId xmlns:a16="http://schemas.microsoft.com/office/drawing/2014/main" id="{C99CDE04-55D7-49A6-BA07-753E026CF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039"/>
                <a:ext cx="141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21" name="Oval 329">
                <a:extLst>
                  <a:ext uri="{FF2B5EF4-FFF2-40B4-BE49-F238E27FC236}">
                    <a16:creationId xmlns:a16="http://schemas.microsoft.com/office/drawing/2014/main" id="{6A1B121B-9D71-47DA-A301-25875CBCD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3078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22" name="Oval 330">
                <a:extLst>
                  <a:ext uri="{FF2B5EF4-FFF2-40B4-BE49-F238E27FC236}">
                    <a16:creationId xmlns:a16="http://schemas.microsoft.com/office/drawing/2014/main" id="{F785BE02-4D41-462B-83DF-9D35BF604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2" y="3114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23" name="Oval 331">
                <a:extLst>
                  <a:ext uri="{FF2B5EF4-FFF2-40B4-BE49-F238E27FC236}">
                    <a16:creationId xmlns:a16="http://schemas.microsoft.com/office/drawing/2014/main" id="{055EC0C9-EA43-4BF1-9CAC-D1E1563CA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3114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24" name="AutoShape 332">
                <a:extLst>
                  <a:ext uri="{FF2B5EF4-FFF2-40B4-BE49-F238E27FC236}">
                    <a16:creationId xmlns:a16="http://schemas.microsoft.com/office/drawing/2014/main" id="{BCE68A5F-D881-4F36-A067-46DC57B4F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048" y="3159"/>
                <a:ext cx="52" cy="2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25" name="Rectangle 333">
                <a:extLst>
                  <a:ext uri="{FF2B5EF4-FFF2-40B4-BE49-F238E27FC236}">
                    <a16:creationId xmlns:a16="http://schemas.microsoft.com/office/drawing/2014/main" id="{4BC0CCA6-611C-4415-A786-CC9EE1F18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6" y="3092"/>
                <a:ext cx="39" cy="1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26" name="Rectangle 334">
                <a:extLst>
                  <a:ext uri="{FF2B5EF4-FFF2-40B4-BE49-F238E27FC236}">
                    <a16:creationId xmlns:a16="http://schemas.microsoft.com/office/drawing/2014/main" id="{CC381972-F5D0-4ABD-AB66-8AACC3CF8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3092"/>
                <a:ext cx="28" cy="1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27" name="Oval 335">
                <a:extLst>
                  <a:ext uri="{FF2B5EF4-FFF2-40B4-BE49-F238E27FC236}">
                    <a16:creationId xmlns:a16="http://schemas.microsoft.com/office/drawing/2014/main" id="{6282177E-ACEC-4DF6-BAA3-B8ED57AEF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8" y="3102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128" name="Group 336">
            <a:extLst>
              <a:ext uri="{FF2B5EF4-FFF2-40B4-BE49-F238E27FC236}">
                <a16:creationId xmlns:a16="http://schemas.microsoft.com/office/drawing/2014/main" id="{6781C58F-1663-426A-A49E-E07A25AF74BE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3860800"/>
            <a:ext cx="317500" cy="646113"/>
            <a:chOff x="3402" y="3447"/>
            <a:chExt cx="200" cy="407"/>
          </a:xfrm>
        </p:grpSpPr>
        <p:grpSp>
          <p:nvGrpSpPr>
            <p:cNvPr id="34129" name="Group 337">
              <a:extLst>
                <a:ext uri="{FF2B5EF4-FFF2-40B4-BE49-F238E27FC236}">
                  <a16:creationId xmlns:a16="http://schemas.microsoft.com/office/drawing/2014/main" id="{B9F301AC-9B3B-4083-9897-19A66363CF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3" y="3447"/>
              <a:ext cx="199" cy="407"/>
              <a:chOff x="3403" y="3442"/>
              <a:chExt cx="199" cy="407"/>
            </a:xfrm>
          </p:grpSpPr>
          <p:sp>
            <p:nvSpPr>
              <p:cNvPr id="34130" name="Oval 338">
                <a:extLst>
                  <a:ext uri="{FF2B5EF4-FFF2-40B4-BE49-F238E27FC236}">
                    <a16:creationId xmlns:a16="http://schemas.microsoft.com/office/drawing/2014/main" id="{DA7518BE-3D4F-466D-B79D-642727555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9" y="3463"/>
                <a:ext cx="165" cy="1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31" name="AutoShape 339">
                <a:extLst>
                  <a:ext uri="{FF2B5EF4-FFF2-40B4-BE49-F238E27FC236}">
                    <a16:creationId xmlns:a16="http://schemas.microsoft.com/office/drawing/2014/main" id="{62E57660-2CC1-4E44-8BD9-9BE7981BC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4" y="3651"/>
                <a:ext cx="198" cy="198"/>
              </a:xfrm>
              <a:prstGeom prst="can">
                <a:avLst>
                  <a:gd name="adj" fmla="val 500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32" name="Oval 340">
                <a:extLst>
                  <a:ext uri="{FF2B5EF4-FFF2-40B4-BE49-F238E27FC236}">
                    <a16:creationId xmlns:a16="http://schemas.microsoft.com/office/drawing/2014/main" id="{6D464523-0DB8-44D1-88E2-F33069590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3" y="3606"/>
                <a:ext cx="198" cy="199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33" name="Freeform 341">
                <a:extLst>
                  <a:ext uri="{FF2B5EF4-FFF2-40B4-BE49-F238E27FC236}">
                    <a16:creationId xmlns:a16="http://schemas.microsoft.com/office/drawing/2014/main" id="{B6F1BCB3-0AC5-45D0-88C8-F3BA3D425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3606"/>
                <a:ext cx="85" cy="57"/>
              </a:xfrm>
              <a:custGeom>
                <a:avLst/>
                <a:gdLst>
                  <a:gd name="T0" fmla="*/ 0 w 85"/>
                  <a:gd name="T1" fmla="*/ 0 h 57"/>
                  <a:gd name="T2" fmla="*/ 28 w 85"/>
                  <a:gd name="T3" fmla="*/ 57 h 57"/>
                  <a:gd name="T4" fmla="*/ 57 w 85"/>
                  <a:gd name="T5" fmla="*/ 28 h 57"/>
                  <a:gd name="T6" fmla="*/ 85 w 85"/>
                  <a:gd name="T7" fmla="*/ 57 h 57"/>
                  <a:gd name="T8" fmla="*/ 85 w 85"/>
                  <a:gd name="T9" fmla="*/ 0 h 57"/>
                  <a:gd name="T10" fmla="*/ 0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0"/>
                    </a:moveTo>
                    <a:lnTo>
                      <a:pt x="28" y="57"/>
                    </a:lnTo>
                    <a:lnTo>
                      <a:pt x="57" y="28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34" name="Oval 342">
                <a:extLst>
                  <a:ext uri="{FF2B5EF4-FFF2-40B4-BE49-F238E27FC236}">
                    <a16:creationId xmlns:a16="http://schemas.microsoft.com/office/drawing/2014/main" id="{1C6E2FEC-EF8D-4CBC-A003-B599F4F77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3490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35" name="Oval 343">
                <a:extLst>
                  <a:ext uri="{FF2B5EF4-FFF2-40B4-BE49-F238E27FC236}">
                    <a16:creationId xmlns:a16="http://schemas.microsoft.com/office/drawing/2014/main" id="{D9AC30F8-4CF1-48EA-AB8F-33667127A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9" y="3501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36" name="Oval 344">
                <a:extLst>
                  <a:ext uri="{FF2B5EF4-FFF2-40B4-BE49-F238E27FC236}">
                    <a16:creationId xmlns:a16="http://schemas.microsoft.com/office/drawing/2014/main" id="{EB6DA9ED-0CB9-4648-A976-AB08C27FCF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6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37" name="Oval 345">
                <a:extLst>
                  <a:ext uri="{FF2B5EF4-FFF2-40B4-BE49-F238E27FC236}">
                    <a16:creationId xmlns:a16="http://schemas.microsoft.com/office/drawing/2014/main" id="{FD830A57-F051-47B3-B132-6A65A73BE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38" name="AutoShape 346">
                <a:extLst>
                  <a:ext uri="{FF2B5EF4-FFF2-40B4-BE49-F238E27FC236}">
                    <a16:creationId xmlns:a16="http://schemas.microsoft.com/office/drawing/2014/main" id="{AF7F8CA8-01AC-4740-881D-486706424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428" y="3464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39" name="AutoShape 347">
                <a:extLst>
                  <a:ext uri="{FF2B5EF4-FFF2-40B4-BE49-F238E27FC236}">
                    <a16:creationId xmlns:a16="http://schemas.microsoft.com/office/drawing/2014/main" id="{61A71DB7-C442-49C3-8C2B-E3C8368E1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464" y="3461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40" name="AutoShape 348">
                <a:extLst>
                  <a:ext uri="{FF2B5EF4-FFF2-40B4-BE49-F238E27FC236}">
                    <a16:creationId xmlns:a16="http://schemas.microsoft.com/office/drawing/2014/main" id="{C37B30EC-A32C-4738-A484-30332F64A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508" y="3462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41" name="AutoShape 349">
                <a:extLst>
                  <a:ext uri="{FF2B5EF4-FFF2-40B4-BE49-F238E27FC236}">
                    <a16:creationId xmlns:a16="http://schemas.microsoft.com/office/drawing/2014/main" id="{DC751392-CD64-4F27-B108-D3CB1BA1B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409" y="3442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42" name="Oval 350">
                <a:extLst>
                  <a:ext uri="{FF2B5EF4-FFF2-40B4-BE49-F238E27FC236}">
                    <a16:creationId xmlns:a16="http://schemas.microsoft.com/office/drawing/2014/main" id="{5A336E48-8C50-4846-AC5A-9DA92C73C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531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143" name="Group 351">
              <a:extLst>
                <a:ext uri="{FF2B5EF4-FFF2-40B4-BE49-F238E27FC236}">
                  <a16:creationId xmlns:a16="http://schemas.microsoft.com/office/drawing/2014/main" id="{EB89D7AE-1E6D-49BF-B0FE-F681BF6C69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2" y="3447"/>
              <a:ext cx="199" cy="407"/>
              <a:chOff x="3403" y="3442"/>
              <a:chExt cx="199" cy="407"/>
            </a:xfrm>
          </p:grpSpPr>
          <p:sp>
            <p:nvSpPr>
              <p:cNvPr id="34144" name="Oval 352">
                <a:extLst>
                  <a:ext uri="{FF2B5EF4-FFF2-40B4-BE49-F238E27FC236}">
                    <a16:creationId xmlns:a16="http://schemas.microsoft.com/office/drawing/2014/main" id="{6ED7F16C-F16B-470E-B08E-3C6F94019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9" y="3463"/>
                <a:ext cx="165" cy="15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45" name="AutoShape 353">
                <a:extLst>
                  <a:ext uri="{FF2B5EF4-FFF2-40B4-BE49-F238E27FC236}">
                    <a16:creationId xmlns:a16="http://schemas.microsoft.com/office/drawing/2014/main" id="{C3150E44-D8CC-417F-931B-C93D47ABC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4" y="3651"/>
                <a:ext cx="198" cy="19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666699">
                      <a:gamma/>
                      <a:shade val="46275"/>
                      <a:invGamma/>
                    </a:srgbClr>
                  </a:gs>
                  <a:gs pos="50000">
                    <a:srgbClr val="666699"/>
                  </a:gs>
                  <a:gs pos="100000">
                    <a:srgbClr val="6666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46" name="Oval 354">
                <a:extLst>
                  <a:ext uri="{FF2B5EF4-FFF2-40B4-BE49-F238E27FC236}">
                    <a16:creationId xmlns:a16="http://schemas.microsoft.com/office/drawing/2014/main" id="{E4D8A142-E792-4465-A52A-C60C214F5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3" y="3606"/>
                <a:ext cx="198" cy="199"/>
              </a:xfrm>
              <a:prstGeom prst="ellipse">
                <a:avLst/>
              </a:prstGeom>
              <a:gradFill rotWithShape="1">
                <a:gsLst>
                  <a:gs pos="0">
                    <a:srgbClr val="666699">
                      <a:gamma/>
                      <a:shade val="46275"/>
                      <a:invGamma/>
                    </a:srgbClr>
                  </a:gs>
                  <a:gs pos="50000">
                    <a:srgbClr val="666699"/>
                  </a:gs>
                  <a:gs pos="100000">
                    <a:srgbClr val="6666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47" name="Freeform 355">
                <a:extLst>
                  <a:ext uri="{FF2B5EF4-FFF2-40B4-BE49-F238E27FC236}">
                    <a16:creationId xmlns:a16="http://schemas.microsoft.com/office/drawing/2014/main" id="{6A27433B-C96F-4C44-9DB1-DA95150AA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3606"/>
                <a:ext cx="85" cy="57"/>
              </a:xfrm>
              <a:custGeom>
                <a:avLst/>
                <a:gdLst>
                  <a:gd name="T0" fmla="*/ 0 w 85"/>
                  <a:gd name="T1" fmla="*/ 0 h 57"/>
                  <a:gd name="T2" fmla="*/ 28 w 85"/>
                  <a:gd name="T3" fmla="*/ 57 h 57"/>
                  <a:gd name="T4" fmla="*/ 57 w 85"/>
                  <a:gd name="T5" fmla="*/ 28 h 57"/>
                  <a:gd name="T6" fmla="*/ 85 w 85"/>
                  <a:gd name="T7" fmla="*/ 57 h 57"/>
                  <a:gd name="T8" fmla="*/ 85 w 85"/>
                  <a:gd name="T9" fmla="*/ 0 h 57"/>
                  <a:gd name="T10" fmla="*/ 0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0"/>
                    </a:moveTo>
                    <a:lnTo>
                      <a:pt x="28" y="57"/>
                    </a:lnTo>
                    <a:lnTo>
                      <a:pt x="57" y="28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48" name="Oval 356">
                <a:extLst>
                  <a:ext uri="{FF2B5EF4-FFF2-40B4-BE49-F238E27FC236}">
                    <a16:creationId xmlns:a16="http://schemas.microsoft.com/office/drawing/2014/main" id="{9C4C504B-80AE-4C05-9941-3CF6E5B15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3490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49" name="Oval 357">
                <a:extLst>
                  <a:ext uri="{FF2B5EF4-FFF2-40B4-BE49-F238E27FC236}">
                    <a16:creationId xmlns:a16="http://schemas.microsoft.com/office/drawing/2014/main" id="{97920ABE-967C-4C54-9918-EEB1D8B36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9" y="3501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50" name="Oval 358">
                <a:extLst>
                  <a:ext uri="{FF2B5EF4-FFF2-40B4-BE49-F238E27FC236}">
                    <a16:creationId xmlns:a16="http://schemas.microsoft.com/office/drawing/2014/main" id="{FE8AB01B-853C-4C32-9042-8C1E632E5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6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51" name="Oval 359">
                <a:extLst>
                  <a:ext uri="{FF2B5EF4-FFF2-40B4-BE49-F238E27FC236}">
                    <a16:creationId xmlns:a16="http://schemas.microsoft.com/office/drawing/2014/main" id="{23778954-945D-4881-9795-E8806A459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3537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52" name="AutoShape 360">
                <a:extLst>
                  <a:ext uri="{FF2B5EF4-FFF2-40B4-BE49-F238E27FC236}">
                    <a16:creationId xmlns:a16="http://schemas.microsoft.com/office/drawing/2014/main" id="{3B667593-975D-4F6C-B3D7-A3F3F3555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428" y="3464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53" name="AutoShape 361">
                <a:extLst>
                  <a:ext uri="{FF2B5EF4-FFF2-40B4-BE49-F238E27FC236}">
                    <a16:creationId xmlns:a16="http://schemas.microsoft.com/office/drawing/2014/main" id="{9AA4F494-6149-4034-ABCC-0B1E9EEF1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464" y="3461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54" name="AutoShape 362">
                <a:extLst>
                  <a:ext uri="{FF2B5EF4-FFF2-40B4-BE49-F238E27FC236}">
                    <a16:creationId xmlns:a16="http://schemas.microsoft.com/office/drawing/2014/main" id="{68FED56F-8DA9-4745-8452-14BDCDCEC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508" y="3462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55" name="AutoShape 363">
                <a:extLst>
                  <a:ext uri="{FF2B5EF4-FFF2-40B4-BE49-F238E27FC236}">
                    <a16:creationId xmlns:a16="http://schemas.microsoft.com/office/drawing/2014/main" id="{F87A4EDF-E102-4A2B-AA90-89D2C0E0F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409" y="3442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56" name="Oval 364">
                <a:extLst>
                  <a:ext uri="{FF2B5EF4-FFF2-40B4-BE49-F238E27FC236}">
                    <a16:creationId xmlns:a16="http://schemas.microsoft.com/office/drawing/2014/main" id="{D4525E08-9067-49CA-9809-C1342F7A7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531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157" name="Group 365">
            <a:extLst>
              <a:ext uri="{FF2B5EF4-FFF2-40B4-BE49-F238E27FC236}">
                <a16:creationId xmlns:a16="http://schemas.microsoft.com/office/drawing/2014/main" id="{E813EEE3-A9BF-458B-A4F0-200931E18276}"/>
              </a:ext>
            </a:extLst>
          </p:cNvPr>
          <p:cNvGrpSpPr>
            <a:grpSpLocks/>
          </p:cNvGrpSpPr>
          <p:nvPr/>
        </p:nvGrpSpPr>
        <p:grpSpPr bwMode="auto">
          <a:xfrm>
            <a:off x="1668463" y="3049588"/>
            <a:ext cx="315912" cy="646112"/>
            <a:chOff x="3403" y="3024"/>
            <a:chExt cx="199" cy="407"/>
          </a:xfrm>
        </p:grpSpPr>
        <p:grpSp>
          <p:nvGrpSpPr>
            <p:cNvPr id="34158" name="Group 366">
              <a:extLst>
                <a:ext uri="{FF2B5EF4-FFF2-40B4-BE49-F238E27FC236}">
                  <a16:creationId xmlns:a16="http://schemas.microsoft.com/office/drawing/2014/main" id="{0D7F7B45-C8A0-4C94-810C-9391CB0ABA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4" y="3024"/>
              <a:ext cx="198" cy="407"/>
              <a:chOff x="3404" y="3019"/>
              <a:chExt cx="198" cy="407"/>
            </a:xfrm>
          </p:grpSpPr>
          <p:sp>
            <p:nvSpPr>
              <p:cNvPr id="34159" name="Oval 367">
                <a:extLst>
                  <a:ext uri="{FF2B5EF4-FFF2-40B4-BE49-F238E27FC236}">
                    <a16:creationId xmlns:a16="http://schemas.microsoft.com/office/drawing/2014/main" id="{D4DD9988-F2D8-49EF-B954-AFCF7C8A5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4" y="3313"/>
                <a:ext cx="198" cy="113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60" name="AutoShape 368">
                <a:extLst>
                  <a:ext uri="{FF2B5EF4-FFF2-40B4-BE49-F238E27FC236}">
                    <a16:creationId xmlns:a16="http://schemas.microsoft.com/office/drawing/2014/main" id="{2CF366F1-4B81-4D1E-B789-FD7F0EDF8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4" y="3228"/>
                <a:ext cx="198" cy="198"/>
              </a:xfrm>
              <a:prstGeom prst="can">
                <a:avLst>
                  <a:gd name="adj" fmla="val 500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61" name="Oval 369">
                <a:extLst>
                  <a:ext uri="{FF2B5EF4-FFF2-40B4-BE49-F238E27FC236}">
                    <a16:creationId xmlns:a16="http://schemas.microsoft.com/office/drawing/2014/main" id="{FA089367-4E43-4B7F-A680-C4CE2F589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4" y="3183"/>
                <a:ext cx="198" cy="199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62" name="Freeform 370">
                <a:extLst>
                  <a:ext uri="{FF2B5EF4-FFF2-40B4-BE49-F238E27FC236}">
                    <a16:creationId xmlns:a16="http://schemas.microsoft.com/office/drawing/2014/main" id="{FDF2A9B4-B9DE-407D-B99F-8AC2472DA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3193"/>
                <a:ext cx="77" cy="173"/>
              </a:xfrm>
              <a:custGeom>
                <a:avLst/>
                <a:gdLst>
                  <a:gd name="T0" fmla="*/ 57 w 77"/>
                  <a:gd name="T1" fmla="*/ 0 h 173"/>
                  <a:gd name="T2" fmla="*/ 0 w 77"/>
                  <a:gd name="T3" fmla="*/ 0 h 173"/>
                  <a:gd name="T4" fmla="*/ 32 w 77"/>
                  <a:gd name="T5" fmla="*/ 32 h 173"/>
                  <a:gd name="T6" fmla="*/ 8 w 77"/>
                  <a:gd name="T7" fmla="*/ 141 h 173"/>
                  <a:gd name="T8" fmla="*/ 48 w 77"/>
                  <a:gd name="T9" fmla="*/ 173 h 173"/>
                  <a:gd name="T10" fmla="*/ 77 w 77"/>
                  <a:gd name="T11" fmla="*/ 140 h 173"/>
                  <a:gd name="T12" fmla="*/ 48 w 77"/>
                  <a:gd name="T13" fmla="*/ 32 h 173"/>
                  <a:gd name="T14" fmla="*/ 57 w 77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73">
                    <a:moveTo>
                      <a:pt x="57" y="0"/>
                    </a:moveTo>
                    <a:lnTo>
                      <a:pt x="0" y="0"/>
                    </a:lnTo>
                    <a:lnTo>
                      <a:pt x="32" y="32"/>
                    </a:lnTo>
                    <a:lnTo>
                      <a:pt x="8" y="141"/>
                    </a:lnTo>
                    <a:lnTo>
                      <a:pt x="48" y="173"/>
                    </a:lnTo>
                    <a:lnTo>
                      <a:pt x="77" y="140"/>
                    </a:lnTo>
                    <a:lnTo>
                      <a:pt x="48" y="3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63" name="Oval 371">
                <a:extLst>
                  <a:ext uri="{FF2B5EF4-FFF2-40B4-BE49-F238E27FC236}">
                    <a16:creationId xmlns:a16="http://schemas.microsoft.com/office/drawing/2014/main" id="{BCFECB02-FB26-4AEE-9F21-1B9AE8AEB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9" y="3040"/>
                <a:ext cx="165" cy="1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64" name="Oval 372">
                <a:extLst>
                  <a:ext uri="{FF2B5EF4-FFF2-40B4-BE49-F238E27FC236}">
                    <a16:creationId xmlns:a16="http://schemas.microsoft.com/office/drawing/2014/main" id="{5ACBDA59-F6BC-496D-A68B-A3EC17D9D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3067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65" name="Oval 373">
                <a:extLst>
                  <a:ext uri="{FF2B5EF4-FFF2-40B4-BE49-F238E27FC236}">
                    <a16:creationId xmlns:a16="http://schemas.microsoft.com/office/drawing/2014/main" id="{061CF096-DE2D-4610-BF96-A8F74EE81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9" y="3078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66" name="Oval 374">
                <a:extLst>
                  <a:ext uri="{FF2B5EF4-FFF2-40B4-BE49-F238E27FC236}">
                    <a16:creationId xmlns:a16="http://schemas.microsoft.com/office/drawing/2014/main" id="{E118801E-4195-4233-95AD-F524EA043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6" y="3114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67" name="Oval 375">
                <a:extLst>
                  <a:ext uri="{FF2B5EF4-FFF2-40B4-BE49-F238E27FC236}">
                    <a16:creationId xmlns:a16="http://schemas.microsoft.com/office/drawing/2014/main" id="{0A960444-D2E6-4734-A5DA-BE75713F3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3114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68" name="AutoShape 376">
                <a:extLst>
                  <a:ext uri="{FF2B5EF4-FFF2-40B4-BE49-F238E27FC236}">
                    <a16:creationId xmlns:a16="http://schemas.microsoft.com/office/drawing/2014/main" id="{981D2ECF-DB74-4638-AA27-811E7FEF0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428" y="3041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69" name="AutoShape 377">
                <a:extLst>
                  <a:ext uri="{FF2B5EF4-FFF2-40B4-BE49-F238E27FC236}">
                    <a16:creationId xmlns:a16="http://schemas.microsoft.com/office/drawing/2014/main" id="{8A93F259-DFFA-4FA7-9FB1-645B3E3A2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464" y="3038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70" name="AutoShape 378">
                <a:extLst>
                  <a:ext uri="{FF2B5EF4-FFF2-40B4-BE49-F238E27FC236}">
                    <a16:creationId xmlns:a16="http://schemas.microsoft.com/office/drawing/2014/main" id="{F8389F1C-36A5-4B07-B2BB-B79B385BC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508" y="3039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71" name="AutoShape 379">
                <a:extLst>
                  <a:ext uri="{FF2B5EF4-FFF2-40B4-BE49-F238E27FC236}">
                    <a16:creationId xmlns:a16="http://schemas.microsoft.com/office/drawing/2014/main" id="{3156409D-EE2C-4CFF-BA2B-1EB2B38C1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409" y="3019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72" name="Oval 380">
                <a:extLst>
                  <a:ext uri="{FF2B5EF4-FFF2-40B4-BE49-F238E27FC236}">
                    <a16:creationId xmlns:a16="http://schemas.microsoft.com/office/drawing/2014/main" id="{544AE1EA-8897-4169-89A3-550697C3B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108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173" name="Group 381">
              <a:extLst>
                <a:ext uri="{FF2B5EF4-FFF2-40B4-BE49-F238E27FC236}">
                  <a16:creationId xmlns:a16="http://schemas.microsoft.com/office/drawing/2014/main" id="{798E0AE3-2DD9-46BC-9C64-D86537E904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3" y="3024"/>
              <a:ext cx="198" cy="407"/>
              <a:chOff x="3404" y="3019"/>
              <a:chExt cx="198" cy="407"/>
            </a:xfrm>
          </p:grpSpPr>
          <p:sp>
            <p:nvSpPr>
              <p:cNvPr id="34174" name="Oval 382">
                <a:extLst>
                  <a:ext uri="{FF2B5EF4-FFF2-40B4-BE49-F238E27FC236}">
                    <a16:creationId xmlns:a16="http://schemas.microsoft.com/office/drawing/2014/main" id="{ECD36D10-680B-4B04-B8AD-2CF60FFE2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4" y="3313"/>
                <a:ext cx="198" cy="113"/>
              </a:xfrm>
              <a:prstGeom prst="ellipse">
                <a:avLst/>
              </a:prstGeom>
              <a:gradFill rotWithShape="1">
                <a:gsLst>
                  <a:gs pos="0">
                    <a:srgbClr val="99CC00">
                      <a:gamma/>
                      <a:shade val="46275"/>
                      <a:invGamma/>
                    </a:srgbClr>
                  </a:gs>
                  <a:gs pos="50000">
                    <a:srgbClr val="99CC00"/>
                  </a:gs>
                  <a:gs pos="100000">
                    <a:srgbClr val="99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75" name="AutoShape 383">
                <a:extLst>
                  <a:ext uri="{FF2B5EF4-FFF2-40B4-BE49-F238E27FC236}">
                    <a16:creationId xmlns:a16="http://schemas.microsoft.com/office/drawing/2014/main" id="{8EBD4E3D-9960-4576-85B6-082BF6DF6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4" y="3228"/>
                <a:ext cx="198" cy="19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99CC00">
                      <a:gamma/>
                      <a:shade val="46275"/>
                      <a:invGamma/>
                    </a:srgbClr>
                  </a:gs>
                  <a:gs pos="50000">
                    <a:srgbClr val="99CC00"/>
                  </a:gs>
                  <a:gs pos="100000">
                    <a:srgbClr val="99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76" name="Oval 384">
                <a:extLst>
                  <a:ext uri="{FF2B5EF4-FFF2-40B4-BE49-F238E27FC236}">
                    <a16:creationId xmlns:a16="http://schemas.microsoft.com/office/drawing/2014/main" id="{1923936C-784C-44AF-AABA-402C2775D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4" y="3183"/>
                <a:ext cx="198" cy="199"/>
              </a:xfrm>
              <a:prstGeom prst="ellipse">
                <a:avLst/>
              </a:prstGeom>
              <a:gradFill rotWithShape="1">
                <a:gsLst>
                  <a:gs pos="0">
                    <a:srgbClr val="99CC00">
                      <a:gamma/>
                      <a:shade val="46275"/>
                      <a:invGamma/>
                    </a:srgbClr>
                  </a:gs>
                  <a:gs pos="50000">
                    <a:srgbClr val="99CC00"/>
                  </a:gs>
                  <a:gs pos="100000">
                    <a:srgbClr val="99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77" name="Freeform 385" descr="右上がり対角線 (太)">
                <a:extLst>
                  <a:ext uri="{FF2B5EF4-FFF2-40B4-BE49-F238E27FC236}">
                    <a16:creationId xmlns:a16="http://schemas.microsoft.com/office/drawing/2014/main" id="{492FE8CE-3D27-4B7F-9AFD-43EDD313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3193"/>
                <a:ext cx="77" cy="173"/>
              </a:xfrm>
              <a:custGeom>
                <a:avLst/>
                <a:gdLst>
                  <a:gd name="T0" fmla="*/ 57 w 77"/>
                  <a:gd name="T1" fmla="*/ 0 h 173"/>
                  <a:gd name="T2" fmla="*/ 0 w 77"/>
                  <a:gd name="T3" fmla="*/ 0 h 173"/>
                  <a:gd name="T4" fmla="*/ 32 w 77"/>
                  <a:gd name="T5" fmla="*/ 32 h 173"/>
                  <a:gd name="T6" fmla="*/ 8 w 77"/>
                  <a:gd name="T7" fmla="*/ 141 h 173"/>
                  <a:gd name="T8" fmla="*/ 48 w 77"/>
                  <a:gd name="T9" fmla="*/ 173 h 173"/>
                  <a:gd name="T10" fmla="*/ 77 w 77"/>
                  <a:gd name="T11" fmla="*/ 140 h 173"/>
                  <a:gd name="T12" fmla="*/ 48 w 77"/>
                  <a:gd name="T13" fmla="*/ 32 h 173"/>
                  <a:gd name="T14" fmla="*/ 57 w 77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73">
                    <a:moveTo>
                      <a:pt x="57" y="0"/>
                    </a:moveTo>
                    <a:lnTo>
                      <a:pt x="0" y="0"/>
                    </a:lnTo>
                    <a:lnTo>
                      <a:pt x="32" y="32"/>
                    </a:lnTo>
                    <a:lnTo>
                      <a:pt x="8" y="141"/>
                    </a:lnTo>
                    <a:lnTo>
                      <a:pt x="48" y="173"/>
                    </a:lnTo>
                    <a:lnTo>
                      <a:pt x="77" y="140"/>
                    </a:lnTo>
                    <a:lnTo>
                      <a:pt x="48" y="32"/>
                    </a:lnTo>
                    <a:lnTo>
                      <a:pt x="57" y="0"/>
                    </a:lnTo>
                    <a:close/>
                  </a:path>
                </a:pathLst>
              </a:custGeom>
              <a:pattFill prst="wdUpDiag">
                <a:fgClr>
                  <a:srgbClr val="99CC00"/>
                </a:fgClr>
                <a:bgClr>
                  <a:srgbClr val="0066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78" name="Oval 386">
                <a:extLst>
                  <a:ext uri="{FF2B5EF4-FFF2-40B4-BE49-F238E27FC236}">
                    <a16:creationId xmlns:a16="http://schemas.microsoft.com/office/drawing/2014/main" id="{979758D0-5357-442E-8AB6-EDF7BE191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9" y="3040"/>
                <a:ext cx="165" cy="15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79" name="Oval 387">
                <a:extLst>
                  <a:ext uri="{FF2B5EF4-FFF2-40B4-BE49-F238E27FC236}">
                    <a16:creationId xmlns:a16="http://schemas.microsoft.com/office/drawing/2014/main" id="{1B115E3A-081A-4FE7-8D37-9D16B00E0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3067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80" name="Oval 388">
                <a:extLst>
                  <a:ext uri="{FF2B5EF4-FFF2-40B4-BE49-F238E27FC236}">
                    <a16:creationId xmlns:a16="http://schemas.microsoft.com/office/drawing/2014/main" id="{FE50A7BA-1E73-434D-BFCA-3FAA265CE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9" y="3078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81" name="Oval 389">
                <a:extLst>
                  <a:ext uri="{FF2B5EF4-FFF2-40B4-BE49-F238E27FC236}">
                    <a16:creationId xmlns:a16="http://schemas.microsoft.com/office/drawing/2014/main" id="{F46B40B4-1A7E-4EE2-B3CF-FB14A710F7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6" y="3114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82" name="Oval 390">
                <a:extLst>
                  <a:ext uri="{FF2B5EF4-FFF2-40B4-BE49-F238E27FC236}">
                    <a16:creationId xmlns:a16="http://schemas.microsoft.com/office/drawing/2014/main" id="{419371C5-062B-4E94-82B6-500B0C310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3114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83" name="AutoShape 391">
                <a:extLst>
                  <a:ext uri="{FF2B5EF4-FFF2-40B4-BE49-F238E27FC236}">
                    <a16:creationId xmlns:a16="http://schemas.microsoft.com/office/drawing/2014/main" id="{B5BD42D7-F2BE-456D-B2AB-B2D580BEE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428" y="3041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84" name="AutoShape 392">
                <a:extLst>
                  <a:ext uri="{FF2B5EF4-FFF2-40B4-BE49-F238E27FC236}">
                    <a16:creationId xmlns:a16="http://schemas.microsoft.com/office/drawing/2014/main" id="{DD84DCCE-9D4B-4B10-982B-AC8FAAA48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464" y="3038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85" name="AutoShape 393">
                <a:extLst>
                  <a:ext uri="{FF2B5EF4-FFF2-40B4-BE49-F238E27FC236}">
                    <a16:creationId xmlns:a16="http://schemas.microsoft.com/office/drawing/2014/main" id="{D6032F40-F602-4569-963C-AA2FF86BF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3508" y="3039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86" name="AutoShape 394">
                <a:extLst>
                  <a:ext uri="{FF2B5EF4-FFF2-40B4-BE49-F238E27FC236}">
                    <a16:creationId xmlns:a16="http://schemas.microsoft.com/office/drawing/2014/main" id="{8C7B285D-F3E3-4A70-B92F-D1A2756BD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409" y="3019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87" name="Oval 395">
                <a:extLst>
                  <a:ext uri="{FF2B5EF4-FFF2-40B4-BE49-F238E27FC236}">
                    <a16:creationId xmlns:a16="http://schemas.microsoft.com/office/drawing/2014/main" id="{0A371AC1-CDDC-4129-8085-8F502A101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108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188" name="Group 396">
            <a:extLst>
              <a:ext uri="{FF2B5EF4-FFF2-40B4-BE49-F238E27FC236}">
                <a16:creationId xmlns:a16="http://schemas.microsoft.com/office/drawing/2014/main" id="{ED85835E-9295-4E54-8F9B-E6D26EB909AA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6175375"/>
            <a:ext cx="493712" cy="493713"/>
            <a:chOff x="3007" y="2273"/>
            <a:chExt cx="311" cy="311"/>
          </a:xfrm>
        </p:grpSpPr>
        <p:sp>
          <p:nvSpPr>
            <p:cNvPr id="34189" name="Oval 397">
              <a:extLst>
                <a:ext uri="{FF2B5EF4-FFF2-40B4-BE49-F238E27FC236}">
                  <a16:creationId xmlns:a16="http://schemas.microsoft.com/office/drawing/2014/main" id="{ED76294E-EBD8-4A19-BA96-D8397778D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2273"/>
              <a:ext cx="311" cy="311"/>
            </a:xfrm>
            <a:prstGeom prst="ellipse">
              <a:avLst/>
            </a:prstGeom>
            <a:gradFill rotWithShape="1">
              <a:gsLst>
                <a:gs pos="0">
                  <a:srgbClr val="00CCFF">
                    <a:gamma/>
                    <a:tint val="0"/>
                    <a:invGamma/>
                  </a:srgbClr>
                </a:gs>
                <a:gs pos="100000">
                  <a:srgbClr val="00CC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0" name="Oval 398">
              <a:extLst>
                <a:ext uri="{FF2B5EF4-FFF2-40B4-BE49-F238E27FC236}">
                  <a16:creationId xmlns:a16="http://schemas.microsoft.com/office/drawing/2014/main" id="{E827843B-AAB8-4E43-BDAC-D4EF962ABB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07" y="2273"/>
              <a:ext cx="311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1" name="Oval 399">
              <a:extLst>
                <a:ext uri="{FF2B5EF4-FFF2-40B4-BE49-F238E27FC236}">
                  <a16:creationId xmlns:a16="http://schemas.microsoft.com/office/drawing/2014/main" id="{CA0C18E1-E73E-4574-9B29-17FBCC332F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2" name="Oval 400">
              <a:extLst>
                <a:ext uri="{FF2B5EF4-FFF2-40B4-BE49-F238E27FC236}">
                  <a16:creationId xmlns:a16="http://schemas.microsoft.com/office/drawing/2014/main" id="{1467ABCB-7585-4A6E-ACA0-DB57D13ADD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3" name="Oval 401">
              <a:extLst>
                <a:ext uri="{FF2B5EF4-FFF2-40B4-BE49-F238E27FC236}">
                  <a16:creationId xmlns:a16="http://schemas.microsoft.com/office/drawing/2014/main" id="{C1589B39-4B59-4FF8-95BB-9CBE6EEC48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4" name="Oval 402">
              <a:extLst>
                <a:ext uri="{FF2B5EF4-FFF2-40B4-BE49-F238E27FC236}">
                  <a16:creationId xmlns:a16="http://schemas.microsoft.com/office/drawing/2014/main" id="{2A5A228F-0F30-43E2-833D-AB1F007571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195" name="Group 403">
            <a:extLst>
              <a:ext uri="{FF2B5EF4-FFF2-40B4-BE49-F238E27FC236}">
                <a16:creationId xmlns:a16="http://schemas.microsoft.com/office/drawing/2014/main" id="{97B94AAB-BECC-485E-851D-8C3070AF6614}"/>
              </a:ext>
            </a:extLst>
          </p:cNvPr>
          <p:cNvGrpSpPr>
            <a:grpSpLocks/>
          </p:cNvGrpSpPr>
          <p:nvPr/>
        </p:nvGrpSpPr>
        <p:grpSpPr bwMode="auto">
          <a:xfrm>
            <a:off x="2613025" y="6175375"/>
            <a:ext cx="493713" cy="493713"/>
            <a:chOff x="823" y="2925"/>
            <a:chExt cx="311" cy="311"/>
          </a:xfrm>
        </p:grpSpPr>
        <p:sp>
          <p:nvSpPr>
            <p:cNvPr id="34196" name="Oval 404">
              <a:extLst>
                <a:ext uri="{FF2B5EF4-FFF2-40B4-BE49-F238E27FC236}">
                  <a16:creationId xmlns:a16="http://schemas.microsoft.com/office/drawing/2014/main" id="{DA6EE794-75F9-4FC0-B79F-6BE40DCE89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23" y="2925"/>
              <a:ext cx="311" cy="311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197" name="Group 405">
              <a:extLst>
                <a:ext uri="{FF2B5EF4-FFF2-40B4-BE49-F238E27FC236}">
                  <a16:creationId xmlns:a16="http://schemas.microsoft.com/office/drawing/2014/main" id="{1D81775B-B1BC-4F55-B6C9-909E544BF6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" y="2925"/>
              <a:ext cx="311" cy="311"/>
              <a:chOff x="2751" y="2755"/>
              <a:chExt cx="311" cy="311"/>
            </a:xfrm>
          </p:grpSpPr>
          <p:sp>
            <p:nvSpPr>
              <p:cNvPr id="34198" name="Oval 406">
                <a:extLst>
                  <a:ext uri="{FF2B5EF4-FFF2-40B4-BE49-F238E27FC236}">
                    <a16:creationId xmlns:a16="http://schemas.microsoft.com/office/drawing/2014/main" id="{E597AE49-F147-4F1B-967E-CC7BB3176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2755"/>
                <a:ext cx="311" cy="311"/>
              </a:xfrm>
              <a:prstGeom prst="ellipse">
                <a:avLst/>
              </a:prstGeom>
              <a:gradFill rotWithShape="1">
                <a:gsLst>
                  <a:gs pos="0">
                    <a:srgbClr val="99CC00">
                      <a:gamma/>
                      <a:tint val="0"/>
                      <a:invGamma/>
                    </a:srgbClr>
                  </a:gs>
                  <a:gs pos="100000">
                    <a:srgbClr val="99CC0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99" name="Oval 407">
                <a:extLst>
                  <a:ext uri="{FF2B5EF4-FFF2-40B4-BE49-F238E27FC236}">
                    <a16:creationId xmlns:a16="http://schemas.microsoft.com/office/drawing/2014/main" id="{106F43E3-A9D9-482B-B449-8D8DDF899A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79" y="2755"/>
                <a:ext cx="255" cy="311"/>
              </a:xfrm>
              <a:prstGeom prst="ellipse">
                <a:avLst/>
              </a:prstGeom>
              <a:noFill/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00" name="Oval 408">
                <a:extLst>
                  <a:ext uri="{FF2B5EF4-FFF2-40B4-BE49-F238E27FC236}">
                    <a16:creationId xmlns:a16="http://schemas.microsoft.com/office/drawing/2014/main" id="{6B1DAB2F-73B4-4374-8FED-E69D257A6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836" y="2755"/>
                <a:ext cx="142" cy="311"/>
              </a:xfrm>
              <a:prstGeom prst="ellipse">
                <a:avLst/>
              </a:prstGeom>
              <a:noFill/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01" name="Oval 409">
                <a:extLst>
                  <a:ext uri="{FF2B5EF4-FFF2-40B4-BE49-F238E27FC236}">
                    <a16:creationId xmlns:a16="http://schemas.microsoft.com/office/drawing/2014/main" id="{FFCCE0CC-8B30-4BEC-A822-E6516941D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2779" y="2755"/>
                <a:ext cx="255" cy="311"/>
              </a:xfrm>
              <a:prstGeom prst="ellipse">
                <a:avLst/>
              </a:prstGeom>
              <a:noFill/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02" name="Oval 410">
                <a:extLst>
                  <a:ext uri="{FF2B5EF4-FFF2-40B4-BE49-F238E27FC236}">
                    <a16:creationId xmlns:a16="http://schemas.microsoft.com/office/drawing/2014/main" id="{93AB2D2D-9CD4-4DF3-A0CE-CD74E500C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2836" y="2755"/>
                <a:ext cx="142" cy="311"/>
              </a:xfrm>
              <a:prstGeom prst="ellipse">
                <a:avLst/>
              </a:prstGeom>
              <a:noFill/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203" name="Group 411">
            <a:extLst>
              <a:ext uri="{FF2B5EF4-FFF2-40B4-BE49-F238E27FC236}">
                <a16:creationId xmlns:a16="http://schemas.microsoft.com/office/drawing/2014/main" id="{60BD7A65-7D93-46A4-88CD-74D9E5A70E5F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5815013"/>
            <a:ext cx="855663" cy="855662"/>
            <a:chOff x="3007" y="2273"/>
            <a:chExt cx="311" cy="311"/>
          </a:xfrm>
        </p:grpSpPr>
        <p:sp>
          <p:nvSpPr>
            <p:cNvPr id="34204" name="Oval 412">
              <a:extLst>
                <a:ext uri="{FF2B5EF4-FFF2-40B4-BE49-F238E27FC236}">
                  <a16:creationId xmlns:a16="http://schemas.microsoft.com/office/drawing/2014/main" id="{9B66F658-0BAC-4047-B6B6-A7125F7D5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2273"/>
              <a:ext cx="311" cy="311"/>
            </a:xfrm>
            <a:prstGeom prst="ellipse">
              <a:avLst/>
            </a:prstGeom>
            <a:gradFill rotWithShape="1">
              <a:gsLst>
                <a:gs pos="0">
                  <a:srgbClr val="00CCFF">
                    <a:gamma/>
                    <a:tint val="0"/>
                    <a:invGamma/>
                  </a:srgbClr>
                </a:gs>
                <a:gs pos="100000">
                  <a:srgbClr val="00CC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5" name="Oval 413">
              <a:extLst>
                <a:ext uri="{FF2B5EF4-FFF2-40B4-BE49-F238E27FC236}">
                  <a16:creationId xmlns:a16="http://schemas.microsoft.com/office/drawing/2014/main" id="{5AAFFA3D-724A-479E-B663-C2F8B657D3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07" y="2273"/>
              <a:ext cx="311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6" name="Oval 414">
              <a:extLst>
                <a:ext uri="{FF2B5EF4-FFF2-40B4-BE49-F238E27FC236}">
                  <a16:creationId xmlns:a16="http://schemas.microsoft.com/office/drawing/2014/main" id="{E76F763F-A848-4D39-B843-B930B6921A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7" name="Oval 415">
              <a:extLst>
                <a:ext uri="{FF2B5EF4-FFF2-40B4-BE49-F238E27FC236}">
                  <a16:creationId xmlns:a16="http://schemas.microsoft.com/office/drawing/2014/main" id="{A3DFE936-2CFA-4ECB-B0F3-0183AF6778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8" name="Oval 416">
              <a:extLst>
                <a:ext uri="{FF2B5EF4-FFF2-40B4-BE49-F238E27FC236}">
                  <a16:creationId xmlns:a16="http://schemas.microsoft.com/office/drawing/2014/main" id="{FC32007D-D45F-4E40-90F6-4D4BC334C6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9" name="Oval 417">
              <a:extLst>
                <a:ext uri="{FF2B5EF4-FFF2-40B4-BE49-F238E27FC236}">
                  <a16:creationId xmlns:a16="http://schemas.microsoft.com/office/drawing/2014/main" id="{F9C59F55-2875-4031-90B4-B9A7D6F789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10" name="Group 418">
            <a:extLst>
              <a:ext uri="{FF2B5EF4-FFF2-40B4-BE49-F238E27FC236}">
                <a16:creationId xmlns:a16="http://schemas.microsoft.com/office/drawing/2014/main" id="{5A78AC6E-7709-439C-9EFD-619691693F29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5815013"/>
            <a:ext cx="855662" cy="855662"/>
            <a:chOff x="512" y="3634"/>
            <a:chExt cx="539" cy="539"/>
          </a:xfrm>
        </p:grpSpPr>
        <p:sp>
          <p:nvSpPr>
            <p:cNvPr id="34211" name="Oval 419">
              <a:extLst>
                <a:ext uri="{FF2B5EF4-FFF2-40B4-BE49-F238E27FC236}">
                  <a16:creationId xmlns:a16="http://schemas.microsoft.com/office/drawing/2014/main" id="{4E5468B6-4CDE-419F-B84C-7DDF651BB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3634"/>
              <a:ext cx="539" cy="539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gamma/>
                    <a:tint val="0"/>
                    <a:invGamma/>
                  </a:srgbClr>
                </a:gs>
                <a:gs pos="100000">
                  <a:srgbClr val="99CC00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2" name="Oval 420">
              <a:extLst>
                <a:ext uri="{FF2B5EF4-FFF2-40B4-BE49-F238E27FC236}">
                  <a16:creationId xmlns:a16="http://schemas.microsoft.com/office/drawing/2014/main" id="{7D71CA3A-FFB4-44AF-99BC-83BE0E98A1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12" y="3634"/>
              <a:ext cx="539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3" name="Oval 421">
              <a:extLst>
                <a:ext uri="{FF2B5EF4-FFF2-40B4-BE49-F238E27FC236}">
                  <a16:creationId xmlns:a16="http://schemas.microsoft.com/office/drawing/2014/main" id="{71E0BF3D-E1C3-45FC-A0EE-C02ACA3464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61" y="3634"/>
              <a:ext cx="441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4" name="Oval 422">
              <a:extLst>
                <a:ext uri="{FF2B5EF4-FFF2-40B4-BE49-F238E27FC236}">
                  <a16:creationId xmlns:a16="http://schemas.microsoft.com/office/drawing/2014/main" id="{BF36B311-C8B4-4962-BEA9-76F25A492A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659" y="3634"/>
              <a:ext cx="246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5" name="Oval 423">
              <a:extLst>
                <a:ext uri="{FF2B5EF4-FFF2-40B4-BE49-F238E27FC236}">
                  <a16:creationId xmlns:a16="http://schemas.microsoft.com/office/drawing/2014/main" id="{BD9A635F-1109-4D76-8409-05753BB321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561" y="3634"/>
              <a:ext cx="441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6" name="Oval 424">
              <a:extLst>
                <a:ext uri="{FF2B5EF4-FFF2-40B4-BE49-F238E27FC236}">
                  <a16:creationId xmlns:a16="http://schemas.microsoft.com/office/drawing/2014/main" id="{7641962E-309E-41D0-AAF1-457DEDA63D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659" y="3634"/>
              <a:ext cx="246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17" name="Group 425">
            <a:extLst>
              <a:ext uri="{FF2B5EF4-FFF2-40B4-BE49-F238E27FC236}">
                <a16:creationId xmlns:a16="http://schemas.microsoft.com/office/drawing/2014/main" id="{D69F931A-09D1-44CA-9DD6-FE548A040682}"/>
              </a:ext>
            </a:extLst>
          </p:cNvPr>
          <p:cNvGrpSpPr>
            <a:grpSpLocks/>
          </p:cNvGrpSpPr>
          <p:nvPr/>
        </p:nvGrpSpPr>
        <p:grpSpPr bwMode="auto">
          <a:xfrm>
            <a:off x="5087938" y="6218238"/>
            <a:ext cx="449262" cy="450850"/>
            <a:chOff x="2326" y="431"/>
            <a:chExt cx="283" cy="284"/>
          </a:xfrm>
        </p:grpSpPr>
        <p:sp>
          <p:nvSpPr>
            <p:cNvPr id="34218" name="AutoShape 426">
              <a:extLst>
                <a:ext uri="{FF2B5EF4-FFF2-40B4-BE49-F238E27FC236}">
                  <a16:creationId xmlns:a16="http://schemas.microsoft.com/office/drawing/2014/main" id="{13069121-F7F0-4E47-94A8-E1B355080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31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9" name="AutoShape 427">
              <a:extLst>
                <a:ext uri="{FF2B5EF4-FFF2-40B4-BE49-F238E27FC236}">
                  <a16:creationId xmlns:a16="http://schemas.microsoft.com/office/drawing/2014/main" id="{59890140-FB9A-42AA-8AD0-970702D80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20" name="Group 428">
            <a:extLst>
              <a:ext uri="{FF2B5EF4-FFF2-40B4-BE49-F238E27FC236}">
                <a16:creationId xmlns:a16="http://schemas.microsoft.com/office/drawing/2014/main" id="{BE8A2828-8722-4393-89C0-4A9014E4E65C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6218238"/>
            <a:ext cx="449263" cy="450850"/>
            <a:chOff x="2695" y="431"/>
            <a:chExt cx="283" cy="284"/>
          </a:xfrm>
        </p:grpSpPr>
        <p:sp>
          <p:nvSpPr>
            <p:cNvPr id="34221" name="AutoShape 429">
              <a:extLst>
                <a:ext uri="{FF2B5EF4-FFF2-40B4-BE49-F238E27FC236}">
                  <a16:creationId xmlns:a16="http://schemas.microsoft.com/office/drawing/2014/main" id="{80A4A764-078B-4778-AA44-B14D25764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431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22" name="AutoShape 430">
              <a:extLst>
                <a:ext uri="{FF2B5EF4-FFF2-40B4-BE49-F238E27FC236}">
                  <a16:creationId xmlns:a16="http://schemas.microsoft.com/office/drawing/2014/main" id="{F5EEBA33-159F-45BF-809D-2A94CCB80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23" name="Group 431">
            <a:extLst>
              <a:ext uri="{FF2B5EF4-FFF2-40B4-BE49-F238E27FC236}">
                <a16:creationId xmlns:a16="http://schemas.microsoft.com/office/drawing/2014/main" id="{11B67204-645B-4D53-8F53-1941A2E7A514}"/>
              </a:ext>
            </a:extLst>
          </p:cNvPr>
          <p:cNvGrpSpPr>
            <a:grpSpLocks/>
          </p:cNvGrpSpPr>
          <p:nvPr/>
        </p:nvGrpSpPr>
        <p:grpSpPr bwMode="auto">
          <a:xfrm>
            <a:off x="5087938" y="5722938"/>
            <a:ext cx="449262" cy="450850"/>
            <a:chOff x="2326" y="119"/>
            <a:chExt cx="283" cy="284"/>
          </a:xfrm>
        </p:grpSpPr>
        <p:sp>
          <p:nvSpPr>
            <p:cNvPr id="34224" name="AutoShape 432">
              <a:extLst>
                <a:ext uri="{FF2B5EF4-FFF2-40B4-BE49-F238E27FC236}">
                  <a16:creationId xmlns:a16="http://schemas.microsoft.com/office/drawing/2014/main" id="{E0096570-3CE0-493E-9275-FE72430A6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25" name="AutoShape 433">
              <a:extLst>
                <a:ext uri="{FF2B5EF4-FFF2-40B4-BE49-F238E27FC236}">
                  <a16:creationId xmlns:a16="http://schemas.microsoft.com/office/drawing/2014/main" id="{CBC3FB6B-7358-4ED4-B82B-1ACCDBD4F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26" name="Group 434">
            <a:extLst>
              <a:ext uri="{FF2B5EF4-FFF2-40B4-BE49-F238E27FC236}">
                <a16:creationId xmlns:a16="http://schemas.microsoft.com/office/drawing/2014/main" id="{64469CF6-491A-44D4-A245-3F26AFD20D6D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5722938"/>
            <a:ext cx="449263" cy="450850"/>
            <a:chOff x="2695" y="119"/>
            <a:chExt cx="283" cy="284"/>
          </a:xfrm>
        </p:grpSpPr>
        <p:sp>
          <p:nvSpPr>
            <p:cNvPr id="34227" name="AutoShape 435">
              <a:extLst>
                <a:ext uri="{FF2B5EF4-FFF2-40B4-BE49-F238E27FC236}">
                  <a16:creationId xmlns:a16="http://schemas.microsoft.com/office/drawing/2014/main" id="{51A35F25-6BEB-4224-A797-E4335DA0C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9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28" name="AutoShape 436">
              <a:extLst>
                <a:ext uri="{FF2B5EF4-FFF2-40B4-BE49-F238E27FC236}">
                  <a16:creationId xmlns:a16="http://schemas.microsoft.com/office/drawing/2014/main" id="{08F442AE-03FB-4EEA-8C2E-627E41062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29" name="Group 437">
            <a:extLst>
              <a:ext uri="{FF2B5EF4-FFF2-40B4-BE49-F238E27FC236}">
                <a16:creationId xmlns:a16="http://schemas.microsoft.com/office/drawing/2014/main" id="{7C6E0FED-ABD3-4E60-9162-02BB87D3FE1A}"/>
              </a:ext>
            </a:extLst>
          </p:cNvPr>
          <p:cNvGrpSpPr>
            <a:grpSpLocks/>
          </p:cNvGrpSpPr>
          <p:nvPr/>
        </p:nvGrpSpPr>
        <p:grpSpPr bwMode="auto">
          <a:xfrm>
            <a:off x="6257925" y="6218238"/>
            <a:ext cx="449263" cy="450850"/>
            <a:chOff x="3063" y="431"/>
            <a:chExt cx="283" cy="284"/>
          </a:xfrm>
        </p:grpSpPr>
        <p:sp>
          <p:nvSpPr>
            <p:cNvPr id="34230" name="AutoShape 438">
              <a:extLst>
                <a:ext uri="{FF2B5EF4-FFF2-40B4-BE49-F238E27FC236}">
                  <a16:creationId xmlns:a16="http://schemas.microsoft.com/office/drawing/2014/main" id="{27C5F73B-8B85-4C0A-B82B-7E84292C7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31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31" name="AutoShape 439">
              <a:extLst>
                <a:ext uri="{FF2B5EF4-FFF2-40B4-BE49-F238E27FC236}">
                  <a16:creationId xmlns:a16="http://schemas.microsoft.com/office/drawing/2014/main" id="{F56BE3D0-C6D7-4C33-9367-F31636E47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32" name="Group 440">
            <a:extLst>
              <a:ext uri="{FF2B5EF4-FFF2-40B4-BE49-F238E27FC236}">
                <a16:creationId xmlns:a16="http://schemas.microsoft.com/office/drawing/2014/main" id="{D73E6B82-463C-4456-8EAC-3A5BD18E3FD0}"/>
              </a:ext>
            </a:extLst>
          </p:cNvPr>
          <p:cNvGrpSpPr>
            <a:grpSpLocks/>
          </p:cNvGrpSpPr>
          <p:nvPr/>
        </p:nvGrpSpPr>
        <p:grpSpPr bwMode="auto">
          <a:xfrm>
            <a:off x="6843713" y="6218238"/>
            <a:ext cx="449262" cy="450850"/>
            <a:chOff x="3432" y="431"/>
            <a:chExt cx="283" cy="284"/>
          </a:xfrm>
        </p:grpSpPr>
        <p:sp>
          <p:nvSpPr>
            <p:cNvPr id="34233" name="AutoShape 441">
              <a:extLst>
                <a:ext uri="{FF2B5EF4-FFF2-40B4-BE49-F238E27FC236}">
                  <a16:creationId xmlns:a16="http://schemas.microsoft.com/office/drawing/2014/main" id="{8D74968D-77D2-42B6-BF31-1B1F4CEFA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431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34" name="AutoShape 442">
              <a:extLst>
                <a:ext uri="{FF2B5EF4-FFF2-40B4-BE49-F238E27FC236}">
                  <a16:creationId xmlns:a16="http://schemas.microsoft.com/office/drawing/2014/main" id="{EAC03E2D-22A6-41B8-8955-767AB19B8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35" name="Group 443">
            <a:extLst>
              <a:ext uri="{FF2B5EF4-FFF2-40B4-BE49-F238E27FC236}">
                <a16:creationId xmlns:a16="http://schemas.microsoft.com/office/drawing/2014/main" id="{4AE8B8DB-5DEB-472B-AE7E-CFF5EC542FB9}"/>
              </a:ext>
            </a:extLst>
          </p:cNvPr>
          <p:cNvGrpSpPr>
            <a:grpSpLocks/>
          </p:cNvGrpSpPr>
          <p:nvPr/>
        </p:nvGrpSpPr>
        <p:grpSpPr bwMode="auto">
          <a:xfrm>
            <a:off x="6257925" y="5722938"/>
            <a:ext cx="449263" cy="450850"/>
            <a:chOff x="3063" y="119"/>
            <a:chExt cx="283" cy="284"/>
          </a:xfrm>
        </p:grpSpPr>
        <p:sp>
          <p:nvSpPr>
            <p:cNvPr id="34236" name="AutoShape 444">
              <a:extLst>
                <a:ext uri="{FF2B5EF4-FFF2-40B4-BE49-F238E27FC236}">
                  <a16:creationId xmlns:a16="http://schemas.microsoft.com/office/drawing/2014/main" id="{7452BA90-F935-4D4E-9ADE-92C65333A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66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37" name="AutoShape 445">
              <a:extLst>
                <a:ext uri="{FF2B5EF4-FFF2-40B4-BE49-F238E27FC236}">
                  <a16:creationId xmlns:a16="http://schemas.microsoft.com/office/drawing/2014/main" id="{EA0FA81A-F31F-467C-A2B8-B09FD094D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38" name="Group 446">
            <a:extLst>
              <a:ext uri="{FF2B5EF4-FFF2-40B4-BE49-F238E27FC236}">
                <a16:creationId xmlns:a16="http://schemas.microsoft.com/office/drawing/2014/main" id="{C4E000DF-6536-4B11-9A07-6F9FEE0827C0}"/>
              </a:ext>
            </a:extLst>
          </p:cNvPr>
          <p:cNvGrpSpPr>
            <a:grpSpLocks/>
          </p:cNvGrpSpPr>
          <p:nvPr/>
        </p:nvGrpSpPr>
        <p:grpSpPr bwMode="auto">
          <a:xfrm>
            <a:off x="6843713" y="5722938"/>
            <a:ext cx="449262" cy="450850"/>
            <a:chOff x="3432" y="119"/>
            <a:chExt cx="283" cy="284"/>
          </a:xfrm>
        </p:grpSpPr>
        <p:sp>
          <p:nvSpPr>
            <p:cNvPr id="34239" name="AutoShape 447">
              <a:extLst>
                <a:ext uri="{FF2B5EF4-FFF2-40B4-BE49-F238E27FC236}">
                  <a16:creationId xmlns:a16="http://schemas.microsoft.com/office/drawing/2014/main" id="{C05EB935-F112-4E3E-A369-548970DBA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19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40" name="AutoShape 448">
              <a:extLst>
                <a:ext uri="{FF2B5EF4-FFF2-40B4-BE49-F238E27FC236}">
                  <a16:creationId xmlns:a16="http://schemas.microsoft.com/office/drawing/2014/main" id="{78CC9BC1-C84B-4527-BCE7-79CB5C951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951" name="Group 1111">
            <a:extLst>
              <a:ext uri="{FF2B5EF4-FFF2-40B4-BE49-F238E27FC236}">
                <a16:creationId xmlns:a16="http://schemas.microsoft.com/office/drawing/2014/main" id="{BCC81BB7-C4FC-4F1A-B43D-3383484C6EED}"/>
              </a:ext>
            </a:extLst>
          </p:cNvPr>
          <p:cNvGrpSpPr>
            <a:grpSpLocks/>
          </p:cNvGrpSpPr>
          <p:nvPr/>
        </p:nvGrpSpPr>
        <p:grpSpPr bwMode="auto">
          <a:xfrm>
            <a:off x="993775" y="1611313"/>
            <a:ext cx="271463" cy="604837"/>
            <a:chOff x="626" y="1015"/>
            <a:chExt cx="171" cy="381"/>
          </a:xfrm>
        </p:grpSpPr>
        <p:grpSp>
          <p:nvGrpSpPr>
            <p:cNvPr id="34241" name="Group 449">
              <a:extLst>
                <a:ext uri="{FF2B5EF4-FFF2-40B4-BE49-F238E27FC236}">
                  <a16:creationId xmlns:a16="http://schemas.microsoft.com/office/drawing/2014/main" id="{988F7C2D-7D9D-4BDE-B245-C027699E0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" y="1015"/>
              <a:ext cx="170" cy="381"/>
              <a:chOff x="2950" y="3867"/>
              <a:chExt cx="170" cy="381"/>
            </a:xfrm>
          </p:grpSpPr>
          <p:sp>
            <p:nvSpPr>
              <p:cNvPr id="34242" name="AutoShape 450">
                <a:extLst>
                  <a:ext uri="{FF2B5EF4-FFF2-40B4-BE49-F238E27FC236}">
                    <a16:creationId xmlns:a16="http://schemas.microsoft.com/office/drawing/2014/main" id="{48BB6163-8D25-4C8D-8F5B-FDF60661C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43" y="3882"/>
                <a:ext cx="19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243" name="Group 451">
                <a:extLst>
                  <a:ext uri="{FF2B5EF4-FFF2-40B4-BE49-F238E27FC236}">
                    <a16:creationId xmlns:a16="http://schemas.microsoft.com/office/drawing/2014/main" id="{48C78050-5C73-4464-8BB4-EE4539114F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0" y="4005"/>
                <a:ext cx="170" cy="243"/>
                <a:chOff x="2950" y="4005"/>
                <a:chExt cx="198" cy="243"/>
              </a:xfrm>
            </p:grpSpPr>
            <p:sp>
              <p:nvSpPr>
                <p:cNvPr id="34244" name="AutoShape 452">
                  <a:extLst>
                    <a:ext uri="{FF2B5EF4-FFF2-40B4-BE49-F238E27FC236}">
                      <a16:creationId xmlns:a16="http://schemas.microsoft.com/office/drawing/2014/main" id="{313B2572-3392-49CD-8621-024D282196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45" name="Oval 453">
                  <a:extLst>
                    <a:ext uri="{FF2B5EF4-FFF2-40B4-BE49-F238E27FC236}">
                      <a16:creationId xmlns:a16="http://schemas.microsoft.com/office/drawing/2014/main" id="{2016BDB4-7617-4FB6-A19D-72AF1E946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246" name="Freeform 454">
                <a:extLst>
                  <a:ext uri="{FF2B5EF4-FFF2-40B4-BE49-F238E27FC236}">
                    <a16:creationId xmlns:a16="http://schemas.microsoft.com/office/drawing/2014/main" id="{CD9EE970-9F2A-4896-AA78-A2CAEA8A1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47" name="Oval 455">
                <a:extLst>
                  <a:ext uri="{FF2B5EF4-FFF2-40B4-BE49-F238E27FC236}">
                    <a16:creationId xmlns:a16="http://schemas.microsoft.com/office/drawing/2014/main" id="{622C8B4F-58A5-416A-9E6E-267D84A44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48" name="Oval 456">
                <a:extLst>
                  <a:ext uri="{FF2B5EF4-FFF2-40B4-BE49-F238E27FC236}">
                    <a16:creationId xmlns:a16="http://schemas.microsoft.com/office/drawing/2014/main" id="{BE587440-18AF-46C4-A88F-C5F74744F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49" name="Oval 457">
                <a:extLst>
                  <a:ext uri="{FF2B5EF4-FFF2-40B4-BE49-F238E27FC236}">
                    <a16:creationId xmlns:a16="http://schemas.microsoft.com/office/drawing/2014/main" id="{7031A6BA-5F68-48B6-BEDF-562E99BEA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50" name="Oval 458">
                <a:extLst>
                  <a:ext uri="{FF2B5EF4-FFF2-40B4-BE49-F238E27FC236}">
                    <a16:creationId xmlns:a16="http://schemas.microsoft.com/office/drawing/2014/main" id="{B5BB4B1A-555B-4BDD-9719-58550A994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51" name="AutoShape 459">
                <a:extLst>
                  <a:ext uri="{FF2B5EF4-FFF2-40B4-BE49-F238E27FC236}">
                    <a16:creationId xmlns:a16="http://schemas.microsoft.com/office/drawing/2014/main" id="{5ECFADF8-D82E-4B1D-B250-9120A6679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08" y="3931"/>
                <a:ext cx="170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252" name="Group 460">
              <a:extLst>
                <a:ext uri="{FF2B5EF4-FFF2-40B4-BE49-F238E27FC236}">
                  <a16:creationId xmlns:a16="http://schemas.microsoft.com/office/drawing/2014/main" id="{8E785ABA-EB1D-41AC-B3E1-6026A397DD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1015"/>
              <a:ext cx="170" cy="381"/>
              <a:chOff x="2950" y="3867"/>
              <a:chExt cx="170" cy="381"/>
            </a:xfrm>
          </p:grpSpPr>
          <p:sp>
            <p:nvSpPr>
              <p:cNvPr id="34253" name="AutoShape 461">
                <a:extLst>
                  <a:ext uri="{FF2B5EF4-FFF2-40B4-BE49-F238E27FC236}">
                    <a16:creationId xmlns:a16="http://schemas.microsoft.com/office/drawing/2014/main" id="{4AEF4468-444E-4268-9372-8B47271AA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43" y="3882"/>
                <a:ext cx="192" cy="162"/>
              </a:xfrm>
              <a:prstGeom prst="flowChartDelay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254" name="Group 462">
                <a:extLst>
                  <a:ext uri="{FF2B5EF4-FFF2-40B4-BE49-F238E27FC236}">
                    <a16:creationId xmlns:a16="http://schemas.microsoft.com/office/drawing/2014/main" id="{823661D6-C83C-4EBE-8E7B-F34037D730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0" y="4005"/>
                <a:ext cx="170" cy="243"/>
                <a:chOff x="2950" y="4005"/>
                <a:chExt cx="198" cy="243"/>
              </a:xfrm>
            </p:grpSpPr>
            <p:sp>
              <p:nvSpPr>
                <p:cNvPr id="34255" name="AutoShape 463">
                  <a:extLst>
                    <a:ext uri="{FF2B5EF4-FFF2-40B4-BE49-F238E27FC236}">
                      <a16:creationId xmlns:a16="http://schemas.microsoft.com/office/drawing/2014/main" id="{90C58577-444D-4846-9505-114D3BC080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966FF">
                        <a:gamma/>
                        <a:shade val="46275"/>
                        <a:invGamma/>
                      </a:srgbClr>
                    </a:gs>
                    <a:gs pos="50000">
                      <a:srgbClr val="9966FF"/>
                    </a:gs>
                    <a:gs pos="100000">
                      <a:srgbClr val="9966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56" name="Oval 464">
                  <a:extLst>
                    <a:ext uri="{FF2B5EF4-FFF2-40B4-BE49-F238E27FC236}">
                      <a16:creationId xmlns:a16="http://schemas.microsoft.com/office/drawing/2014/main" id="{6FBE8DB8-962B-43DB-9D93-D0BB471F05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66FF">
                        <a:gamma/>
                        <a:shade val="46275"/>
                        <a:invGamma/>
                      </a:srgbClr>
                    </a:gs>
                    <a:gs pos="50000">
                      <a:srgbClr val="9966FF"/>
                    </a:gs>
                    <a:gs pos="100000">
                      <a:srgbClr val="9966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257" name="Freeform 465">
                <a:extLst>
                  <a:ext uri="{FF2B5EF4-FFF2-40B4-BE49-F238E27FC236}">
                    <a16:creationId xmlns:a16="http://schemas.microsoft.com/office/drawing/2014/main" id="{8FE0E385-C27C-48B5-A9FE-6C4E45110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58" name="Oval 466">
                <a:extLst>
                  <a:ext uri="{FF2B5EF4-FFF2-40B4-BE49-F238E27FC236}">
                    <a16:creationId xmlns:a16="http://schemas.microsoft.com/office/drawing/2014/main" id="{C7BFAFEB-B957-4006-8298-EB3C1AE67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59" name="Oval 467">
                <a:extLst>
                  <a:ext uri="{FF2B5EF4-FFF2-40B4-BE49-F238E27FC236}">
                    <a16:creationId xmlns:a16="http://schemas.microsoft.com/office/drawing/2014/main" id="{6B98F5A8-B2BC-4BFE-AF13-688A4452B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60" name="Oval 468">
                <a:extLst>
                  <a:ext uri="{FF2B5EF4-FFF2-40B4-BE49-F238E27FC236}">
                    <a16:creationId xmlns:a16="http://schemas.microsoft.com/office/drawing/2014/main" id="{8D205524-1EA4-46B8-A5E0-8777DBA5D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61" name="Oval 469">
                <a:extLst>
                  <a:ext uri="{FF2B5EF4-FFF2-40B4-BE49-F238E27FC236}">
                    <a16:creationId xmlns:a16="http://schemas.microsoft.com/office/drawing/2014/main" id="{5509945A-55E5-4CAC-A05F-F3D517619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62" name="AutoShape 470">
                <a:extLst>
                  <a:ext uri="{FF2B5EF4-FFF2-40B4-BE49-F238E27FC236}">
                    <a16:creationId xmlns:a16="http://schemas.microsoft.com/office/drawing/2014/main" id="{7F583EB7-963A-43C1-BA99-748713647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908" y="3931"/>
                <a:ext cx="170" cy="85"/>
              </a:xfrm>
              <a:prstGeom prst="flowChartDelay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263" name="Group 471">
            <a:extLst>
              <a:ext uri="{FF2B5EF4-FFF2-40B4-BE49-F238E27FC236}">
                <a16:creationId xmlns:a16="http://schemas.microsoft.com/office/drawing/2014/main" id="{A4CD5078-8ABF-4EE1-8A08-87408102EF4E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1606550"/>
            <a:ext cx="271462" cy="614363"/>
            <a:chOff x="4821" y="2355"/>
            <a:chExt cx="171" cy="387"/>
          </a:xfrm>
        </p:grpSpPr>
        <p:grpSp>
          <p:nvGrpSpPr>
            <p:cNvPr id="34264" name="Group 472">
              <a:extLst>
                <a:ext uri="{FF2B5EF4-FFF2-40B4-BE49-F238E27FC236}">
                  <a16:creationId xmlns:a16="http://schemas.microsoft.com/office/drawing/2014/main" id="{4C63E27D-345B-461E-A8B5-BCADA2DA4C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2" y="2355"/>
              <a:ext cx="170" cy="387"/>
              <a:chOff x="3403" y="3861"/>
              <a:chExt cx="170" cy="387"/>
            </a:xfrm>
          </p:grpSpPr>
          <p:sp>
            <p:nvSpPr>
              <p:cNvPr id="34265" name="AutoShape 473">
                <a:extLst>
                  <a:ext uri="{FF2B5EF4-FFF2-40B4-BE49-F238E27FC236}">
                    <a16:creationId xmlns:a16="http://schemas.microsoft.com/office/drawing/2014/main" id="{FAC52818-0DE0-4E0C-B04A-DBA5DB1B83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421" y="3851"/>
                <a:ext cx="14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266" name="Group 474">
                <a:extLst>
                  <a:ext uri="{FF2B5EF4-FFF2-40B4-BE49-F238E27FC236}">
                    <a16:creationId xmlns:a16="http://schemas.microsoft.com/office/drawing/2014/main" id="{BB71B525-A683-4DE5-BBA8-3E3C42FE17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3" y="4005"/>
                <a:ext cx="170" cy="243"/>
                <a:chOff x="3404" y="4005"/>
                <a:chExt cx="198" cy="243"/>
              </a:xfrm>
            </p:grpSpPr>
            <p:sp>
              <p:nvSpPr>
                <p:cNvPr id="34267" name="AutoShape 475">
                  <a:extLst>
                    <a:ext uri="{FF2B5EF4-FFF2-40B4-BE49-F238E27FC236}">
                      <a16:creationId xmlns:a16="http://schemas.microsoft.com/office/drawing/2014/main" id="{A19015EE-843D-4649-BD26-EDE7B1C237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68" name="Oval 476">
                  <a:extLst>
                    <a:ext uri="{FF2B5EF4-FFF2-40B4-BE49-F238E27FC236}">
                      <a16:creationId xmlns:a16="http://schemas.microsoft.com/office/drawing/2014/main" id="{87539D6A-6E11-4231-B6DD-045266E8E0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269" name="Freeform 477">
                <a:extLst>
                  <a:ext uri="{FF2B5EF4-FFF2-40B4-BE49-F238E27FC236}">
                    <a16:creationId xmlns:a16="http://schemas.microsoft.com/office/drawing/2014/main" id="{F4055007-A8AE-4287-8751-6C175AA96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70" name="Oval 478">
                <a:extLst>
                  <a:ext uri="{FF2B5EF4-FFF2-40B4-BE49-F238E27FC236}">
                    <a16:creationId xmlns:a16="http://schemas.microsoft.com/office/drawing/2014/main" id="{A2F604B5-888F-4F68-90C0-8CB9F12F3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71" name="Oval 479">
                <a:extLst>
                  <a:ext uri="{FF2B5EF4-FFF2-40B4-BE49-F238E27FC236}">
                    <a16:creationId xmlns:a16="http://schemas.microsoft.com/office/drawing/2014/main" id="{76801735-757F-48DE-A939-80EDFC18C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9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72" name="Oval 480">
                <a:extLst>
                  <a:ext uri="{FF2B5EF4-FFF2-40B4-BE49-F238E27FC236}">
                    <a16:creationId xmlns:a16="http://schemas.microsoft.com/office/drawing/2014/main" id="{CB556EF6-F249-4145-A4CB-F8BC9DD6A7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73" name="Oval 481">
                <a:extLst>
                  <a:ext uri="{FF2B5EF4-FFF2-40B4-BE49-F238E27FC236}">
                    <a16:creationId xmlns:a16="http://schemas.microsoft.com/office/drawing/2014/main" id="{170A8A58-3430-49C3-B052-312908BDF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74" name="AutoShape 482">
                <a:extLst>
                  <a:ext uri="{FF2B5EF4-FFF2-40B4-BE49-F238E27FC236}">
                    <a16:creationId xmlns:a16="http://schemas.microsoft.com/office/drawing/2014/main" id="{80AF0176-9A88-4213-AC56-D0437DC80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372" y="3914"/>
                <a:ext cx="148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275" name="Group 483">
              <a:extLst>
                <a:ext uri="{FF2B5EF4-FFF2-40B4-BE49-F238E27FC236}">
                  <a16:creationId xmlns:a16="http://schemas.microsoft.com/office/drawing/2014/main" id="{32E8F5A5-18FE-4D70-9881-9B33C3637C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1" y="2355"/>
              <a:ext cx="170" cy="387"/>
              <a:chOff x="3403" y="3861"/>
              <a:chExt cx="170" cy="387"/>
            </a:xfrm>
          </p:grpSpPr>
          <p:sp>
            <p:nvSpPr>
              <p:cNvPr id="34276" name="AutoShape 484">
                <a:extLst>
                  <a:ext uri="{FF2B5EF4-FFF2-40B4-BE49-F238E27FC236}">
                    <a16:creationId xmlns:a16="http://schemas.microsoft.com/office/drawing/2014/main" id="{08C4A287-0C4C-4152-93C2-D93ECFF26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421" y="3851"/>
                <a:ext cx="142" cy="162"/>
              </a:xfrm>
              <a:prstGeom prst="flowChartDelay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277" name="Group 485">
                <a:extLst>
                  <a:ext uri="{FF2B5EF4-FFF2-40B4-BE49-F238E27FC236}">
                    <a16:creationId xmlns:a16="http://schemas.microsoft.com/office/drawing/2014/main" id="{D51381A2-E67C-4065-AC90-55DA255FA4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3" y="4005"/>
                <a:ext cx="170" cy="243"/>
                <a:chOff x="3404" y="4005"/>
                <a:chExt cx="198" cy="243"/>
              </a:xfrm>
            </p:grpSpPr>
            <p:sp>
              <p:nvSpPr>
                <p:cNvPr id="34278" name="AutoShape 486">
                  <a:extLst>
                    <a:ext uri="{FF2B5EF4-FFF2-40B4-BE49-F238E27FC236}">
                      <a16:creationId xmlns:a16="http://schemas.microsoft.com/office/drawing/2014/main" id="{1189E0E4-7505-4416-BE25-8DC02DCD35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6699">
                        <a:gamma/>
                        <a:shade val="46275"/>
                        <a:invGamma/>
                      </a:srgbClr>
                    </a:gs>
                    <a:gs pos="50000">
                      <a:srgbClr val="FF6699"/>
                    </a:gs>
                    <a:gs pos="100000">
                      <a:srgbClr val="FF6699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79" name="Oval 487">
                  <a:extLst>
                    <a:ext uri="{FF2B5EF4-FFF2-40B4-BE49-F238E27FC236}">
                      <a16:creationId xmlns:a16="http://schemas.microsoft.com/office/drawing/2014/main" id="{6EB4D8B1-4B18-4A79-902E-7381200CF4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99">
                        <a:gamma/>
                        <a:shade val="46275"/>
                        <a:invGamma/>
                      </a:srgbClr>
                    </a:gs>
                    <a:gs pos="50000">
                      <a:srgbClr val="FF6699"/>
                    </a:gs>
                    <a:gs pos="100000">
                      <a:srgbClr val="FF6699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280" name="Freeform 488">
                <a:extLst>
                  <a:ext uri="{FF2B5EF4-FFF2-40B4-BE49-F238E27FC236}">
                    <a16:creationId xmlns:a16="http://schemas.microsoft.com/office/drawing/2014/main" id="{A31EA8C5-600A-4CF4-804F-8D42DE4A2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81" name="Oval 489">
                <a:extLst>
                  <a:ext uri="{FF2B5EF4-FFF2-40B4-BE49-F238E27FC236}">
                    <a16:creationId xmlns:a16="http://schemas.microsoft.com/office/drawing/2014/main" id="{7302401E-254E-4347-8269-F0470A655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82" name="Oval 490">
                <a:extLst>
                  <a:ext uri="{FF2B5EF4-FFF2-40B4-BE49-F238E27FC236}">
                    <a16:creationId xmlns:a16="http://schemas.microsoft.com/office/drawing/2014/main" id="{6A8FD482-E22F-459F-A824-F108908D0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9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83" name="Oval 491">
                <a:extLst>
                  <a:ext uri="{FF2B5EF4-FFF2-40B4-BE49-F238E27FC236}">
                    <a16:creationId xmlns:a16="http://schemas.microsoft.com/office/drawing/2014/main" id="{4FEE5DB4-280F-43F7-9774-7AF17A6F7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6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84" name="Oval 492">
                <a:extLst>
                  <a:ext uri="{FF2B5EF4-FFF2-40B4-BE49-F238E27FC236}">
                    <a16:creationId xmlns:a16="http://schemas.microsoft.com/office/drawing/2014/main" id="{9AD43065-1CE1-485B-A480-05BF19EA0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85" name="AutoShape 493">
                <a:extLst>
                  <a:ext uri="{FF2B5EF4-FFF2-40B4-BE49-F238E27FC236}">
                    <a16:creationId xmlns:a16="http://schemas.microsoft.com/office/drawing/2014/main" id="{A8DFF369-C61E-4DA8-8362-0B5A39977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372" y="3914"/>
                <a:ext cx="148" cy="85"/>
              </a:xfrm>
              <a:prstGeom prst="flowChartDelay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286" name="Group 494">
            <a:extLst>
              <a:ext uri="{FF2B5EF4-FFF2-40B4-BE49-F238E27FC236}">
                <a16:creationId xmlns:a16="http://schemas.microsoft.com/office/drawing/2014/main" id="{7231E63F-52D8-4F80-B20B-AB1450F2843D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1611313"/>
            <a:ext cx="271463" cy="604837"/>
            <a:chOff x="3914" y="2358"/>
            <a:chExt cx="171" cy="381"/>
          </a:xfrm>
        </p:grpSpPr>
        <p:grpSp>
          <p:nvGrpSpPr>
            <p:cNvPr id="34287" name="Group 495">
              <a:extLst>
                <a:ext uri="{FF2B5EF4-FFF2-40B4-BE49-F238E27FC236}">
                  <a16:creationId xmlns:a16="http://schemas.microsoft.com/office/drawing/2014/main" id="{66366E7C-DC77-450B-BECD-B7D59BC974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5" y="2358"/>
              <a:ext cx="170" cy="381"/>
              <a:chOff x="2496" y="3867"/>
              <a:chExt cx="170" cy="381"/>
            </a:xfrm>
          </p:grpSpPr>
          <p:sp>
            <p:nvSpPr>
              <p:cNvPr id="34288" name="AutoShape 496">
                <a:extLst>
                  <a:ext uri="{FF2B5EF4-FFF2-40B4-BE49-F238E27FC236}">
                    <a16:creationId xmlns:a16="http://schemas.microsoft.com/office/drawing/2014/main" id="{1D949472-3913-46BF-B5D0-50C51E8CC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89" y="3882"/>
                <a:ext cx="19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289" name="Group 497">
                <a:extLst>
                  <a:ext uri="{FF2B5EF4-FFF2-40B4-BE49-F238E27FC236}">
                    <a16:creationId xmlns:a16="http://schemas.microsoft.com/office/drawing/2014/main" id="{5731362B-4501-4093-A0C0-D65446D97D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4005"/>
                <a:ext cx="169" cy="243"/>
                <a:chOff x="2496" y="4005"/>
                <a:chExt cx="198" cy="243"/>
              </a:xfrm>
            </p:grpSpPr>
            <p:sp>
              <p:nvSpPr>
                <p:cNvPr id="34290" name="AutoShape 498">
                  <a:extLst>
                    <a:ext uri="{FF2B5EF4-FFF2-40B4-BE49-F238E27FC236}">
                      <a16:creationId xmlns:a16="http://schemas.microsoft.com/office/drawing/2014/main" id="{55C12E9C-731E-409E-962A-64A899534C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91" name="Oval 499">
                  <a:extLst>
                    <a:ext uri="{FF2B5EF4-FFF2-40B4-BE49-F238E27FC236}">
                      <a16:creationId xmlns:a16="http://schemas.microsoft.com/office/drawing/2014/main" id="{82D850A5-B3B2-4FDD-AB18-916D07C1A8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292" name="Freeform 500">
                <a:extLst>
                  <a:ext uri="{FF2B5EF4-FFF2-40B4-BE49-F238E27FC236}">
                    <a16:creationId xmlns:a16="http://schemas.microsoft.com/office/drawing/2014/main" id="{D1439D83-FB38-4E4B-9361-B5B58BE0A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93" name="Oval 501">
                <a:extLst>
                  <a:ext uri="{FF2B5EF4-FFF2-40B4-BE49-F238E27FC236}">
                    <a16:creationId xmlns:a16="http://schemas.microsoft.com/office/drawing/2014/main" id="{202F6A8B-814E-456C-AFF5-12526EEE3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94" name="Oval 502">
                <a:extLst>
                  <a:ext uri="{FF2B5EF4-FFF2-40B4-BE49-F238E27FC236}">
                    <a16:creationId xmlns:a16="http://schemas.microsoft.com/office/drawing/2014/main" id="{601E7284-ECD5-4E32-832F-E3BA0D50B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95" name="Oval 503">
                <a:extLst>
                  <a:ext uri="{FF2B5EF4-FFF2-40B4-BE49-F238E27FC236}">
                    <a16:creationId xmlns:a16="http://schemas.microsoft.com/office/drawing/2014/main" id="{D79CC18D-51C0-4EFF-8B8A-F681ECE94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96" name="Oval 504">
                <a:extLst>
                  <a:ext uri="{FF2B5EF4-FFF2-40B4-BE49-F238E27FC236}">
                    <a16:creationId xmlns:a16="http://schemas.microsoft.com/office/drawing/2014/main" id="{BAD0C828-8B0C-45AD-9320-C7917FC98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97" name="AutoShape 505">
                <a:extLst>
                  <a:ext uri="{FF2B5EF4-FFF2-40B4-BE49-F238E27FC236}">
                    <a16:creationId xmlns:a16="http://schemas.microsoft.com/office/drawing/2014/main" id="{943430CD-FA83-4D3C-B2FF-74486AF40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54" y="3931"/>
                <a:ext cx="170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98" name="AutoShape 506">
                <a:extLst>
                  <a:ext uri="{FF2B5EF4-FFF2-40B4-BE49-F238E27FC236}">
                    <a16:creationId xmlns:a16="http://schemas.microsoft.com/office/drawing/2014/main" id="{CCE917DD-CBB3-430F-872D-C37000AC0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578" y="3870"/>
                <a:ext cx="43" cy="77"/>
              </a:xfrm>
              <a:prstGeom prst="moon">
                <a:avLst>
                  <a:gd name="adj" fmla="val 77528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299" name="Group 507">
              <a:extLst>
                <a:ext uri="{FF2B5EF4-FFF2-40B4-BE49-F238E27FC236}">
                  <a16:creationId xmlns:a16="http://schemas.microsoft.com/office/drawing/2014/main" id="{E2B96657-754D-4765-A17C-4C251AF504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4" y="2358"/>
              <a:ext cx="170" cy="381"/>
              <a:chOff x="2496" y="3867"/>
              <a:chExt cx="170" cy="381"/>
            </a:xfrm>
          </p:grpSpPr>
          <p:sp>
            <p:nvSpPr>
              <p:cNvPr id="34300" name="AutoShape 508">
                <a:extLst>
                  <a:ext uri="{FF2B5EF4-FFF2-40B4-BE49-F238E27FC236}">
                    <a16:creationId xmlns:a16="http://schemas.microsoft.com/office/drawing/2014/main" id="{55F8C3A7-EDE6-4FE4-82D7-40588DAD5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89" y="3882"/>
                <a:ext cx="192" cy="162"/>
              </a:xfrm>
              <a:prstGeom prst="flowChartDelay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301" name="Group 509">
                <a:extLst>
                  <a:ext uri="{FF2B5EF4-FFF2-40B4-BE49-F238E27FC236}">
                    <a16:creationId xmlns:a16="http://schemas.microsoft.com/office/drawing/2014/main" id="{30232F8E-75C6-4C90-A361-250D264BF0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4005"/>
                <a:ext cx="169" cy="243"/>
                <a:chOff x="2496" y="4005"/>
                <a:chExt cx="198" cy="243"/>
              </a:xfrm>
            </p:grpSpPr>
            <p:sp>
              <p:nvSpPr>
                <p:cNvPr id="34302" name="AutoShape 510">
                  <a:extLst>
                    <a:ext uri="{FF2B5EF4-FFF2-40B4-BE49-F238E27FC236}">
                      <a16:creationId xmlns:a16="http://schemas.microsoft.com/office/drawing/2014/main" id="{12B9D850-E356-4EA1-9BEB-7BDB221FED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33">
                        <a:gamma/>
                        <a:shade val="46275"/>
                        <a:invGamma/>
                      </a:srgbClr>
                    </a:gs>
                    <a:gs pos="50000">
                      <a:srgbClr val="FF9933"/>
                    </a:gs>
                    <a:gs pos="100000">
                      <a:srgbClr val="FF99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03" name="Oval 511">
                  <a:extLst>
                    <a:ext uri="{FF2B5EF4-FFF2-40B4-BE49-F238E27FC236}">
                      <a16:creationId xmlns:a16="http://schemas.microsoft.com/office/drawing/2014/main" id="{D5990B67-7319-4774-A4EA-B3F8ED6F9F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33">
                        <a:gamma/>
                        <a:shade val="46275"/>
                        <a:invGamma/>
                      </a:srgbClr>
                    </a:gs>
                    <a:gs pos="50000">
                      <a:srgbClr val="FF9933"/>
                    </a:gs>
                    <a:gs pos="100000">
                      <a:srgbClr val="FF99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304" name="Freeform 512">
                <a:extLst>
                  <a:ext uri="{FF2B5EF4-FFF2-40B4-BE49-F238E27FC236}">
                    <a16:creationId xmlns:a16="http://schemas.microsoft.com/office/drawing/2014/main" id="{6B44936A-C1DA-4372-851A-03C2AD866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05" name="Oval 513">
                <a:extLst>
                  <a:ext uri="{FF2B5EF4-FFF2-40B4-BE49-F238E27FC236}">
                    <a16:creationId xmlns:a16="http://schemas.microsoft.com/office/drawing/2014/main" id="{FDFD4618-D52B-40B5-992D-9E839943E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06" name="Oval 514">
                <a:extLst>
                  <a:ext uri="{FF2B5EF4-FFF2-40B4-BE49-F238E27FC236}">
                    <a16:creationId xmlns:a16="http://schemas.microsoft.com/office/drawing/2014/main" id="{2A91265E-5C33-4D2E-9AAC-18F5B118A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07" name="Oval 515">
                <a:extLst>
                  <a:ext uri="{FF2B5EF4-FFF2-40B4-BE49-F238E27FC236}">
                    <a16:creationId xmlns:a16="http://schemas.microsoft.com/office/drawing/2014/main" id="{51A76F2B-1DD0-48E5-A52A-01B597FF3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08" name="Oval 516">
                <a:extLst>
                  <a:ext uri="{FF2B5EF4-FFF2-40B4-BE49-F238E27FC236}">
                    <a16:creationId xmlns:a16="http://schemas.microsoft.com/office/drawing/2014/main" id="{13FF3E35-3755-4E86-9447-6863E0A53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09" name="AutoShape 517">
                <a:extLst>
                  <a:ext uri="{FF2B5EF4-FFF2-40B4-BE49-F238E27FC236}">
                    <a16:creationId xmlns:a16="http://schemas.microsoft.com/office/drawing/2014/main" id="{89D51D38-295C-4603-93B5-5F001D9EF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454" y="3931"/>
                <a:ext cx="170" cy="85"/>
              </a:xfrm>
              <a:prstGeom prst="flowChartDelay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10" name="AutoShape 518">
                <a:extLst>
                  <a:ext uri="{FF2B5EF4-FFF2-40B4-BE49-F238E27FC236}">
                    <a16:creationId xmlns:a16="http://schemas.microsoft.com/office/drawing/2014/main" id="{03D47EA5-AF77-43E7-9573-BB6649488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578" y="3870"/>
                <a:ext cx="43" cy="77"/>
              </a:xfrm>
              <a:prstGeom prst="moon">
                <a:avLst>
                  <a:gd name="adj" fmla="val 77528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311" name="Group 519">
            <a:extLst>
              <a:ext uri="{FF2B5EF4-FFF2-40B4-BE49-F238E27FC236}">
                <a16:creationId xmlns:a16="http://schemas.microsoft.com/office/drawing/2014/main" id="{AD7EBFE7-598D-4A80-8A95-78AAF83E8C01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1606550"/>
            <a:ext cx="271462" cy="614363"/>
            <a:chOff x="4141" y="2355"/>
            <a:chExt cx="171" cy="387"/>
          </a:xfrm>
        </p:grpSpPr>
        <p:grpSp>
          <p:nvGrpSpPr>
            <p:cNvPr id="34312" name="Group 520">
              <a:extLst>
                <a:ext uri="{FF2B5EF4-FFF2-40B4-BE49-F238E27FC236}">
                  <a16:creationId xmlns:a16="http://schemas.microsoft.com/office/drawing/2014/main" id="{22A52432-FB53-4B43-B041-DB3E8C8CD8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2" y="2355"/>
              <a:ext cx="170" cy="387"/>
              <a:chOff x="2723" y="3861"/>
              <a:chExt cx="170" cy="387"/>
            </a:xfrm>
          </p:grpSpPr>
          <p:sp>
            <p:nvSpPr>
              <p:cNvPr id="34313" name="AutoShape 521">
                <a:extLst>
                  <a:ext uri="{FF2B5EF4-FFF2-40B4-BE49-F238E27FC236}">
                    <a16:creationId xmlns:a16="http://schemas.microsoft.com/office/drawing/2014/main" id="{6B67F349-865B-4D24-B902-90C9CABC0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716" y="3882"/>
                <a:ext cx="192" cy="162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314" name="Group 522">
                <a:extLst>
                  <a:ext uri="{FF2B5EF4-FFF2-40B4-BE49-F238E27FC236}">
                    <a16:creationId xmlns:a16="http://schemas.microsoft.com/office/drawing/2014/main" id="{0EE7D48B-78C3-4F75-90AA-9D3545C026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4005"/>
                <a:ext cx="170" cy="243"/>
                <a:chOff x="2723" y="4005"/>
                <a:chExt cx="198" cy="243"/>
              </a:xfrm>
            </p:grpSpPr>
            <p:sp>
              <p:nvSpPr>
                <p:cNvPr id="34315" name="AutoShape 523">
                  <a:extLst>
                    <a:ext uri="{FF2B5EF4-FFF2-40B4-BE49-F238E27FC236}">
                      <a16:creationId xmlns:a16="http://schemas.microsoft.com/office/drawing/2014/main" id="{20CFE103-EB35-4CF0-A425-EE48543FEE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16" name="Oval 524">
                  <a:extLst>
                    <a:ext uri="{FF2B5EF4-FFF2-40B4-BE49-F238E27FC236}">
                      <a16:creationId xmlns:a16="http://schemas.microsoft.com/office/drawing/2014/main" id="{24A552F9-C7D7-4C9E-B20A-723A08F7FC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317" name="Freeform 525">
                <a:extLst>
                  <a:ext uri="{FF2B5EF4-FFF2-40B4-BE49-F238E27FC236}">
                    <a16:creationId xmlns:a16="http://schemas.microsoft.com/office/drawing/2014/main" id="{C4B182C4-E40D-4DBE-984E-95214B30A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7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18" name="Oval 526">
                <a:extLst>
                  <a:ext uri="{FF2B5EF4-FFF2-40B4-BE49-F238E27FC236}">
                    <a16:creationId xmlns:a16="http://schemas.microsoft.com/office/drawing/2014/main" id="{F67698D5-98A5-431C-85D8-5EEDEC7A1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19" name="Oval 527">
                <a:extLst>
                  <a:ext uri="{FF2B5EF4-FFF2-40B4-BE49-F238E27FC236}">
                    <a16:creationId xmlns:a16="http://schemas.microsoft.com/office/drawing/2014/main" id="{DEADA0A3-0BCE-47DF-B992-4B0BB0DEC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8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20" name="Oval 528">
                <a:extLst>
                  <a:ext uri="{FF2B5EF4-FFF2-40B4-BE49-F238E27FC236}">
                    <a16:creationId xmlns:a16="http://schemas.microsoft.com/office/drawing/2014/main" id="{D4422B9B-DD92-4F91-B9C0-D82CE44435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5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21" name="Oval 529">
                <a:extLst>
                  <a:ext uri="{FF2B5EF4-FFF2-40B4-BE49-F238E27FC236}">
                    <a16:creationId xmlns:a16="http://schemas.microsoft.com/office/drawing/2014/main" id="{F706E0A2-5EB5-4198-BD3D-4FC4ECCA0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22" name="AutoShape 530">
                <a:extLst>
                  <a:ext uri="{FF2B5EF4-FFF2-40B4-BE49-F238E27FC236}">
                    <a16:creationId xmlns:a16="http://schemas.microsoft.com/office/drawing/2014/main" id="{935ABD8F-6757-4165-9B2C-016416FAF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681" y="3931"/>
                <a:ext cx="170" cy="85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323" name="Group 531">
                <a:extLst>
                  <a:ext uri="{FF2B5EF4-FFF2-40B4-BE49-F238E27FC236}">
                    <a16:creationId xmlns:a16="http://schemas.microsoft.com/office/drawing/2014/main" id="{B2CB727A-2074-4426-B76B-3FF68C201F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0" y="3861"/>
                <a:ext cx="71" cy="82"/>
                <a:chOff x="2780" y="3861"/>
                <a:chExt cx="71" cy="82"/>
              </a:xfrm>
            </p:grpSpPr>
            <p:sp>
              <p:nvSpPr>
                <p:cNvPr id="34324" name="AutoShape 532">
                  <a:extLst>
                    <a:ext uri="{FF2B5EF4-FFF2-40B4-BE49-F238E27FC236}">
                      <a16:creationId xmlns:a16="http://schemas.microsoft.com/office/drawing/2014/main" id="{63FC2EC3-19D9-4CD5-8D50-DD13173F50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25" name="AutoShape 533">
                  <a:extLst>
                    <a:ext uri="{FF2B5EF4-FFF2-40B4-BE49-F238E27FC236}">
                      <a16:creationId xmlns:a16="http://schemas.microsoft.com/office/drawing/2014/main" id="{9E6AA7D9-B122-405B-97E5-6CCFBC59E3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326" name="Group 534">
              <a:extLst>
                <a:ext uri="{FF2B5EF4-FFF2-40B4-BE49-F238E27FC236}">
                  <a16:creationId xmlns:a16="http://schemas.microsoft.com/office/drawing/2014/main" id="{14882B02-AB94-42C8-9C19-E9B08B6061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2355"/>
              <a:ext cx="170" cy="387"/>
              <a:chOff x="2723" y="3861"/>
              <a:chExt cx="170" cy="387"/>
            </a:xfrm>
          </p:grpSpPr>
          <p:sp>
            <p:nvSpPr>
              <p:cNvPr id="34327" name="AutoShape 535">
                <a:extLst>
                  <a:ext uri="{FF2B5EF4-FFF2-40B4-BE49-F238E27FC236}">
                    <a16:creationId xmlns:a16="http://schemas.microsoft.com/office/drawing/2014/main" id="{0344EB71-9D4C-485F-B6DD-CF8E9D4EA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716" y="3882"/>
                <a:ext cx="192" cy="162"/>
              </a:xfrm>
              <a:prstGeom prst="flowChartDelay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328" name="Group 536">
                <a:extLst>
                  <a:ext uri="{FF2B5EF4-FFF2-40B4-BE49-F238E27FC236}">
                    <a16:creationId xmlns:a16="http://schemas.microsoft.com/office/drawing/2014/main" id="{69081E20-31C1-4451-9BA9-76DF6F608C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4005"/>
                <a:ext cx="170" cy="243"/>
                <a:chOff x="2723" y="4005"/>
                <a:chExt cx="198" cy="243"/>
              </a:xfrm>
            </p:grpSpPr>
            <p:sp>
              <p:nvSpPr>
                <p:cNvPr id="34329" name="AutoShape 537">
                  <a:extLst>
                    <a:ext uri="{FF2B5EF4-FFF2-40B4-BE49-F238E27FC236}">
                      <a16:creationId xmlns:a16="http://schemas.microsoft.com/office/drawing/2014/main" id="{C9902776-DA73-4A63-B228-34E95CA969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30" name="Oval 538">
                  <a:extLst>
                    <a:ext uri="{FF2B5EF4-FFF2-40B4-BE49-F238E27FC236}">
                      <a16:creationId xmlns:a16="http://schemas.microsoft.com/office/drawing/2014/main" id="{F231CA1A-F3A9-43AE-A07A-0E7D1A23FD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331" name="Freeform 539">
                <a:extLst>
                  <a:ext uri="{FF2B5EF4-FFF2-40B4-BE49-F238E27FC236}">
                    <a16:creationId xmlns:a16="http://schemas.microsoft.com/office/drawing/2014/main" id="{66EC3F93-9C28-4D1A-85AF-47D5E8FD1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7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32" name="Oval 540">
                <a:extLst>
                  <a:ext uri="{FF2B5EF4-FFF2-40B4-BE49-F238E27FC236}">
                    <a16:creationId xmlns:a16="http://schemas.microsoft.com/office/drawing/2014/main" id="{4C17FC4D-21FE-49AA-BD71-8417AEE84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33" name="Oval 541">
                <a:extLst>
                  <a:ext uri="{FF2B5EF4-FFF2-40B4-BE49-F238E27FC236}">
                    <a16:creationId xmlns:a16="http://schemas.microsoft.com/office/drawing/2014/main" id="{A74B3D65-5FBE-4E0C-8925-610086E6C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8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34" name="Oval 542">
                <a:extLst>
                  <a:ext uri="{FF2B5EF4-FFF2-40B4-BE49-F238E27FC236}">
                    <a16:creationId xmlns:a16="http://schemas.microsoft.com/office/drawing/2014/main" id="{72D6786C-7847-4454-8FB8-7706BCD2E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5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35" name="Oval 543">
                <a:extLst>
                  <a:ext uri="{FF2B5EF4-FFF2-40B4-BE49-F238E27FC236}">
                    <a16:creationId xmlns:a16="http://schemas.microsoft.com/office/drawing/2014/main" id="{18A484EB-EB36-46C8-8140-7B7BAD4F5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36" name="AutoShape 544">
                <a:extLst>
                  <a:ext uri="{FF2B5EF4-FFF2-40B4-BE49-F238E27FC236}">
                    <a16:creationId xmlns:a16="http://schemas.microsoft.com/office/drawing/2014/main" id="{DB152D4E-0FF6-4C52-81B5-B96AA49E4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681" y="3931"/>
                <a:ext cx="170" cy="85"/>
              </a:xfrm>
              <a:prstGeom prst="flowChartDelay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337" name="Group 545">
                <a:extLst>
                  <a:ext uri="{FF2B5EF4-FFF2-40B4-BE49-F238E27FC236}">
                    <a16:creationId xmlns:a16="http://schemas.microsoft.com/office/drawing/2014/main" id="{B3C7E72C-4048-4F9A-8540-F8A663F8EF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0" y="3861"/>
                <a:ext cx="71" cy="82"/>
                <a:chOff x="2780" y="3861"/>
                <a:chExt cx="71" cy="82"/>
              </a:xfrm>
            </p:grpSpPr>
            <p:sp>
              <p:nvSpPr>
                <p:cNvPr id="34338" name="AutoShape 546">
                  <a:extLst>
                    <a:ext uri="{FF2B5EF4-FFF2-40B4-BE49-F238E27FC236}">
                      <a16:creationId xmlns:a16="http://schemas.microsoft.com/office/drawing/2014/main" id="{C042A94C-D4C2-4653-9B29-AED1B0A801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808" y="3861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39" name="AutoShape 547">
                  <a:extLst>
                    <a:ext uri="{FF2B5EF4-FFF2-40B4-BE49-F238E27FC236}">
                      <a16:creationId xmlns:a16="http://schemas.microsoft.com/office/drawing/2014/main" id="{A26245D7-C757-462C-8D08-737B56C35D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780" y="3866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4340" name="Group 548">
            <a:extLst>
              <a:ext uri="{FF2B5EF4-FFF2-40B4-BE49-F238E27FC236}">
                <a16:creationId xmlns:a16="http://schemas.microsoft.com/office/drawing/2014/main" id="{3E4D6A84-A4BF-42FA-AAA6-99BC13AE23BC}"/>
              </a:ext>
            </a:extLst>
          </p:cNvPr>
          <p:cNvGrpSpPr>
            <a:grpSpLocks/>
          </p:cNvGrpSpPr>
          <p:nvPr/>
        </p:nvGrpSpPr>
        <p:grpSpPr bwMode="auto">
          <a:xfrm>
            <a:off x="1354138" y="1606550"/>
            <a:ext cx="271462" cy="614363"/>
            <a:chOff x="4595" y="2355"/>
            <a:chExt cx="171" cy="387"/>
          </a:xfrm>
        </p:grpSpPr>
        <p:grpSp>
          <p:nvGrpSpPr>
            <p:cNvPr id="34341" name="Group 549">
              <a:extLst>
                <a:ext uri="{FF2B5EF4-FFF2-40B4-BE49-F238E27FC236}">
                  <a16:creationId xmlns:a16="http://schemas.microsoft.com/office/drawing/2014/main" id="{5F01168D-E925-4C2E-B8C0-A0B2740464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6" y="2355"/>
              <a:ext cx="170" cy="387"/>
              <a:chOff x="3177" y="3861"/>
              <a:chExt cx="170" cy="387"/>
            </a:xfrm>
          </p:grpSpPr>
          <p:sp>
            <p:nvSpPr>
              <p:cNvPr id="34342" name="AutoShape 550">
                <a:extLst>
                  <a:ext uri="{FF2B5EF4-FFF2-40B4-BE49-F238E27FC236}">
                    <a16:creationId xmlns:a16="http://schemas.microsoft.com/office/drawing/2014/main" id="{DBD982AF-A9C2-4A8F-B627-CF2AD9410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52" y="3886"/>
                <a:ext cx="192" cy="141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43" name="AutoShape 551">
                <a:extLst>
                  <a:ext uri="{FF2B5EF4-FFF2-40B4-BE49-F238E27FC236}">
                    <a16:creationId xmlns:a16="http://schemas.microsoft.com/office/drawing/2014/main" id="{CE2B1950-1F10-4372-9AF8-27DF5D6F4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94" y="3900"/>
                <a:ext cx="192" cy="114"/>
              </a:xfrm>
              <a:prstGeom prst="flowChartDelay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344" name="Group 552">
                <a:extLst>
                  <a:ext uri="{FF2B5EF4-FFF2-40B4-BE49-F238E27FC236}">
                    <a16:creationId xmlns:a16="http://schemas.microsoft.com/office/drawing/2014/main" id="{BA7169FC-E4CA-4638-9175-973D342942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4005"/>
                <a:ext cx="170" cy="243"/>
                <a:chOff x="3177" y="4005"/>
                <a:chExt cx="198" cy="243"/>
              </a:xfrm>
            </p:grpSpPr>
            <p:sp>
              <p:nvSpPr>
                <p:cNvPr id="34345" name="AutoShape 553">
                  <a:extLst>
                    <a:ext uri="{FF2B5EF4-FFF2-40B4-BE49-F238E27FC236}">
                      <a16:creationId xmlns:a16="http://schemas.microsoft.com/office/drawing/2014/main" id="{E63FF0C5-AAD2-4EB0-A33B-06EC2324BC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46" name="Oval 554">
                  <a:extLst>
                    <a:ext uri="{FF2B5EF4-FFF2-40B4-BE49-F238E27FC236}">
                      <a16:creationId xmlns:a16="http://schemas.microsoft.com/office/drawing/2014/main" id="{A81C7A79-AE19-44D3-B640-1961274949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05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347" name="Freeform 555">
                <a:extLst>
                  <a:ext uri="{FF2B5EF4-FFF2-40B4-BE49-F238E27FC236}">
                    <a16:creationId xmlns:a16="http://schemas.microsoft.com/office/drawing/2014/main" id="{86DFD5A7-196A-484B-AA06-FC65FA311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48" name="Oval 556">
                <a:extLst>
                  <a:ext uri="{FF2B5EF4-FFF2-40B4-BE49-F238E27FC236}">
                    <a16:creationId xmlns:a16="http://schemas.microsoft.com/office/drawing/2014/main" id="{AEA7AA59-3E36-49F3-804E-D5C40D30F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889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49" name="Oval 557">
                <a:extLst>
                  <a:ext uri="{FF2B5EF4-FFF2-40B4-BE49-F238E27FC236}">
                    <a16:creationId xmlns:a16="http://schemas.microsoft.com/office/drawing/2014/main" id="{D1439B80-0A45-448C-863D-C7D198A7F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900"/>
                <a:ext cx="58" cy="58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50" name="Oval 558">
                <a:extLst>
                  <a:ext uri="{FF2B5EF4-FFF2-40B4-BE49-F238E27FC236}">
                    <a16:creationId xmlns:a16="http://schemas.microsoft.com/office/drawing/2014/main" id="{7E643E77-67CB-4631-A0DE-A04848B26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51" name="Oval 559">
                <a:extLst>
                  <a:ext uri="{FF2B5EF4-FFF2-40B4-BE49-F238E27FC236}">
                    <a16:creationId xmlns:a16="http://schemas.microsoft.com/office/drawing/2014/main" id="{2DC27E98-A2B0-4EE0-B86A-C1DC5858D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52" name="AutoShape 560">
                <a:extLst>
                  <a:ext uri="{FF2B5EF4-FFF2-40B4-BE49-F238E27FC236}">
                    <a16:creationId xmlns:a16="http://schemas.microsoft.com/office/drawing/2014/main" id="{89C50C48-0BC8-4131-A2FE-FB1FCD85B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205" y="3861"/>
                <a:ext cx="57" cy="133"/>
              </a:xfrm>
              <a:prstGeom prst="moon">
                <a:avLst>
                  <a:gd name="adj" fmla="val 77528"/>
                </a:avLst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53" name="Oval 561">
                <a:extLst>
                  <a:ext uri="{FF2B5EF4-FFF2-40B4-BE49-F238E27FC236}">
                    <a16:creationId xmlns:a16="http://schemas.microsoft.com/office/drawing/2014/main" id="{37C4010B-B567-442A-8CD4-5CEFC36EE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946"/>
                <a:ext cx="28" cy="57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354" name="Group 562">
              <a:extLst>
                <a:ext uri="{FF2B5EF4-FFF2-40B4-BE49-F238E27FC236}">
                  <a16:creationId xmlns:a16="http://schemas.microsoft.com/office/drawing/2014/main" id="{4A0C3AC8-D494-428F-8F22-7D3D74270D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5" y="2355"/>
              <a:ext cx="170" cy="387"/>
              <a:chOff x="3177" y="3861"/>
              <a:chExt cx="170" cy="387"/>
            </a:xfrm>
          </p:grpSpPr>
          <p:sp>
            <p:nvSpPr>
              <p:cNvPr id="34355" name="AutoShape 563">
                <a:extLst>
                  <a:ext uri="{FF2B5EF4-FFF2-40B4-BE49-F238E27FC236}">
                    <a16:creationId xmlns:a16="http://schemas.microsoft.com/office/drawing/2014/main" id="{AD8A6688-7DE7-4EA8-9A03-3A0B09D80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52" y="3886"/>
                <a:ext cx="192" cy="141"/>
              </a:xfrm>
              <a:prstGeom prst="flowChartDelay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56" name="AutoShape 564">
                <a:extLst>
                  <a:ext uri="{FF2B5EF4-FFF2-40B4-BE49-F238E27FC236}">
                    <a16:creationId xmlns:a16="http://schemas.microsoft.com/office/drawing/2014/main" id="{C4CDAD91-9419-407C-B9A8-05F0BB1C3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194" y="3900"/>
                <a:ext cx="192" cy="114"/>
              </a:xfrm>
              <a:prstGeom prst="flowChartDelay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357" name="Group 565">
                <a:extLst>
                  <a:ext uri="{FF2B5EF4-FFF2-40B4-BE49-F238E27FC236}">
                    <a16:creationId xmlns:a16="http://schemas.microsoft.com/office/drawing/2014/main" id="{E0B1B76C-AD81-4D4B-9976-C31D1CDB7B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4005"/>
                <a:ext cx="170" cy="243"/>
                <a:chOff x="3177" y="4005"/>
                <a:chExt cx="198" cy="243"/>
              </a:xfrm>
            </p:grpSpPr>
            <p:sp>
              <p:nvSpPr>
                <p:cNvPr id="34358" name="AutoShape 566">
                  <a:extLst>
                    <a:ext uri="{FF2B5EF4-FFF2-40B4-BE49-F238E27FC236}">
                      <a16:creationId xmlns:a16="http://schemas.microsoft.com/office/drawing/2014/main" id="{E6BD5579-AD96-4643-8EE6-272FB242DE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50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FF99">
                        <a:gamma/>
                        <a:shade val="46275"/>
                        <a:invGamma/>
                      </a:srgbClr>
                    </a:gs>
                    <a:gs pos="50000">
                      <a:srgbClr val="00FF99"/>
                    </a:gs>
                    <a:gs pos="100000">
                      <a:srgbClr val="00FF99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59" name="Oval 567">
                  <a:extLst>
                    <a:ext uri="{FF2B5EF4-FFF2-40B4-BE49-F238E27FC236}">
                      <a16:creationId xmlns:a16="http://schemas.microsoft.com/office/drawing/2014/main" id="{DB7AC364-E8B5-4668-81B5-1BDD9F9C07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4005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99">
                        <a:gamma/>
                        <a:shade val="46275"/>
                        <a:invGamma/>
                      </a:srgbClr>
                    </a:gs>
                    <a:gs pos="50000">
                      <a:srgbClr val="00FF99"/>
                    </a:gs>
                    <a:gs pos="100000">
                      <a:srgbClr val="00FF99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360" name="Freeform 568">
                <a:extLst>
                  <a:ext uri="{FF2B5EF4-FFF2-40B4-BE49-F238E27FC236}">
                    <a16:creationId xmlns:a16="http://schemas.microsoft.com/office/drawing/2014/main" id="{3ACD0707-7B5E-4C46-AE22-ADA3BC812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4022"/>
                <a:ext cx="41" cy="122"/>
              </a:xfrm>
              <a:custGeom>
                <a:avLst/>
                <a:gdLst>
                  <a:gd name="T0" fmla="*/ 0 w 41"/>
                  <a:gd name="T1" fmla="*/ 9 h 122"/>
                  <a:gd name="T2" fmla="*/ 28 w 41"/>
                  <a:gd name="T3" fmla="*/ 122 h 122"/>
                  <a:gd name="T4" fmla="*/ 41 w 41"/>
                  <a:gd name="T5" fmla="*/ 0 h 122"/>
                  <a:gd name="T6" fmla="*/ 0 w 41"/>
                  <a:gd name="T7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2">
                    <a:moveTo>
                      <a:pt x="0" y="9"/>
                    </a:moveTo>
                    <a:lnTo>
                      <a:pt x="28" y="122"/>
                    </a:lnTo>
                    <a:lnTo>
                      <a:pt x="4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61" name="Oval 569">
                <a:extLst>
                  <a:ext uri="{FF2B5EF4-FFF2-40B4-BE49-F238E27FC236}">
                    <a16:creationId xmlns:a16="http://schemas.microsoft.com/office/drawing/2014/main" id="{AB56BB93-335E-4495-94E5-4DBA62643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889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62" name="Oval 570">
                <a:extLst>
                  <a:ext uri="{FF2B5EF4-FFF2-40B4-BE49-F238E27FC236}">
                    <a16:creationId xmlns:a16="http://schemas.microsoft.com/office/drawing/2014/main" id="{6DEC7243-59C3-4B2E-9DBD-FE8488199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900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63" name="Oval 571">
                <a:extLst>
                  <a:ext uri="{FF2B5EF4-FFF2-40B4-BE49-F238E27FC236}">
                    <a16:creationId xmlns:a16="http://schemas.microsoft.com/office/drawing/2014/main" id="{B8AC20E1-C684-4F72-B461-2F259849C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64" name="Oval 572">
                <a:extLst>
                  <a:ext uri="{FF2B5EF4-FFF2-40B4-BE49-F238E27FC236}">
                    <a16:creationId xmlns:a16="http://schemas.microsoft.com/office/drawing/2014/main" id="{F705E0F8-3349-4757-9E9E-B2E4B7948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" y="3936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65" name="AutoShape 573">
                <a:extLst>
                  <a:ext uri="{FF2B5EF4-FFF2-40B4-BE49-F238E27FC236}">
                    <a16:creationId xmlns:a16="http://schemas.microsoft.com/office/drawing/2014/main" id="{6C134328-27E2-4CF6-861D-C4C3308EC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205" y="3861"/>
                <a:ext cx="57" cy="133"/>
              </a:xfrm>
              <a:prstGeom prst="moon">
                <a:avLst>
                  <a:gd name="adj" fmla="val 77528"/>
                </a:avLst>
              </a:pr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66" name="Oval 574">
                <a:extLst>
                  <a:ext uri="{FF2B5EF4-FFF2-40B4-BE49-F238E27FC236}">
                    <a16:creationId xmlns:a16="http://schemas.microsoft.com/office/drawing/2014/main" id="{06F40D08-8982-4C8A-B7A3-0A25138F0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946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367" name="Group 575">
            <a:extLst>
              <a:ext uri="{FF2B5EF4-FFF2-40B4-BE49-F238E27FC236}">
                <a16:creationId xmlns:a16="http://schemas.microsoft.com/office/drawing/2014/main" id="{F0D6582C-C2C0-474B-8FEC-EE59C8CC56D8}"/>
              </a:ext>
            </a:extLst>
          </p:cNvPr>
          <p:cNvGrpSpPr>
            <a:grpSpLocks/>
          </p:cNvGrpSpPr>
          <p:nvPr/>
        </p:nvGrpSpPr>
        <p:grpSpPr bwMode="auto">
          <a:xfrm>
            <a:off x="2117725" y="3860800"/>
            <a:ext cx="314325" cy="650875"/>
            <a:chOff x="1334" y="1593"/>
            <a:chExt cx="198" cy="410"/>
          </a:xfrm>
        </p:grpSpPr>
        <p:grpSp>
          <p:nvGrpSpPr>
            <p:cNvPr id="34368" name="Group 576">
              <a:extLst>
                <a:ext uri="{FF2B5EF4-FFF2-40B4-BE49-F238E27FC236}">
                  <a16:creationId xmlns:a16="http://schemas.microsoft.com/office/drawing/2014/main" id="{782A7DA1-2F2A-4417-A60D-D8D07CFA04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4" y="1593"/>
              <a:ext cx="198" cy="410"/>
              <a:chOff x="1362" y="1114"/>
              <a:chExt cx="198" cy="410"/>
            </a:xfrm>
          </p:grpSpPr>
          <p:sp>
            <p:nvSpPr>
              <p:cNvPr id="34369" name="AutoShape 577">
                <a:extLst>
                  <a:ext uri="{FF2B5EF4-FFF2-40B4-BE49-F238E27FC236}">
                    <a16:creationId xmlns:a16="http://schemas.microsoft.com/office/drawing/2014/main" id="{90FAA597-4836-4E3F-A00F-A63296E50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2" y="1326"/>
                <a:ext cx="198" cy="198"/>
              </a:xfrm>
              <a:prstGeom prst="can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70" name="Oval 578">
                <a:extLst>
                  <a:ext uri="{FF2B5EF4-FFF2-40B4-BE49-F238E27FC236}">
                    <a16:creationId xmlns:a16="http://schemas.microsoft.com/office/drawing/2014/main" id="{97F4DDBC-DF7E-4B51-AE5F-9004D4C3E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2" y="1281"/>
                <a:ext cx="198" cy="199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71" name="Oval 579">
                <a:extLst>
                  <a:ext uri="{FF2B5EF4-FFF2-40B4-BE49-F238E27FC236}">
                    <a16:creationId xmlns:a16="http://schemas.microsoft.com/office/drawing/2014/main" id="{10FAF8D7-2CA3-47A6-BB21-B46A980E2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0" y="1165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72" name="AutoShape 580">
                <a:extLst>
                  <a:ext uri="{FF2B5EF4-FFF2-40B4-BE49-F238E27FC236}">
                    <a16:creationId xmlns:a16="http://schemas.microsoft.com/office/drawing/2014/main" id="{7891ADE5-24C2-4A2C-8DA5-A582C85BF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374" y="1127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73" name="AutoShape 581">
                <a:extLst>
                  <a:ext uri="{FF2B5EF4-FFF2-40B4-BE49-F238E27FC236}">
                    <a16:creationId xmlns:a16="http://schemas.microsoft.com/office/drawing/2014/main" id="{37830CA1-D7D2-4EF8-8DE2-836F1E134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00" y="1076"/>
                <a:ext cx="103" cy="180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374" name="Group 582">
              <a:extLst>
                <a:ext uri="{FF2B5EF4-FFF2-40B4-BE49-F238E27FC236}">
                  <a16:creationId xmlns:a16="http://schemas.microsoft.com/office/drawing/2014/main" id="{51C3A079-70C2-44D2-8641-0627F0520A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4" y="1593"/>
              <a:ext cx="198" cy="410"/>
              <a:chOff x="1334" y="1580"/>
              <a:chExt cx="198" cy="410"/>
            </a:xfrm>
          </p:grpSpPr>
          <p:sp>
            <p:nvSpPr>
              <p:cNvPr id="34375" name="AutoShape 583">
                <a:extLst>
                  <a:ext uri="{FF2B5EF4-FFF2-40B4-BE49-F238E27FC236}">
                    <a16:creationId xmlns:a16="http://schemas.microsoft.com/office/drawing/2014/main" id="{1E9D62DC-6376-4271-B837-17EBC26D4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4" y="1792"/>
                <a:ext cx="198" cy="19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66">
                      <a:gamma/>
                      <a:shade val="46275"/>
                      <a:invGamma/>
                    </a:srgbClr>
                  </a:gs>
                  <a:gs pos="50000">
                    <a:srgbClr val="FFCC66"/>
                  </a:gs>
                  <a:gs pos="100000">
                    <a:srgbClr val="FFCC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76" name="Oval 584">
                <a:extLst>
                  <a:ext uri="{FF2B5EF4-FFF2-40B4-BE49-F238E27FC236}">
                    <a16:creationId xmlns:a16="http://schemas.microsoft.com/office/drawing/2014/main" id="{EFEEC6C9-73E1-4A85-8B27-C427FEA34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4" y="1747"/>
                <a:ext cx="198" cy="199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shade val="46275"/>
                      <a:invGamma/>
                    </a:srgbClr>
                  </a:gs>
                  <a:gs pos="50000">
                    <a:srgbClr val="FFCC66"/>
                  </a:gs>
                  <a:gs pos="100000">
                    <a:srgbClr val="FFCC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77" name="Freeform 585">
                <a:extLst>
                  <a:ext uri="{FF2B5EF4-FFF2-40B4-BE49-F238E27FC236}">
                    <a16:creationId xmlns:a16="http://schemas.microsoft.com/office/drawing/2014/main" id="{0251815C-9EB3-4F8F-94E5-79E65150C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" y="1747"/>
                <a:ext cx="85" cy="57"/>
              </a:xfrm>
              <a:custGeom>
                <a:avLst/>
                <a:gdLst>
                  <a:gd name="T0" fmla="*/ 0 w 85"/>
                  <a:gd name="T1" fmla="*/ 0 h 57"/>
                  <a:gd name="T2" fmla="*/ 28 w 85"/>
                  <a:gd name="T3" fmla="*/ 57 h 57"/>
                  <a:gd name="T4" fmla="*/ 57 w 85"/>
                  <a:gd name="T5" fmla="*/ 28 h 57"/>
                  <a:gd name="T6" fmla="*/ 85 w 85"/>
                  <a:gd name="T7" fmla="*/ 57 h 57"/>
                  <a:gd name="T8" fmla="*/ 85 w 85"/>
                  <a:gd name="T9" fmla="*/ 0 h 57"/>
                  <a:gd name="T10" fmla="*/ 0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0"/>
                    </a:moveTo>
                    <a:lnTo>
                      <a:pt x="28" y="57"/>
                    </a:lnTo>
                    <a:lnTo>
                      <a:pt x="57" y="28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78" name="Oval 586">
                <a:extLst>
                  <a:ext uri="{FF2B5EF4-FFF2-40B4-BE49-F238E27FC236}">
                    <a16:creationId xmlns:a16="http://schemas.microsoft.com/office/drawing/2014/main" id="{284A9E7C-F24A-4496-A6DB-B6521303F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2" y="1631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79" name="Oval 587">
                <a:extLst>
                  <a:ext uri="{FF2B5EF4-FFF2-40B4-BE49-F238E27FC236}">
                    <a16:creationId xmlns:a16="http://schemas.microsoft.com/office/drawing/2014/main" id="{44B35B84-DA81-4D9E-BAD0-F0A5B5F39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9" y="1642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80" name="Oval 588">
                <a:extLst>
                  <a:ext uri="{FF2B5EF4-FFF2-40B4-BE49-F238E27FC236}">
                    <a16:creationId xmlns:a16="http://schemas.microsoft.com/office/drawing/2014/main" id="{F085D031-4258-4A12-9D0A-5BC3DC726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6" y="1678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81" name="Oval 589">
                <a:extLst>
                  <a:ext uri="{FF2B5EF4-FFF2-40B4-BE49-F238E27FC236}">
                    <a16:creationId xmlns:a16="http://schemas.microsoft.com/office/drawing/2014/main" id="{987F51BA-ED20-4CA8-B1BE-BAF1E5E56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0" y="1678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82" name="AutoShape 590">
                <a:extLst>
                  <a:ext uri="{FF2B5EF4-FFF2-40B4-BE49-F238E27FC236}">
                    <a16:creationId xmlns:a16="http://schemas.microsoft.com/office/drawing/2014/main" id="{A495BBB0-7E9A-452B-95AA-9DBBABF15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346" y="1593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83" name="Oval 591">
                <a:extLst>
                  <a:ext uri="{FF2B5EF4-FFF2-40B4-BE49-F238E27FC236}">
                    <a16:creationId xmlns:a16="http://schemas.microsoft.com/office/drawing/2014/main" id="{A726300E-9EC5-4DB7-B713-4AC8149B0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9" y="1682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84" name="AutoShape 592">
                <a:extLst>
                  <a:ext uri="{FF2B5EF4-FFF2-40B4-BE49-F238E27FC236}">
                    <a16:creationId xmlns:a16="http://schemas.microsoft.com/office/drawing/2014/main" id="{7328D6D8-E72E-401E-8980-21884FF13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820"/>
                <a:ext cx="28" cy="57"/>
              </a:xfrm>
              <a:prstGeom prst="roundRect">
                <a:avLst>
                  <a:gd name="adj" fmla="val 16667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85" name="AutoShape 593">
                <a:extLst>
                  <a:ext uri="{FF2B5EF4-FFF2-40B4-BE49-F238E27FC236}">
                    <a16:creationId xmlns:a16="http://schemas.microsoft.com/office/drawing/2014/main" id="{1673825E-A212-4DAA-A0A5-AAD7D43EC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1820"/>
                <a:ext cx="42" cy="57"/>
              </a:xfrm>
              <a:prstGeom prst="roundRect">
                <a:avLst>
                  <a:gd name="adj" fmla="val 16667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86" name="Freeform 594">
                <a:extLst>
                  <a:ext uri="{FF2B5EF4-FFF2-40B4-BE49-F238E27FC236}">
                    <a16:creationId xmlns:a16="http://schemas.microsoft.com/office/drawing/2014/main" id="{8A76B0EF-F364-4925-BE43-EAAF6BAEC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1650"/>
                <a:ext cx="27" cy="113"/>
              </a:xfrm>
              <a:custGeom>
                <a:avLst/>
                <a:gdLst>
                  <a:gd name="T0" fmla="*/ 0 w 29"/>
                  <a:gd name="T1" fmla="*/ 14 h 99"/>
                  <a:gd name="T2" fmla="*/ 29 w 29"/>
                  <a:gd name="T3" fmla="*/ 99 h 99"/>
                  <a:gd name="T4" fmla="*/ 18 w 29"/>
                  <a:gd name="T5" fmla="*/ 0 h 99"/>
                  <a:gd name="T6" fmla="*/ 0 w 29"/>
                  <a:gd name="T7" fmla="*/ 1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99">
                    <a:moveTo>
                      <a:pt x="0" y="14"/>
                    </a:moveTo>
                    <a:lnTo>
                      <a:pt x="29" y="99"/>
                    </a:lnTo>
                    <a:lnTo>
                      <a:pt x="18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87" name="AutoShape 595">
                <a:extLst>
                  <a:ext uri="{FF2B5EF4-FFF2-40B4-BE49-F238E27FC236}">
                    <a16:creationId xmlns:a16="http://schemas.microsoft.com/office/drawing/2014/main" id="{4C130548-4290-4293-8E35-9F1BD9342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372" y="1542"/>
                <a:ext cx="103" cy="180"/>
              </a:xfrm>
              <a:prstGeom prst="moon">
                <a:avLst>
                  <a:gd name="adj" fmla="val 875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88" name="AutoShape 596">
                <a:extLst>
                  <a:ext uri="{FF2B5EF4-FFF2-40B4-BE49-F238E27FC236}">
                    <a16:creationId xmlns:a16="http://schemas.microsoft.com/office/drawing/2014/main" id="{040526A7-93C2-4159-9097-CB95C9591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7" y="1621"/>
                <a:ext cx="28" cy="28"/>
              </a:xfrm>
              <a:prstGeom prst="plus">
                <a:avLst>
                  <a:gd name="adj" fmla="val 35713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389" name="Group 597">
            <a:extLst>
              <a:ext uri="{FF2B5EF4-FFF2-40B4-BE49-F238E27FC236}">
                <a16:creationId xmlns:a16="http://schemas.microsoft.com/office/drawing/2014/main" id="{A79943FB-CE98-4525-8DE1-8BB522B668B9}"/>
              </a:ext>
            </a:extLst>
          </p:cNvPr>
          <p:cNvGrpSpPr>
            <a:grpSpLocks/>
          </p:cNvGrpSpPr>
          <p:nvPr/>
        </p:nvGrpSpPr>
        <p:grpSpPr bwMode="auto">
          <a:xfrm>
            <a:off x="2073275" y="3051175"/>
            <a:ext cx="320675" cy="650875"/>
            <a:chOff x="1306" y="1083"/>
            <a:chExt cx="202" cy="410"/>
          </a:xfrm>
        </p:grpSpPr>
        <p:grpSp>
          <p:nvGrpSpPr>
            <p:cNvPr id="34390" name="Group 598">
              <a:extLst>
                <a:ext uri="{FF2B5EF4-FFF2-40B4-BE49-F238E27FC236}">
                  <a16:creationId xmlns:a16="http://schemas.microsoft.com/office/drawing/2014/main" id="{F7CB3DED-22FB-46A0-BCF1-90BDF87D1D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1085"/>
              <a:ext cx="202" cy="408"/>
              <a:chOff x="1585" y="1116"/>
              <a:chExt cx="202" cy="408"/>
            </a:xfrm>
          </p:grpSpPr>
          <p:sp>
            <p:nvSpPr>
              <p:cNvPr id="34391" name="AutoShape 599">
                <a:extLst>
                  <a:ext uri="{FF2B5EF4-FFF2-40B4-BE49-F238E27FC236}">
                    <a16:creationId xmlns:a16="http://schemas.microsoft.com/office/drawing/2014/main" id="{312AAD06-DDAB-471F-8B9C-500D2A568A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326"/>
                <a:ext cx="198" cy="198"/>
              </a:xfrm>
              <a:prstGeom prst="can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92" name="Oval 600">
                <a:extLst>
                  <a:ext uri="{FF2B5EF4-FFF2-40B4-BE49-F238E27FC236}">
                    <a16:creationId xmlns:a16="http://schemas.microsoft.com/office/drawing/2014/main" id="{33E36435-F6C7-431C-A7BE-BF3BC73DC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8" y="1281"/>
                <a:ext cx="198" cy="199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93" name="Oval 601">
                <a:extLst>
                  <a:ext uri="{FF2B5EF4-FFF2-40B4-BE49-F238E27FC236}">
                    <a16:creationId xmlns:a16="http://schemas.microsoft.com/office/drawing/2014/main" id="{6984680B-0B74-4534-843C-F926EFC59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1165"/>
                <a:ext cx="141" cy="14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94" name="AutoShape 602">
                <a:extLst>
                  <a:ext uri="{FF2B5EF4-FFF2-40B4-BE49-F238E27FC236}">
                    <a16:creationId xmlns:a16="http://schemas.microsoft.com/office/drawing/2014/main" id="{BEDB70FD-72CC-4841-B661-653F1B3EA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94" y="1117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95" name="AutoShape 603">
                <a:extLst>
                  <a:ext uri="{FF2B5EF4-FFF2-40B4-BE49-F238E27FC236}">
                    <a16:creationId xmlns:a16="http://schemas.microsoft.com/office/drawing/2014/main" id="{4FF012F0-938F-4086-B63D-C412AE8D8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23" y="1078"/>
                <a:ext cx="103" cy="180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396" name="Group 604">
              <a:extLst>
                <a:ext uri="{FF2B5EF4-FFF2-40B4-BE49-F238E27FC236}">
                  <a16:creationId xmlns:a16="http://schemas.microsoft.com/office/drawing/2014/main" id="{4C20FC4A-F5BE-4981-B2F1-6D43111F26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1083"/>
              <a:ext cx="202" cy="408"/>
              <a:chOff x="1557" y="1582"/>
              <a:chExt cx="202" cy="408"/>
            </a:xfrm>
          </p:grpSpPr>
          <p:sp>
            <p:nvSpPr>
              <p:cNvPr id="34397" name="Oval 605">
                <a:extLst>
                  <a:ext uri="{FF2B5EF4-FFF2-40B4-BE49-F238E27FC236}">
                    <a16:creationId xmlns:a16="http://schemas.microsoft.com/office/drawing/2014/main" id="{50FF3106-41C4-40B5-93B7-CD48B4608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1604"/>
                <a:ext cx="165" cy="15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98" name="AutoShape 606">
                <a:extLst>
                  <a:ext uri="{FF2B5EF4-FFF2-40B4-BE49-F238E27FC236}">
                    <a16:creationId xmlns:a16="http://schemas.microsoft.com/office/drawing/2014/main" id="{A3D6C1DD-EC6F-4DDF-8C0E-E83C5E977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1792"/>
                <a:ext cx="198" cy="19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99" name="Oval 607">
                <a:extLst>
                  <a:ext uri="{FF2B5EF4-FFF2-40B4-BE49-F238E27FC236}">
                    <a16:creationId xmlns:a16="http://schemas.microsoft.com/office/drawing/2014/main" id="{D9E2319C-C456-4B4D-821F-2E6609937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0" y="1747"/>
                <a:ext cx="198" cy="19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00" name="Freeform 608">
                <a:extLst>
                  <a:ext uri="{FF2B5EF4-FFF2-40B4-BE49-F238E27FC236}">
                    <a16:creationId xmlns:a16="http://schemas.microsoft.com/office/drawing/2014/main" id="{1106C484-1748-4D01-A249-87C516CCAA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" y="1747"/>
                <a:ext cx="85" cy="57"/>
              </a:xfrm>
              <a:custGeom>
                <a:avLst/>
                <a:gdLst>
                  <a:gd name="T0" fmla="*/ 0 w 85"/>
                  <a:gd name="T1" fmla="*/ 0 h 57"/>
                  <a:gd name="T2" fmla="*/ 28 w 85"/>
                  <a:gd name="T3" fmla="*/ 57 h 57"/>
                  <a:gd name="T4" fmla="*/ 57 w 85"/>
                  <a:gd name="T5" fmla="*/ 28 h 57"/>
                  <a:gd name="T6" fmla="*/ 85 w 85"/>
                  <a:gd name="T7" fmla="*/ 57 h 57"/>
                  <a:gd name="T8" fmla="*/ 85 w 85"/>
                  <a:gd name="T9" fmla="*/ 0 h 57"/>
                  <a:gd name="T10" fmla="*/ 0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0"/>
                    </a:moveTo>
                    <a:lnTo>
                      <a:pt x="28" y="57"/>
                    </a:lnTo>
                    <a:lnTo>
                      <a:pt x="57" y="28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01" name="Oval 609">
                <a:extLst>
                  <a:ext uri="{FF2B5EF4-FFF2-40B4-BE49-F238E27FC236}">
                    <a16:creationId xmlns:a16="http://schemas.microsoft.com/office/drawing/2014/main" id="{46CCB892-144D-42C9-AD0F-E38490D81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631"/>
                <a:ext cx="141" cy="14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02" name="Oval 610">
                <a:extLst>
                  <a:ext uri="{FF2B5EF4-FFF2-40B4-BE49-F238E27FC236}">
                    <a16:creationId xmlns:a16="http://schemas.microsoft.com/office/drawing/2014/main" id="{AD9143FA-73FF-4798-B660-616D6A2AE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6" y="1642"/>
                <a:ext cx="58" cy="5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03" name="Oval 611">
                <a:extLst>
                  <a:ext uri="{FF2B5EF4-FFF2-40B4-BE49-F238E27FC236}">
                    <a16:creationId xmlns:a16="http://schemas.microsoft.com/office/drawing/2014/main" id="{35810872-6BF8-4E6F-937B-781AAC2AF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678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04" name="Oval 612">
                <a:extLst>
                  <a:ext uri="{FF2B5EF4-FFF2-40B4-BE49-F238E27FC236}">
                    <a16:creationId xmlns:a16="http://schemas.microsoft.com/office/drawing/2014/main" id="{43379262-55FF-4ABA-9D81-6DF98F2C5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7" y="1678"/>
                <a:ext cx="15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05" name="AutoShape 613">
                <a:extLst>
                  <a:ext uri="{FF2B5EF4-FFF2-40B4-BE49-F238E27FC236}">
                    <a16:creationId xmlns:a16="http://schemas.microsoft.com/office/drawing/2014/main" id="{8A3D0F9A-8144-4D21-BC96-C07330635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 flipV="1">
                <a:off x="1585" y="1605"/>
                <a:ext cx="83" cy="50"/>
              </a:xfrm>
              <a:prstGeom prst="moon">
                <a:avLst>
                  <a:gd name="adj" fmla="val 7130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06" name="AutoShape 614">
                <a:extLst>
                  <a:ext uri="{FF2B5EF4-FFF2-40B4-BE49-F238E27FC236}">
                    <a16:creationId xmlns:a16="http://schemas.microsoft.com/office/drawing/2014/main" id="{AE263756-4635-4F0E-ADF1-6E92A6156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66" y="1583"/>
                <a:ext cx="78" cy="1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07" name="Oval 615">
                <a:extLst>
                  <a:ext uri="{FF2B5EF4-FFF2-40B4-BE49-F238E27FC236}">
                    <a16:creationId xmlns:a16="http://schemas.microsoft.com/office/drawing/2014/main" id="{40845625-8349-495F-9218-27C668C06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4" y="1672"/>
                <a:ext cx="28" cy="5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08" name="Freeform 616">
                <a:extLst>
                  <a:ext uri="{FF2B5EF4-FFF2-40B4-BE49-F238E27FC236}">
                    <a16:creationId xmlns:a16="http://schemas.microsoft.com/office/drawing/2014/main" id="{2CC382FC-5D41-4904-AE53-6AFC59F23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" y="1652"/>
                <a:ext cx="27" cy="113"/>
              </a:xfrm>
              <a:custGeom>
                <a:avLst/>
                <a:gdLst>
                  <a:gd name="T0" fmla="*/ 0 w 29"/>
                  <a:gd name="T1" fmla="*/ 14 h 99"/>
                  <a:gd name="T2" fmla="*/ 29 w 29"/>
                  <a:gd name="T3" fmla="*/ 99 h 99"/>
                  <a:gd name="T4" fmla="*/ 18 w 29"/>
                  <a:gd name="T5" fmla="*/ 0 h 99"/>
                  <a:gd name="T6" fmla="*/ 0 w 29"/>
                  <a:gd name="T7" fmla="*/ 1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99">
                    <a:moveTo>
                      <a:pt x="0" y="14"/>
                    </a:moveTo>
                    <a:lnTo>
                      <a:pt x="29" y="99"/>
                    </a:lnTo>
                    <a:lnTo>
                      <a:pt x="18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09" name="AutoShape 617">
                <a:extLst>
                  <a:ext uri="{FF2B5EF4-FFF2-40B4-BE49-F238E27FC236}">
                    <a16:creationId xmlns:a16="http://schemas.microsoft.com/office/drawing/2014/main" id="{1F1A63DC-652C-42C0-BEB6-AD8268E09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95" y="1544"/>
                <a:ext cx="103" cy="180"/>
              </a:xfrm>
              <a:prstGeom prst="moon">
                <a:avLst>
                  <a:gd name="adj" fmla="val 875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10" name="Freeform 618">
                <a:extLst>
                  <a:ext uri="{FF2B5EF4-FFF2-40B4-BE49-F238E27FC236}">
                    <a16:creationId xmlns:a16="http://schemas.microsoft.com/office/drawing/2014/main" id="{4808D131-874A-4D9C-87EB-35775D937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9" y="1761"/>
                <a:ext cx="199" cy="179"/>
              </a:xfrm>
              <a:custGeom>
                <a:avLst/>
                <a:gdLst>
                  <a:gd name="T0" fmla="*/ 48 w 199"/>
                  <a:gd name="T1" fmla="*/ 0 h 179"/>
                  <a:gd name="T2" fmla="*/ 75 w 199"/>
                  <a:gd name="T3" fmla="*/ 56 h 179"/>
                  <a:gd name="T4" fmla="*/ 148 w 199"/>
                  <a:gd name="T5" fmla="*/ 56 h 179"/>
                  <a:gd name="T6" fmla="*/ 159 w 199"/>
                  <a:gd name="T7" fmla="*/ 2 h 179"/>
                  <a:gd name="T8" fmla="*/ 178 w 199"/>
                  <a:gd name="T9" fmla="*/ 26 h 179"/>
                  <a:gd name="T10" fmla="*/ 172 w 199"/>
                  <a:gd name="T11" fmla="*/ 74 h 179"/>
                  <a:gd name="T12" fmla="*/ 199 w 199"/>
                  <a:gd name="T13" fmla="*/ 147 h 179"/>
                  <a:gd name="T14" fmla="*/ 199 w 199"/>
                  <a:gd name="T15" fmla="*/ 179 h 179"/>
                  <a:gd name="T16" fmla="*/ 174 w 199"/>
                  <a:gd name="T17" fmla="*/ 144 h 179"/>
                  <a:gd name="T18" fmla="*/ 63 w 199"/>
                  <a:gd name="T19" fmla="*/ 144 h 179"/>
                  <a:gd name="T20" fmla="*/ 0 w 199"/>
                  <a:gd name="T21" fmla="*/ 179 h 179"/>
                  <a:gd name="T22" fmla="*/ 1 w 199"/>
                  <a:gd name="T23" fmla="*/ 143 h 179"/>
                  <a:gd name="T24" fmla="*/ 40 w 199"/>
                  <a:gd name="T25" fmla="*/ 111 h 179"/>
                  <a:gd name="T26" fmla="*/ 42 w 199"/>
                  <a:gd name="T27" fmla="*/ 60 h 179"/>
                  <a:gd name="T28" fmla="*/ 22 w 199"/>
                  <a:gd name="T29" fmla="*/ 21 h 179"/>
                  <a:gd name="T30" fmla="*/ 48 w 199"/>
                  <a:gd name="T31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9" h="179">
                    <a:moveTo>
                      <a:pt x="48" y="0"/>
                    </a:moveTo>
                    <a:lnTo>
                      <a:pt x="75" y="56"/>
                    </a:lnTo>
                    <a:lnTo>
                      <a:pt x="148" y="56"/>
                    </a:lnTo>
                    <a:lnTo>
                      <a:pt x="159" y="2"/>
                    </a:lnTo>
                    <a:lnTo>
                      <a:pt x="178" y="26"/>
                    </a:lnTo>
                    <a:lnTo>
                      <a:pt x="172" y="74"/>
                    </a:lnTo>
                    <a:lnTo>
                      <a:pt x="199" y="147"/>
                    </a:lnTo>
                    <a:lnTo>
                      <a:pt x="199" y="179"/>
                    </a:lnTo>
                    <a:lnTo>
                      <a:pt x="174" y="144"/>
                    </a:lnTo>
                    <a:lnTo>
                      <a:pt x="63" y="144"/>
                    </a:lnTo>
                    <a:lnTo>
                      <a:pt x="0" y="179"/>
                    </a:lnTo>
                    <a:lnTo>
                      <a:pt x="1" y="143"/>
                    </a:lnTo>
                    <a:lnTo>
                      <a:pt x="40" y="111"/>
                    </a:lnTo>
                    <a:lnTo>
                      <a:pt x="42" y="60"/>
                    </a:lnTo>
                    <a:lnTo>
                      <a:pt x="22" y="21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11" name="Freeform 619">
                <a:extLst>
                  <a:ext uri="{FF2B5EF4-FFF2-40B4-BE49-F238E27FC236}">
                    <a16:creationId xmlns:a16="http://schemas.microsoft.com/office/drawing/2014/main" id="{B5357C83-3FD5-4B69-A88A-BFDD93E16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" y="1652"/>
                <a:ext cx="175" cy="26"/>
              </a:xfrm>
              <a:custGeom>
                <a:avLst/>
                <a:gdLst>
                  <a:gd name="T0" fmla="*/ 0 w 175"/>
                  <a:gd name="T1" fmla="*/ 26 h 26"/>
                  <a:gd name="T2" fmla="*/ 97 w 175"/>
                  <a:gd name="T3" fmla="*/ 6 h 26"/>
                  <a:gd name="T4" fmla="*/ 175 w 175"/>
                  <a:gd name="T5" fmla="*/ 25 h 26"/>
                  <a:gd name="T6" fmla="*/ 98 w 175"/>
                  <a:gd name="T7" fmla="*/ 0 h 26"/>
                  <a:gd name="T8" fmla="*/ 0 w 175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26">
                    <a:moveTo>
                      <a:pt x="0" y="26"/>
                    </a:moveTo>
                    <a:cubicBezTo>
                      <a:pt x="0" y="25"/>
                      <a:pt x="68" y="6"/>
                      <a:pt x="97" y="6"/>
                    </a:cubicBezTo>
                    <a:cubicBezTo>
                      <a:pt x="126" y="6"/>
                      <a:pt x="175" y="26"/>
                      <a:pt x="175" y="25"/>
                    </a:cubicBezTo>
                    <a:cubicBezTo>
                      <a:pt x="175" y="24"/>
                      <a:pt x="127" y="0"/>
                      <a:pt x="98" y="0"/>
                    </a:cubicBezTo>
                    <a:cubicBezTo>
                      <a:pt x="69" y="0"/>
                      <a:pt x="20" y="21"/>
                      <a:pt x="0" y="26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412" name="Group 620">
            <a:extLst>
              <a:ext uri="{FF2B5EF4-FFF2-40B4-BE49-F238E27FC236}">
                <a16:creationId xmlns:a16="http://schemas.microsoft.com/office/drawing/2014/main" id="{9C8471C2-94F5-4924-8536-3CC8EF835B77}"/>
              </a:ext>
            </a:extLst>
          </p:cNvPr>
          <p:cNvGrpSpPr>
            <a:grpSpLocks/>
          </p:cNvGrpSpPr>
          <p:nvPr/>
        </p:nvGrpSpPr>
        <p:grpSpPr bwMode="auto">
          <a:xfrm>
            <a:off x="2073275" y="2330450"/>
            <a:ext cx="271463" cy="614363"/>
            <a:chOff x="1306" y="629"/>
            <a:chExt cx="171" cy="387"/>
          </a:xfrm>
        </p:grpSpPr>
        <p:grpSp>
          <p:nvGrpSpPr>
            <p:cNvPr id="34413" name="Group 621">
              <a:extLst>
                <a:ext uri="{FF2B5EF4-FFF2-40B4-BE49-F238E27FC236}">
                  <a16:creationId xmlns:a16="http://schemas.microsoft.com/office/drawing/2014/main" id="{D5C1D9C8-2F47-4B59-8610-6AD3AC0AEA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629"/>
              <a:ext cx="171" cy="387"/>
              <a:chOff x="4821" y="2355"/>
              <a:chExt cx="171" cy="387"/>
            </a:xfrm>
          </p:grpSpPr>
          <p:grpSp>
            <p:nvGrpSpPr>
              <p:cNvPr id="34414" name="Group 622">
                <a:extLst>
                  <a:ext uri="{FF2B5EF4-FFF2-40B4-BE49-F238E27FC236}">
                    <a16:creationId xmlns:a16="http://schemas.microsoft.com/office/drawing/2014/main" id="{8D8A5F4D-D9BF-4C0D-9AB7-8FE5880BBF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" y="2355"/>
                <a:ext cx="170" cy="387"/>
                <a:chOff x="3403" y="3861"/>
                <a:chExt cx="170" cy="387"/>
              </a:xfrm>
            </p:grpSpPr>
            <p:sp>
              <p:nvSpPr>
                <p:cNvPr id="34415" name="AutoShape 623">
                  <a:extLst>
                    <a:ext uri="{FF2B5EF4-FFF2-40B4-BE49-F238E27FC236}">
                      <a16:creationId xmlns:a16="http://schemas.microsoft.com/office/drawing/2014/main" id="{CF4462A7-0E6C-46C1-BCE3-EE5859733F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421" y="3851"/>
                  <a:ext cx="14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416" name="Group 624">
                  <a:extLst>
                    <a:ext uri="{FF2B5EF4-FFF2-40B4-BE49-F238E27FC236}">
                      <a16:creationId xmlns:a16="http://schemas.microsoft.com/office/drawing/2014/main" id="{C0F6BCE7-67F2-4626-A540-6ADFF16B7C2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03" y="4005"/>
                  <a:ext cx="170" cy="243"/>
                  <a:chOff x="3404" y="4005"/>
                  <a:chExt cx="198" cy="243"/>
                </a:xfrm>
              </p:grpSpPr>
              <p:sp>
                <p:nvSpPr>
                  <p:cNvPr id="34417" name="AutoShape 625">
                    <a:extLst>
                      <a:ext uri="{FF2B5EF4-FFF2-40B4-BE49-F238E27FC236}">
                        <a16:creationId xmlns:a16="http://schemas.microsoft.com/office/drawing/2014/main" id="{68002482-9B4E-4AF8-A314-8B8E20065F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18" name="Oval 626">
                    <a:extLst>
                      <a:ext uri="{FF2B5EF4-FFF2-40B4-BE49-F238E27FC236}">
                        <a16:creationId xmlns:a16="http://schemas.microsoft.com/office/drawing/2014/main" id="{B55F527E-0AE9-4BF8-A03B-23E56B46BF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419" name="Freeform 627">
                  <a:extLst>
                    <a:ext uri="{FF2B5EF4-FFF2-40B4-BE49-F238E27FC236}">
                      <a16:creationId xmlns:a16="http://schemas.microsoft.com/office/drawing/2014/main" id="{2FA3203C-DC9D-4F52-9A43-EA30B0BC9D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9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20" name="Oval 628">
                  <a:extLst>
                    <a:ext uri="{FF2B5EF4-FFF2-40B4-BE49-F238E27FC236}">
                      <a16:creationId xmlns:a16="http://schemas.microsoft.com/office/drawing/2014/main" id="{5F7A439B-AD22-45AE-8BBA-E8DF02452A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21" name="Oval 629">
                  <a:extLst>
                    <a:ext uri="{FF2B5EF4-FFF2-40B4-BE49-F238E27FC236}">
                      <a16:creationId xmlns:a16="http://schemas.microsoft.com/office/drawing/2014/main" id="{5604EEED-1DA4-4B68-9389-8D8C47CF9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22" name="Oval 630">
                  <a:extLst>
                    <a:ext uri="{FF2B5EF4-FFF2-40B4-BE49-F238E27FC236}">
                      <a16:creationId xmlns:a16="http://schemas.microsoft.com/office/drawing/2014/main" id="{7CC41A71-CB6B-4379-AFDF-D1CF289D97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23" name="Oval 631">
                  <a:extLst>
                    <a:ext uri="{FF2B5EF4-FFF2-40B4-BE49-F238E27FC236}">
                      <a16:creationId xmlns:a16="http://schemas.microsoft.com/office/drawing/2014/main" id="{69AC3206-31EA-4F6F-A0F3-669A5AB059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24" name="AutoShape 632">
                  <a:extLst>
                    <a:ext uri="{FF2B5EF4-FFF2-40B4-BE49-F238E27FC236}">
                      <a16:creationId xmlns:a16="http://schemas.microsoft.com/office/drawing/2014/main" id="{BD1175F8-E730-46CC-BF6B-9119070B5A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372" y="3914"/>
                  <a:ext cx="148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425" name="Group 633">
                <a:extLst>
                  <a:ext uri="{FF2B5EF4-FFF2-40B4-BE49-F238E27FC236}">
                    <a16:creationId xmlns:a16="http://schemas.microsoft.com/office/drawing/2014/main" id="{8C7A8090-25FD-4655-80CE-321F5C4D13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1" y="2355"/>
                <a:ext cx="170" cy="387"/>
                <a:chOff x="3403" y="3861"/>
                <a:chExt cx="170" cy="387"/>
              </a:xfrm>
            </p:grpSpPr>
            <p:sp>
              <p:nvSpPr>
                <p:cNvPr id="34426" name="AutoShape 634">
                  <a:extLst>
                    <a:ext uri="{FF2B5EF4-FFF2-40B4-BE49-F238E27FC236}">
                      <a16:creationId xmlns:a16="http://schemas.microsoft.com/office/drawing/2014/main" id="{464CFC4C-B0DE-496B-8B84-940DF1709D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421" y="3851"/>
                  <a:ext cx="142" cy="162"/>
                </a:xfrm>
                <a:prstGeom prst="flowChartDelay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427" name="Group 635">
                  <a:extLst>
                    <a:ext uri="{FF2B5EF4-FFF2-40B4-BE49-F238E27FC236}">
                      <a16:creationId xmlns:a16="http://schemas.microsoft.com/office/drawing/2014/main" id="{78D084C1-47AA-4927-BD92-4470CDB0B82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03" y="4005"/>
                  <a:ext cx="170" cy="243"/>
                  <a:chOff x="3404" y="4005"/>
                  <a:chExt cx="198" cy="243"/>
                </a:xfrm>
              </p:grpSpPr>
              <p:sp>
                <p:nvSpPr>
                  <p:cNvPr id="34428" name="AutoShape 636">
                    <a:extLst>
                      <a:ext uri="{FF2B5EF4-FFF2-40B4-BE49-F238E27FC236}">
                        <a16:creationId xmlns:a16="http://schemas.microsoft.com/office/drawing/2014/main" id="{98B1BDB6-7542-442C-A7EB-CD82E7E6C8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accent2"/>
                      </a:gs>
                      <a:gs pos="100000">
                        <a:schemeClr val="accent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29" name="Oval 637">
                    <a:extLst>
                      <a:ext uri="{FF2B5EF4-FFF2-40B4-BE49-F238E27FC236}">
                        <a16:creationId xmlns:a16="http://schemas.microsoft.com/office/drawing/2014/main" id="{B75EA61A-55FD-4153-BD6F-5F11BF6612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accent2"/>
                      </a:gs>
                      <a:gs pos="100000">
                        <a:schemeClr val="accent2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430" name="Freeform 638">
                  <a:extLst>
                    <a:ext uri="{FF2B5EF4-FFF2-40B4-BE49-F238E27FC236}">
                      <a16:creationId xmlns:a16="http://schemas.microsoft.com/office/drawing/2014/main" id="{C122D593-8FCC-4A71-936E-3DBE0F3732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9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31" name="Oval 639">
                  <a:extLst>
                    <a:ext uri="{FF2B5EF4-FFF2-40B4-BE49-F238E27FC236}">
                      <a16:creationId xmlns:a16="http://schemas.microsoft.com/office/drawing/2014/main" id="{A5217E9D-9B71-40FF-BFD6-462B7D680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32" name="Oval 640">
                  <a:extLst>
                    <a:ext uri="{FF2B5EF4-FFF2-40B4-BE49-F238E27FC236}">
                      <a16:creationId xmlns:a16="http://schemas.microsoft.com/office/drawing/2014/main" id="{DCA6FE84-BE69-48A2-A799-5CC47F19D3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33" name="Oval 641">
                  <a:extLst>
                    <a:ext uri="{FF2B5EF4-FFF2-40B4-BE49-F238E27FC236}">
                      <a16:creationId xmlns:a16="http://schemas.microsoft.com/office/drawing/2014/main" id="{4740F32D-6E47-497F-ACFF-A5F9AEB8E7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34" name="Oval 642">
                  <a:extLst>
                    <a:ext uri="{FF2B5EF4-FFF2-40B4-BE49-F238E27FC236}">
                      <a16:creationId xmlns:a16="http://schemas.microsoft.com/office/drawing/2014/main" id="{B8050942-1A35-447B-8AE0-1B475DF91A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35" name="AutoShape 643">
                  <a:extLst>
                    <a:ext uri="{FF2B5EF4-FFF2-40B4-BE49-F238E27FC236}">
                      <a16:creationId xmlns:a16="http://schemas.microsoft.com/office/drawing/2014/main" id="{C8F5D872-5743-4A4D-9FF1-4AD08C50AF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372" y="3914"/>
                  <a:ext cx="148" cy="85"/>
                </a:xfrm>
                <a:prstGeom prst="flowChartDelay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436" name="Group 644">
              <a:extLst>
                <a:ext uri="{FF2B5EF4-FFF2-40B4-BE49-F238E27FC236}">
                  <a16:creationId xmlns:a16="http://schemas.microsoft.com/office/drawing/2014/main" id="{62F01131-50DF-4DFF-A5C1-67C103819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7" y="801"/>
              <a:ext cx="73" cy="97"/>
              <a:chOff x="1703" y="657"/>
              <a:chExt cx="170" cy="227"/>
            </a:xfrm>
          </p:grpSpPr>
          <p:sp>
            <p:nvSpPr>
              <p:cNvPr id="34437" name="Freeform 645">
                <a:extLst>
                  <a:ext uri="{FF2B5EF4-FFF2-40B4-BE49-F238E27FC236}">
                    <a16:creationId xmlns:a16="http://schemas.microsoft.com/office/drawing/2014/main" id="{09811D61-C738-47AE-ABA8-620F755C9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" y="657"/>
                <a:ext cx="85" cy="227"/>
              </a:xfrm>
              <a:custGeom>
                <a:avLst/>
                <a:gdLst>
                  <a:gd name="T0" fmla="*/ 85 w 85"/>
                  <a:gd name="T1" fmla="*/ 0 h 227"/>
                  <a:gd name="T2" fmla="*/ 56 w 85"/>
                  <a:gd name="T3" fmla="*/ 227 h 227"/>
                  <a:gd name="T4" fmla="*/ 0 w 85"/>
                  <a:gd name="T5" fmla="*/ 199 h 227"/>
                  <a:gd name="T6" fmla="*/ 85 w 85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227">
                    <a:moveTo>
                      <a:pt x="85" y="0"/>
                    </a:moveTo>
                    <a:lnTo>
                      <a:pt x="56" y="227"/>
                    </a:lnTo>
                    <a:lnTo>
                      <a:pt x="0" y="19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38" name="Freeform 646">
                <a:extLst>
                  <a:ext uri="{FF2B5EF4-FFF2-40B4-BE49-F238E27FC236}">
                    <a16:creationId xmlns:a16="http://schemas.microsoft.com/office/drawing/2014/main" id="{D82A2A07-C079-4315-87FC-2DE92E589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" y="657"/>
                <a:ext cx="85" cy="171"/>
              </a:xfrm>
              <a:custGeom>
                <a:avLst/>
                <a:gdLst>
                  <a:gd name="T0" fmla="*/ 85 w 85"/>
                  <a:gd name="T1" fmla="*/ 0 h 171"/>
                  <a:gd name="T2" fmla="*/ 0 w 85"/>
                  <a:gd name="T3" fmla="*/ 114 h 171"/>
                  <a:gd name="T4" fmla="*/ 56 w 85"/>
                  <a:gd name="T5" fmla="*/ 171 h 171"/>
                  <a:gd name="T6" fmla="*/ 85 w 85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71">
                    <a:moveTo>
                      <a:pt x="85" y="0"/>
                    </a:moveTo>
                    <a:lnTo>
                      <a:pt x="0" y="114"/>
                    </a:lnTo>
                    <a:lnTo>
                      <a:pt x="56" y="171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39" name="Freeform 647">
                <a:extLst>
                  <a:ext uri="{FF2B5EF4-FFF2-40B4-BE49-F238E27FC236}">
                    <a16:creationId xmlns:a16="http://schemas.microsoft.com/office/drawing/2014/main" id="{F0E46249-A9F7-480F-AB44-76A52F9B03F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88" y="657"/>
                <a:ext cx="85" cy="227"/>
              </a:xfrm>
              <a:custGeom>
                <a:avLst/>
                <a:gdLst>
                  <a:gd name="T0" fmla="*/ 85 w 85"/>
                  <a:gd name="T1" fmla="*/ 0 h 227"/>
                  <a:gd name="T2" fmla="*/ 56 w 85"/>
                  <a:gd name="T3" fmla="*/ 227 h 227"/>
                  <a:gd name="T4" fmla="*/ 0 w 85"/>
                  <a:gd name="T5" fmla="*/ 199 h 227"/>
                  <a:gd name="T6" fmla="*/ 85 w 85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227">
                    <a:moveTo>
                      <a:pt x="85" y="0"/>
                    </a:moveTo>
                    <a:lnTo>
                      <a:pt x="56" y="227"/>
                    </a:lnTo>
                    <a:lnTo>
                      <a:pt x="0" y="19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40" name="Freeform 648">
                <a:extLst>
                  <a:ext uri="{FF2B5EF4-FFF2-40B4-BE49-F238E27FC236}">
                    <a16:creationId xmlns:a16="http://schemas.microsoft.com/office/drawing/2014/main" id="{26EE00D0-D377-4A7D-A246-1ADABE2B3AB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88" y="657"/>
                <a:ext cx="85" cy="171"/>
              </a:xfrm>
              <a:custGeom>
                <a:avLst/>
                <a:gdLst>
                  <a:gd name="T0" fmla="*/ 85 w 85"/>
                  <a:gd name="T1" fmla="*/ 0 h 171"/>
                  <a:gd name="T2" fmla="*/ 0 w 85"/>
                  <a:gd name="T3" fmla="*/ 114 h 171"/>
                  <a:gd name="T4" fmla="*/ 56 w 85"/>
                  <a:gd name="T5" fmla="*/ 171 h 171"/>
                  <a:gd name="T6" fmla="*/ 85 w 85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71">
                    <a:moveTo>
                      <a:pt x="85" y="0"/>
                    </a:moveTo>
                    <a:lnTo>
                      <a:pt x="0" y="114"/>
                    </a:lnTo>
                    <a:lnTo>
                      <a:pt x="56" y="171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41" name="AutoShape 649">
                <a:extLst>
                  <a:ext uri="{FF2B5EF4-FFF2-40B4-BE49-F238E27FC236}">
                    <a16:creationId xmlns:a16="http://schemas.microsoft.com/office/drawing/2014/main" id="{3B2C7186-3713-4BD5-B31F-D1D5A9C01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57"/>
                <a:ext cx="57" cy="57"/>
              </a:xfrm>
              <a:prstGeom prst="roundRect">
                <a:avLst>
                  <a:gd name="adj" fmla="val 24560"/>
                </a:avLst>
              </a:prstGeom>
              <a:solidFill>
                <a:srgbClr val="FF0000"/>
              </a:soli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442" name="Group 650">
            <a:extLst>
              <a:ext uri="{FF2B5EF4-FFF2-40B4-BE49-F238E27FC236}">
                <a16:creationId xmlns:a16="http://schemas.microsoft.com/office/drawing/2014/main" id="{B8AB5898-F27E-49D3-ADDD-17AC5252658E}"/>
              </a:ext>
            </a:extLst>
          </p:cNvPr>
          <p:cNvGrpSpPr>
            <a:grpSpLocks/>
          </p:cNvGrpSpPr>
          <p:nvPr/>
        </p:nvGrpSpPr>
        <p:grpSpPr bwMode="auto">
          <a:xfrm>
            <a:off x="2073275" y="1611313"/>
            <a:ext cx="271463" cy="614362"/>
            <a:chOff x="1306" y="176"/>
            <a:chExt cx="171" cy="387"/>
          </a:xfrm>
        </p:grpSpPr>
        <p:grpSp>
          <p:nvGrpSpPr>
            <p:cNvPr id="34443" name="Group 651">
              <a:extLst>
                <a:ext uri="{FF2B5EF4-FFF2-40B4-BE49-F238E27FC236}">
                  <a16:creationId xmlns:a16="http://schemas.microsoft.com/office/drawing/2014/main" id="{1C9DE89C-4A36-4B8D-A900-DA26A236FA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176"/>
              <a:ext cx="171" cy="387"/>
              <a:chOff x="4821" y="2355"/>
              <a:chExt cx="171" cy="387"/>
            </a:xfrm>
          </p:grpSpPr>
          <p:grpSp>
            <p:nvGrpSpPr>
              <p:cNvPr id="34444" name="Group 652">
                <a:extLst>
                  <a:ext uri="{FF2B5EF4-FFF2-40B4-BE49-F238E27FC236}">
                    <a16:creationId xmlns:a16="http://schemas.microsoft.com/office/drawing/2014/main" id="{204C01A4-FF84-4A40-8DFC-18E120A370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" y="2355"/>
                <a:ext cx="170" cy="387"/>
                <a:chOff x="3403" y="3861"/>
                <a:chExt cx="170" cy="387"/>
              </a:xfrm>
            </p:grpSpPr>
            <p:sp>
              <p:nvSpPr>
                <p:cNvPr id="34445" name="AutoShape 653">
                  <a:extLst>
                    <a:ext uri="{FF2B5EF4-FFF2-40B4-BE49-F238E27FC236}">
                      <a16:creationId xmlns:a16="http://schemas.microsoft.com/office/drawing/2014/main" id="{D293BEB2-325F-4C21-BA8D-77944FD8C3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421" y="3851"/>
                  <a:ext cx="14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446" name="Group 654">
                  <a:extLst>
                    <a:ext uri="{FF2B5EF4-FFF2-40B4-BE49-F238E27FC236}">
                      <a16:creationId xmlns:a16="http://schemas.microsoft.com/office/drawing/2014/main" id="{E2BEC7B7-01E0-4489-9529-F607F2AC946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03" y="4005"/>
                  <a:ext cx="170" cy="243"/>
                  <a:chOff x="3404" y="4005"/>
                  <a:chExt cx="198" cy="243"/>
                </a:xfrm>
              </p:grpSpPr>
              <p:sp>
                <p:nvSpPr>
                  <p:cNvPr id="34447" name="AutoShape 655">
                    <a:extLst>
                      <a:ext uri="{FF2B5EF4-FFF2-40B4-BE49-F238E27FC236}">
                        <a16:creationId xmlns:a16="http://schemas.microsoft.com/office/drawing/2014/main" id="{FE449DB8-30F9-4599-A6CB-D4B233C8CD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48" name="Oval 656">
                    <a:extLst>
                      <a:ext uri="{FF2B5EF4-FFF2-40B4-BE49-F238E27FC236}">
                        <a16:creationId xmlns:a16="http://schemas.microsoft.com/office/drawing/2014/main" id="{261A8815-23FB-4FA4-96FB-AAD8F57A7E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449" name="Freeform 657">
                  <a:extLst>
                    <a:ext uri="{FF2B5EF4-FFF2-40B4-BE49-F238E27FC236}">
                      <a16:creationId xmlns:a16="http://schemas.microsoft.com/office/drawing/2014/main" id="{B58CA340-DF76-4238-9835-998C0290B0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9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50" name="Oval 658">
                  <a:extLst>
                    <a:ext uri="{FF2B5EF4-FFF2-40B4-BE49-F238E27FC236}">
                      <a16:creationId xmlns:a16="http://schemas.microsoft.com/office/drawing/2014/main" id="{41D2A4BE-012B-4534-A3B8-4C10C96347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51" name="Oval 659">
                  <a:extLst>
                    <a:ext uri="{FF2B5EF4-FFF2-40B4-BE49-F238E27FC236}">
                      <a16:creationId xmlns:a16="http://schemas.microsoft.com/office/drawing/2014/main" id="{3FF4F5E5-7D89-4FAD-8C98-F2AF56E747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52" name="Oval 660">
                  <a:extLst>
                    <a:ext uri="{FF2B5EF4-FFF2-40B4-BE49-F238E27FC236}">
                      <a16:creationId xmlns:a16="http://schemas.microsoft.com/office/drawing/2014/main" id="{A5D0FF5E-643B-480D-9C6E-623B1F0F19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53" name="Oval 661">
                  <a:extLst>
                    <a:ext uri="{FF2B5EF4-FFF2-40B4-BE49-F238E27FC236}">
                      <a16:creationId xmlns:a16="http://schemas.microsoft.com/office/drawing/2014/main" id="{CB67F61A-7F71-47A7-AB45-13304C0034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54" name="AutoShape 662">
                  <a:extLst>
                    <a:ext uri="{FF2B5EF4-FFF2-40B4-BE49-F238E27FC236}">
                      <a16:creationId xmlns:a16="http://schemas.microsoft.com/office/drawing/2014/main" id="{0119CF34-E68C-4842-B0DA-4C10B9FA01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372" y="3914"/>
                  <a:ext cx="148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455" name="Group 663">
                <a:extLst>
                  <a:ext uri="{FF2B5EF4-FFF2-40B4-BE49-F238E27FC236}">
                    <a16:creationId xmlns:a16="http://schemas.microsoft.com/office/drawing/2014/main" id="{7D759E8D-156A-4ABE-B61D-BDA4A5642C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1" y="2355"/>
                <a:ext cx="170" cy="387"/>
                <a:chOff x="3403" y="3861"/>
                <a:chExt cx="170" cy="387"/>
              </a:xfrm>
            </p:grpSpPr>
            <p:sp>
              <p:nvSpPr>
                <p:cNvPr id="34456" name="AutoShape 664">
                  <a:extLst>
                    <a:ext uri="{FF2B5EF4-FFF2-40B4-BE49-F238E27FC236}">
                      <a16:creationId xmlns:a16="http://schemas.microsoft.com/office/drawing/2014/main" id="{7EB45FC7-C37A-4C66-BA5B-65CC345D5D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421" y="3851"/>
                  <a:ext cx="142" cy="162"/>
                </a:xfrm>
                <a:prstGeom prst="flowChartDelay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457" name="Group 665">
                  <a:extLst>
                    <a:ext uri="{FF2B5EF4-FFF2-40B4-BE49-F238E27FC236}">
                      <a16:creationId xmlns:a16="http://schemas.microsoft.com/office/drawing/2014/main" id="{B1AE39A8-B661-4C44-AD37-EE29C497B9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03" y="4005"/>
                  <a:ext cx="170" cy="243"/>
                  <a:chOff x="3404" y="4005"/>
                  <a:chExt cx="198" cy="243"/>
                </a:xfrm>
              </p:grpSpPr>
              <p:sp>
                <p:nvSpPr>
                  <p:cNvPr id="34458" name="AutoShape 666">
                    <a:extLst>
                      <a:ext uri="{FF2B5EF4-FFF2-40B4-BE49-F238E27FC236}">
                        <a16:creationId xmlns:a16="http://schemas.microsoft.com/office/drawing/2014/main" id="{B068FBC3-C1C2-43FE-A73E-9F8B83E2FE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6699">
                          <a:gamma/>
                          <a:shade val="46275"/>
                          <a:invGamma/>
                        </a:srgbClr>
                      </a:gs>
                      <a:gs pos="50000">
                        <a:srgbClr val="FF6699"/>
                      </a:gs>
                      <a:gs pos="100000">
                        <a:srgbClr val="FF6699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59" name="Oval 667">
                    <a:extLst>
                      <a:ext uri="{FF2B5EF4-FFF2-40B4-BE49-F238E27FC236}">
                        <a16:creationId xmlns:a16="http://schemas.microsoft.com/office/drawing/2014/main" id="{12011792-1E69-4425-9664-9ACAFBA071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6699">
                          <a:gamma/>
                          <a:shade val="46275"/>
                          <a:invGamma/>
                        </a:srgbClr>
                      </a:gs>
                      <a:gs pos="50000">
                        <a:srgbClr val="FF6699"/>
                      </a:gs>
                      <a:gs pos="100000">
                        <a:srgbClr val="FF6699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460" name="Freeform 668">
                  <a:extLst>
                    <a:ext uri="{FF2B5EF4-FFF2-40B4-BE49-F238E27FC236}">
                      <a16:creationId xmlns:a16="http://schemas.microsoft.com/office/drawing/2014/main" id="{9F69DE25-96C3-4AB1-87B8-3AEA01C123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9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61" name="Oval 669">
                  <a:extLst>
                    <a:ext uri="{FF2B5EF4-FFF2-40B4-BE49-F238E27FC236}">
                      <a16:creationId xmlns:a16="http://schemas.microsoft.com/office/drawing/2014/main" id="{B601A345-42CB-4EA6-BA7D-8CAD804E74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62" name="Oval 670">
                  <a:extLst>
                    <a:ext uri="{FF2B5EF4-FFF2-40B4-BE49-F238E27FC236}">
                      <a16:creationId xmlns:a16="http://schemas.microsoft.com/office/drawing/2014/main" id="{18111C25-F2E7-4D02-BA5A-446474C7F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63" name="Oval 671">
                  <a:extLst>
                    <a:ext uri="{FF2B5EF4-FFF2-40B4-BE49-F238E27FC236}">
                      <a16:creationId xmlns:a16="http://schemas.microsoft.com/office/drawing/2014/main" id="{FF74F465-18FB-4980-BB37-9CE5D6E1A3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64" name="Oval 672">
                  <a:extLst>
                    <a:ext uri="{FF2B5EF4-FFF2-40B4-BE49-F238E27FC236}">
                      <a16:creationId xmlns:a16="http://schemas.microsoft.com/office/drawing/2014/main" id="{D077FF91-8C98-4F45-9040-0AEF136032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65" name="AutoShape 673">
                  <a:extLst>
                    <a:ext uri="{FF2B5EF4-FFF2-40B4-BE49-F238E27FC236}">
                      <a16:creationId xmlns:a16="http://schemas.microsoft.com/office/drawing/2014/main" id="{B445F901-3427-4ED0-90C4-B57AA972E9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372" y="3914"/>
                  <a:ext cx="148" cy="85"/>
                </a:xfrm>
                <a:prstGeom prst="flowChartDelay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466" name="Group 674">
              <a:extLst>
                <a:ext uri="{FF2B5EF4-FFF2-40B4-BE49-F238E27FC236}">
                  <a16:creationId xmlns:a16="http://schemas.microsoft.com/office/drawing/2014/main" id="{E25A0892-A9EA-48B8-9078-709E8E6A4D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0" y="352"/>
              <a:ext cx="73" cy="97"/>
              <a:chOff x="1703" y="657"/>
              <a:chExt cx="170" cy="227"/>
            </a:xfrm>
          </p:grpSpPr>
          <p:sp>
            <p:nvSpPr>
              <p:cNvPr id="34467" name="Freeform 675">
                <a:extLst>
                  <a:ext uri="{FF2B5EF4-FFF2-40B4-BE49-F238E27FC236}">
                    <a16:creationId xmlns:a16="http://schemas.microsoft.com/office/drawing/2014/main" id="{8D8EC9E3-ACE1-4D47-8E02-A3606B4C5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" y="657"/>
                <a:ext cx="85" cy="227"/>
              </a:xfrm>
              <a:custGeom>
                <a:avLst/>
                <a:gdLst>
                  <a:gd name="T0" fmla="*/ 85 w 85"/>
                  <a:gd name="T1" fmla="*/ 0 h 227"/>
                  <a:gd name="T2" fmla="*/ 56 w 85"/>
                  <a:gd name="T3" fmla="*/ 227 h 227"/>
                  <a:gd name="T4" fmla="*/ 0 w 85"/>
                  <a:gd name="T5" fmla="*/ 199 h 227"/>
                  <a:gd name="T6" fmla="*/ 85 w 85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227">
                    <a:moveTo>
                      <a:pt x="85" y="0"/>
                    </a:moveTo>
                    <a:lnTo>
                      <a:pt x="56" y="227"/>
                    </a:lnTo>
                    <a:lnTo>
                      <a:pt x="0" y="19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3366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68" name="Freeform 676">
                <a:extLst>
                  <a:ext uri="{FF2B5EF4-FFF2-40B4-BE49-F238E27FC236}">
                    <a16:creationId xmlns:a16="http://schemas.microsoft.com/office/drawing/2014/main" id="{22EE141F-A4BB-40DF-9C84-A4A2C3751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" y="657"/>
                <a:ext cx="85" cy="171"/>
              </a:xfrm>
              <a:custGeom>
                <a:avLst/>
                <a:gdLst>
                  <a:gd name="T0" fmla="*/ 85 w 85"/>
                  <a:gd name="T1" fmla="*/ 0 h 171"/>
                  <a:gd name="T2" fmla="*/ 0 w 85"/>
                  <a:gd name="T3" fmla="*/ 114 h 171"/>
                  <a:gd name="T4" fmla="*/ 56 w 85"/>
                  <a:gd name="T5" fmla="*/ 171 h 171"/>
                  <a:gd name="T6" fmla="*/ 85 w 85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71">
                    <a:moveTo>
                      <a:pt x="85" y="0"/>
                    </a:moveTo>
                    <a:lnTo>
                      <a:pt x="0" y="114"/>
                    </a:lnTo>
                    <a:lnTo>
                      <a:pt x="56" y="171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3366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69" name="Freeform 677">
                <a:extLst>
                  <a:ext uri="{FF2B5EF4-FFF2-40B4-BE49-F238E27FC236}">
                    <a16:creationId xmlns:a16="http://schemas.microsoft.com/office/drawing/2014/main" id="{2EC770D9-05DA-4876-8C11-C4E62144909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88" y="657"/>
                <a:ext cx="85" cy="227"/>
              </a:xfrm>
              <a:custGeom>
                <a:avLst/>
                <a:gdLst>
                  <a:gd name="T0" fmla="*/ 85 w 85"/>
                  <a:gd name="T1" fmla="*/ 0 h 227"/>
                  <a:gd name="T2" fmla="*/ 56 w 85"/>
                  <a:gd name="T3" fmla="*/ 227 h 227"/>
                  <a:gd name="T4" fmla="*/ 0 w 85"/>
                  <a:gd name="T5" fmla="*/ 199 h 227"/>
                  <a:gd name="T6" fmla="*/ 85 w 85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227">
                    <a:moveTo>
                      <a:pt x="85" y="0"/>
                    </a:moveTo>
                    <a:lnTo>
                      <a:pt x="56" y="227"/>
                    </a:lnTo>
                    <a:lnTo>
                      <a:pt x="0" y="19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3366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70" name="Freeform 678">
                <a:extLst>
                  <a:ext uri="{FF2B5EF4-FFF2-40B4-BE49-F238E27FC236}">
                    <a16:creationId xmlns:a16="http://schemas.microsoft.com/office/drawing/2014/main" id="{0A10AB1E-8B67-4380-A133-547A2830BCA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88" y="657"/>
                <a:ext cx="85" cy="171"/>
              </a:xfrm>
              <a:custGeom>
                <a:avLst/>
                <a:gdLst>
                  <a:gd name="T0" fmla="*/ 85 w 85"/>
                  <a:gd name="T1" fmla="*/ 0 h 171"/>
                  <a:gd name="T2" fmla="*/ 0 w 85"/>
                  <a:gd name="T3" fmla="*/ 114 h 171"/>
                  <a:gd name="T4" fmla="*/ 56 w 85"/>
                  <a:gd name="T5" fmla="*/ 171 h 171"/>
                  <a:gd name="T6" fmla="*/ 85 w 85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71">
                    <a:moveTo>
                      <a:pt x="85" y="0"/>
                    </a:moveTo>
                    <a:lnTo>
                      <a:pt x="0" y="114"/>
                    </a:lnTo>
                    <a:lnTo>
                      <a:pt x="56" y="171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3366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71" name="AutoShape 679">
                <a:extLst>
                  <a:ext uri="{FF2B5EF4-FFF2-40B4-BE49-F238E27FC236}">
                    <a16:creationId xmlns:a16="http://schemas.microsoft.com/office/drawing/2014/main" id="{450E1C7A-F53A-4AA1-935D-D1132A64D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657"/>
                <a:ext cx="57" cy="57"/>
              </a:xfrm>
              <a:prstGeom prst="roundRect">
                <a:avLst>
                  <a:gd name="adj" fmla="val 24560"/>
                </a:avLst>
              </a:prstGeom>
              <a:solidFill>
                <a:srgbClr val="3366FF"/>
              </a:soli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472" name="Group 680">
            <a:extLst>
              <a:ext uri="{FF2B5EF4-FFF2-40B4-BE49-F238E27FC236}">
                <a16:creationId xmlns:a16="http://schemas.microsoft.com/office/drawing/2014/main" id="{FEFC5DE0-A279-4C98-835C-7ADFB5B95FCB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6175375"/>
            <a:ext cx="493713" cy="493713"/>
            <a:chOff x="2638" y="3890"/>
            <a:chExt cx="311" cy="311"/>
          </a:xfrm>
        </p:grpSpPr>
        <p:sp>
          <p:nvSpPr>
            <p:cNvPr id="34473" name="Oval 681">
              <a:extLst>
                <a:ext uri="{FF2B5EF4-FFF2-40B4-BE49-F238E27FC236}">
                  <a16:creationId xmlns:a16="http://schemas.microsoft.com/office/drawing/2014/main" id="{188896D3-682C-4A52-8234-1B09443B56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638" y="3890"/>
              <a:ext cx="311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4" name="Oval 682">
              <a:extLst>
                <a:ext uri="{FF2B5EF4-FFF2-40B4-BE49-F238E27FC236}">
                  <a16:creationId xmlns:a16="http://schemas.microsoft.com/office/drawing/2014/main" id="{1C0F25A4-02F4-401C-85FE-2151ABD8D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890"/>
              <a:ext cx="311" cy="31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5" name="Oval 683">
              <a:extLst>
                <a:ext uri="{FF2B5EF4-FFF2-40B4-BE49-F238E27FC236}">
                  <a16:creationId xmlns:a16="http://schemas.microsoft.com/office/drawing/2014/main" id="{7D69120E-A58C-4B76-BC3A-062FDFEB90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666" y="3890"/>
              <a:ext cx="255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6" name="Oval 684">
              <a:extLst>
                <a:ext uri="{FF2B5EF4-FFF2-40B4-BE49-F238E27FC236}">
                  <a16:creationId xmlns:a16="http://schemas.microsoft.com/office/drawing/2014/main" id="{8AB00027-A299-47B0-93DA-FA9ACD6BBB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723" y="3890"/>
              <a:ext cx="142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7" name="Oval 685">
              <a:extLst>
                <a:ext uri="{FF2B5EF4-FFF2-40B4-BE49-F238E27FC236}">
                  <a16:creationId xmlns:a16="http://schemas.microsoft.com/office/drawing/2014/main" id="{616213FF-DE8D-41A7-BEC4-E771226494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666" y="3890"/>
              <a:ext cx="255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8" name="Oval 686">
              <a:extLst>
                <a:ext uri="{FF2B5EF4-FFF2-40B4-BE49-F238E27FC236}">
                  <a16:creationId xmlns:a16="http://schemas.microsoft.com/office/drawing/2014/main" id="{19CFC4F0-2F98-4BCD-BAC4-FD7B5697B3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723" y="3890"/>
              <a:ext cx="142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79" name="Group 687">
            <a:extLst>
              <a:ext uri="{FF2B5EF4-FFF2-40B4-BE49-F238E27FC236}">
                <a16:creationId xmlns:a16="http://schemas.microsoft.com/office/drawing/2014/main" id="{9B6ACE89-027B-4E72-80BD-B2D3A5B559A2}"/>
              </a:ext>
            </a:extLst>
          </p:cNvPr>
          <p:cNvGrpSpPr>
            <a:grpSpLocks/>
          </p:cNvGrpSpPr>
          <p:nvPr/>
        </p:nvGrpSpPr>
        <p:grpSpPr bwMode="auto">
          <a:xfrm>
            <a:off x="3287713" y="5815013"/>
            <a:ext cx="855662" cy="855662"/>
            <a:chOff x="2071" y="3663"/>
            <a:chExt cx="539" cy="539"/>
          </a:xfrm>
        </p:grpSpPr>
        <p:sp>
          <p:nvSpPr>
            <p:cNvPr id="34480" name="Oval 688">
              <a:extLst>
                <a:ext uri="{FF2B5EF4-FFF2-40B4-BE49-F238E27FC236}">
                  <a16:creationId xmlns:a16="http://schemas.microsoft.com/office/drawing/2014/main" id="{4B1A006A-5BEB-4544-93CE-72B2909A3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3663"/>
              <a:ext cx="539" cy="539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1" name="Oval 689">
              <a:extLst>
                <a:ext uri="{FF2B5EF4-FFF2-40B4-BE49-F238E27FC236}">
                  <a16:creationId xmlns:a16="http://schemas.microsoft.com/office/drawing/2014/main" id="{32FD135C-E38F-46DC-93D3-6CF9AF5D30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071" y="3663"/>
              <a:ext cx="539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2" name="Oval 690">
              <a:extLst>
                <a:ext uri="{FF2B5EF4-FFF2-40B4-BE49-F238E27FC236}">
                  <a16:creationId xmlns:a16="http://schemas.microsoft.com/office/drawing/2014/main" id="{34144FA0-70DC-41ED-BD89-91D01BD8A0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120" y="3663"/>
              <a:ext cx="441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3" name="Oval 691">
              <a:extLst>
                <a:ext uri="{FF2B5EF4-FFF2-40B4-BE49-F238E27FC236}">
                  <a16:creationId xmlns:a16="http://schemas.microsoft.com/office/drawing/2014/main" id="{B58BB7BF-313E-42E1-BB69-3F256FDD99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218" y="3663"/>
              <a:ext cx="246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4" name="Oval 692">
              <a:extLst>
                <a:ext uri="{FF2B5EF4-FFF2-40B4-BE49-F238E27FC236}">
                  <a16:creationId xmlns:a16="http://schemas.microsoft.com/office/drawing/2014/main" id="{4273AC2A-2EDE-4860-BADE-B3128A1778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120" y="3663"/>
              <a:ext cx="441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5" name="Oval 693">
              <a:extLst>
                <a:ext uri="{FF2B5EF4-FFF2-40B4-BE49-F238E27FC236}">
                  <a16:creationId xmlns:a16="http://schemas.microsoft.com/office/drawing/2014/main" id="{B192890E-BC49-4E2D-89C7-781946D6CE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218" y="3663"/>
              <a:ext cx="246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86" name="Group 694">
            <a:extLst>
              <a:ext uri="{FF2B5EF4-FFF2-40B4-BE49-F238E27FC236}">
                <a16:creationId xmlns:a16="http://schemas.microsoft.com/office/drawing/2014/main" id="{2A988FA8-DC86-46B2-AC03-E5716941B953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6219825"/>
            <a:ext cx="449263" cy="450850"/>
            <a:chOff x="2326" y="431"/>
            <a:chExt cx="283" cy="284"/>
          </a:xfrm>
        </p:grpSpPr>
        <p:sp>
          <p:nvSpPr>
            <p:cNvPr id="34487" name="AutoShape 695">
              <a:extLst>
                <a:ext uri="{FF2B5EF4-FFF2-40B4-BE49-F238E27FC236}">
                  <a16:creationId xmlns:a16="http://schemas.microsoft.com/office/drawing/2014/main" id="{F93A1994-0793-4AB6-93FB-4053EB6AE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31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8" name="AutoShape 696">
              <a:extLst>
                <a:ext uri="{FF2B5EF4-FFF2-40B4-BE49-F238E27FC236}">
                  <a16:creationId xmlns:a16="http://schemas.microsoft.com/office/drawing/2014/main" id="{4580305F-ABDA-423B-B606-D89EC1B0A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89" name="Group 697">
            <a:extLst>
              <a:ext uri="{FF2B5EF4-FFF2-40B4-BE49-F238E27FC236}">
                <a16:creationId xmlns:a16="http://schemas.microsoft.com/office/drawing/2014/main" id="{0AA11CEF-CF6A-492A-B61E-C253E9609055}"/>
              </a:ext>
            </a:extLst>
          </p:cNvPr>
          <p:cNvGrpSpPr>
            <a:grpSpLocks/>
          </p:cNvGrpSpPr>
          <p:nvPr/>
        </p:nvGrpSpPr>
        <p:grpSpPr bwMode="auto">
          <a:xfrm>
            <a:off x="8059738" y="6219825"/>
            <a:ext cx="449262" cy="450850"/>
            <a:chOff x="2695" y="431"/>
            <a:chExt cx="283" cy="284"/>
          </a:xfrm>
        </p:grpSpPr>
        <p:sp>
          <p:nvSpPr>
            <p:cNvPr id="34490" name="AutoShape 698">
              <a:extLst>
                <a:ext uri="{FF2B5EF4-FFF2-40B4-BE49-F238E27FC236}">
                  <a16:creationId xmlns:a16="http://schemas.microsoft.com/office/drawing/2014/main" id="{A54BF99D-3F9E-4748-8160-761D72F6C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431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FF99CC">
                    <a:gamma/>
                    <a:shade val="46275"/>
                    <a:invGamma/>
                  </a:srgbClr>
                </a:gs>
                <a:gs pos="5000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91" name="AutoShape 699">
              <a:extLst>
                <a:ext uri="{FF2B5EF4-FFF2-40B4-BE49-F238E27FC236}">
                  <a16:creationId xmlns:a16="http://schemas.microsoft.com/office/drawing/2014/main" id="{2C01C58D-FA58-4D62-BFBA-130FA10E1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92" name="Group 700">
            <a:extLst>
              <a:ext uri="{FF2B5EF4-FFF2-40B4-BE49-F238E27FC236}">
                <a16:creationId xmlns:a16="http://schemas.microsoft.com/office/drawing/2014/main" id="{0128B7EA-9829-4110-889F-06B1BF77ADDB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5724525"/>
            <a:ext cx="449263" cy="450850"/>
            <a:chOff x="2326" y="119"/>
            <a:chExt cx="283" cy="284"/>
          </a:xfrm>
        </p:grpSpPr>
        <p:sp>
          <p:nvSpPr>
            <p:cNvPr id="34493" name="AutoShape 701">
              <a:extLst>
                <a:ext uri="{FF2B5EF4-FFF2-40B4-BE49-F238E27FC236}">
                  <a16:creationId xmlns:a16="http://schemas.microsoft.com/office/drawing/2014/main" id="{B8EBD352-0DC6-49D8-B1F6-13A563CBA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94" name="AutoShape 702">
              <a:extLst>
                <a:ext uri="{FF2B5EF4-FFF2-40B4-BE49-F238E27FC236}">
                  <a16:creationId xmlns:a16="http://schemas.microsoft.com/office/drawing/2014/main" id="{0370EC05-5D33-4906-B99A-F50650201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95" name="Group 703">
            <a:extLst>
              <a:ext uri="{FF2B5EF4-FFF2-40B4-BE49-F238E27FC236}">
                <a16:creationId xmlns:a16="http://schemas.microsoft.com/office/drawing/2014/main" id="{9B171F5C-A34B-43AD-9D2B-C515F437D836}"/>
              </a:ext>
            </a:extLst>
          </p:cNvPr>
          <p:cNvGrpSpPr>
            <a:grpSpLocks/>
          </p:cNvGrpSpPr>
          <p:nvPr/>
        </p:nvGrpSpPr>
        <p:grpSpPr bwMode="auto">
          <a:xfrm>
            <a:off x="8059738" y="5724525"/>
            <a:ext cx="449262" cy="450850"/>
            <a:chOff x="2695" y="119"/>
            <a:chExt cx="283" cy="284"/>
          </a:xfrm>
        </p:grpSpPr>
        <p:sp>
          <p:nvSpPr>
            <p:cNvPr id="34496" name="AutoShape 704">
              <a:extLst>
                <a:ext uri="{FF2B5EF4-FFF2-40B4-BE49-F238E27FC236}">
                  <a16:creationId xmlns:a16="http://schemas.microsoft.com/office/drawing/2014/main" id="{DC6E477C-E1D0-4B02-B605-B8BB72AD4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9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5000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97" name="AutoShape 705">
              <a:extLst>
                <a:ext uri="{FF2B5EF4-FFF2-40B4-BE49-F238E27FC236}">
                  <a16:creationId xmlns:a16="http://schemas.microsoft.com/office/drawing/2014/main" id="{83411EC0-D70B-4BCC-8AC6-2594D252F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98" name="Group 706">
            <a:extLst>
              <a:ext uri="{FF2B5EF4-FFF2-40B4-BE49-F238E27FC236}">
                <a16:creationId xmlns:a16="http://schemas.microsoft.com/office/drawing/2014/main" id="{D06801C0-7A7B-484C-9902-2E1A28592B78}"/>
              </a:ext>
            </a:extLst>
          </p:cNvPr>
          <p:cNvGrpSpPr>
            <a:grpSpLocks/>
          </p:cNvGrpSpPr>
          <p:nvPr/>
        </p:nvGrpSpPr>
        <p:grpSpPr bwMode="auto">
          <a:xfrm>
            <a:off x="8643938" y="6219825"/>
            <a:ext cx="449262" cy="450850"/>
            <a:chOff x="3063" y="431"/>
            <a:chExt cx="283" cy="284"/>
          </a:xfrm>
        </p:grpSpPr>
        <p:sp>
          <p:nvSpPr>
            <p:cNvPr id="34499" name="AutoShape 707">
              <a:extLst>
                <a:ext uri="{FF2B5EF4-FFF2-40B4-BE49-F238E27FC236}">
                  <a16:creationId xmlns:a16="http://schemas.microsoft.com/office/drawing/2014/main" id="{F0238FCB-560B-4748-8725-5580403C6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31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00" name="AutoShape 708">
              <a:extLst>
                <a:ext uri="{FF2B5EF4-FFF2-40B4-BE49-F238E27FC236}">
                  <a16:creationId xmlns:a16="http://schemas.microsoft.com/office/drawing/2014/main" id="{EC12C832-3F18-427F-A1D1-1360317FC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501" name="Group 709">
            <a:extLst>
              <a:ext uri="{FF2B5EF4-FFF2-40B4-BE49-F238E27FC236}">
                <a16:creationId xmlns:a16="http://schemas.microsoft.com/office/drawing/2014/main" id="{8C58057A-9D66-4A97-935A-866427B72287}"/>
              </a:ext>
            </a:extLst>
          </p:cNvPr>
          <p:cNvGrpSpPr>
            <a:grpSpLocks/>
          </p:cNvGrpSpPr>
          <p:nvPr/>
        </p:nvGrpSpPr>
        <p:grpSpPr bwMode="auto">
          <a:xfrm>
            <a:off x="9229725" y="6219825"/>
            <a:ext cx="449263" cy="450850"/>
            <a:chOff x="3432" y="431"/>
            <a:chExt cx="283" cy="284"/>
          </a:xfrm>
        </p:grpSpPr>
        <p:sp>
          <p:nvSpPr>
            <p:cNvPr id="34502" name="AutoShape 710">
              <a:extLst>
                <a:ext uri="{FF2B5EF4-FFF2-40B4-BE49-F238E27FC236}">
                  <a16:creationId xmlns:a16="http://schemas.microsoft.com/office/drawing/2014/main" id="{0FEB688E-5FBD-43D0-AF9C-73AAA049E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431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CC99FF">
                    <a:gamma/>
                    <a:shade val="46275"/>
                    <a:invGamma/>
                  </a:srgbClr>
                </a:gs>
                <a:gs pos="5000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03" name="AutoShape 711">
              <a:extLst>
                <a:ext uri="{FF2B5EF4-FFF2-40B4-BE49-F238E27FC236}">
                  <a16:creationId xmlns:a16="http://schemas.microsoft.com/office/drawing/2014/main" id="{1A8ED28B-A5E3-496C-8DDD-13EFD688E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504" name="Group 712">
            <a:extLst>
              <a:ext uri="{FF2B5EF4-FFF2-40B4-BE49-F238E27FC236}">
                <a16:creationId xmlns:a16="http://schemas.microsoft.com/office/drawing/2014/main" id="{C1381AB0-CBB0-4E4A-B507-1AFB51D0EA1B}"/>
              </a:ext>
            </a:extLst>
          </p:cNvPr>
          <p:cNvGrpSpPr>
            <a:grpSpLocks/>
          </p:cNvGrpSpPr>
          <p:nvPr/>
        </p:nvGrpSpPr>
        <p:grpSpPr bwMode="auto">
          <a:xfrm>
            <a:off x="8643938" y="5724525"/>
            <a:ext cx="449262" cy="450850"/>
            <a:chOff x="3063" y="119"/>
            <a:chExt cx="283" cy="284"/>
          </a:xfrm>
        </p:grpSpPr>
        <p:sp>
          <p:nvSpPr>
            <p:cNvPr id="34505" name="AutoShape 713">
              <a:extLst>
                <a:ext uri="{FF2B5EF4-FFF2-40B4-BE49-F238E27FC236}">
                  <a16:creationId xmlns:a16="http://schemas.microsoft.com/office/drawing/2014/main" id="{B98FEAA2-241E-48E5-84A3-E5CA81A11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6699FF">
                    <a:gamma/>
                    <a:shade val="46275"/>
                    <a:invGamma/>
                  </a:srgbClr>
                </a:gs>
                <a:gs pos="5000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06" name="AutoShape 714">
              <a:extLst>
                <a:ext uri="{FF2B5EF4-FFF2-40B4-BE49-F238E27FC236}">
                  <a16:creationId xmlns:a16="http://schemas.microsoft.com/office/drawing/2014/main" id="{552F6D69-D2FC-45F5-8DFC-BFC9E127D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507" name="Group 715">
            <a:extLst>
              <a:ext uri="{FF2B5EF4-FFF2-40B4-BE49-F238E27FC236}">
                <a16:creationId xmlns:a16="http://schemas.microsoft.com/office/drawing/2014/main" id="{A4C72B0D-CC0B-4057-B625-EC3CFC69DB2C}"/>
              </a:ext>
            </a:extLst>
          </p:cNvPr>
          <p:cNvGrpSpPr>
            <a:grpSpLocks/>
          </p:cNvGrpSpPr>
          <p:nvPr/>
        </p:nvGrpSpPr>
        <p:grpSpPr bwMode="auto">
          <a:xfrm>
            <a:off x="9229725" y="5724525"/>
            <a:ext cx="449263" cy="450850"/>
            <a:chOff x="3432" y="119"/>
            <a:chExt cx="283" cy="284"/>
          </a:xfrm>
        </p:grpSpPr>
        <p:sp>
          <p:nvSpPr>
            <p:cNvPr id="34508" name="AutoShape 716">
              <a:extLst>
                <a:ext uri="{FF2B5EF4-FFF2-40B4-BE49-F238E27FC236}">
                  <a16:creationId xmlns:a16="http://schemas.microsoft.com/office/drawing/2014/main" id="{9829BDD3-5287-48A0-AEB3-078FC4E86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19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5000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09" name="AutoShape 717">
              <a:extLst>
                <a:ext uri="{FF2B5EF4-FFF2-40B4-BE49-F238E27FC236}">
                  <a16:creationId xmlns:a16="http://schemas.microsoft.com/office/drawing/2014/main" id="{A82B4D23-3BC3-468E-B4C0-7F0D1FD42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510" name="Group 718">
            <a:extLst>
              <a:ext uri="{FF2B5EF4-FFF2-40B4-BE49-F238E27FC236}">
                <a16:creationId xmlns:a16="http://schemas.microsoft.com/office/drawing/2014/main" id="{17710841-F8F6-4E6F-AECD-A99C4929E9AC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2374900"/>
            <a:ext cx="495300" cy="901700"/>
            <a:chOff x="5161" y="1451"/>
            <a:chExt cx="312" cy="568"/>
          </a:xfrm>
        </p:grpSpPr>
        <p:sp>
          <p:nvSpPr>
            <p:cNvPr id="34511" name="Freeform 719">
              <a:extLst>
                <a:ext uri="{FF2B5EF4-FFF2-40B4-BE49-F238E27FC236}">
                  <a16:creationId xmlns:a16="http://schemas.microsoft.com/office/drawing/2014/main" id="{4F7D6377-9BC1-4B01-904A-CAD39419E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53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12" name="Freeform 720">
              <a:extLst>
                <a:ext uri="{FF2B5EF4-FFF2-40B4-BE49-F238E27FC236}">
                  <a16:creationId xmlns:a16="http://schemas.microsoft.com/office/drawing/2014/main" id="{82BCCFF0-5F67-4961-B26F-2A890CDEE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593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13" name="Freeform 721">
              <a:extLst>
                <a:ext uri="{FF2B5EF4-FFF2-40B4-BE49-F238E27FC236}">
                  <a16:creationId xmlns:a16="http://schemas.microsoft.com/office/drawing/2014/main" id="{D012BF91-8217-47B0-B627-DE702703E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2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14" name="Freeform 722">
              <a:extLst>
                <a:ext uri="{FF2B5EF4-FFF2-40B4-BE49-F238E27FC236}">
                  <a16:creationId xmlns:a16="http://schemas.microsoft.com/office/drawing/2014/main" id="{8D127965-1E8B-45A0-830F-4A1F3CC4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1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515" name="Group 723">
              <a:extLst>
                <a:ext uri="{FF2B5EF4-FFF2-40B4-BE49-F238E27FC236}">
                  <a16:creationId xmlns:a16="http://schemas.microsoft.com/office/drawing/2014/main" id="{FF85E961-5D97-40CF-B40C-FDB4191770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2" y="1621"/>
              <a:ext cx="171" cy="313"/>
              <a:chOff x="5671" y="1139"/>
              <a:chExt cx="171" cy="313"/>
            </a:xfrm>
          </p:grpSpPr>
          <p:sp>
            <p:nvSpPr>
              <p:cNvPr id="34516" name="Freeform 724">
                <a:extLst>
                  <a:ext uri="{FF2B5EF4-FFF2-40B4-BE49-F238E27FC236}">
                    <a16:creationId xmlns:a16="http://schemas.microsoft.com/office/drawing/2014/main" id="{298B6D78-1A30-48E8-97B8-7D5E951FE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139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17" name="Freeform 725">
                <a:extLst>
                  <a:ext uri="{FF2B5EF4-FFF2-40B4-BE49-F238E27FC236}">
                    <a16:creationId xmlns:a16="http://schemas.microsoft.com/office/drawing/2014/main" id="{24345329-167B-4A5C-8C21-D9F185516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224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18" name="Freeform 726">
                <a:extLst>
                  <a:ext uri="{FF2B5EF4-FFF2-40B4-BE49-F238E27FC236}">
                    <a16:creationId xmlns:a16="http://schemas.microsoft.com/office/drawing/2014/main" id="{47C59D96-A218-44D3-A075-36C1875F35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310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519" name="Group 727">
            <a:extLst>
              <a:ext uri="{FF2B5EF4-FFF2-40B4-BE49-F238E27FC236}">
                <a16:creationId xmlns:a16="http://schemas.microsoft.com/office/drawing/2014/main" id="{C962D4D1-5971-4C65-A9CA-B489BE4FF173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260350"/>
            <a:ext cx="676275" cy="990600"/>
            <a:chOff x="3318" y="176"/>
            <a:chExt cx="426" cy="624"/>
          </a:xfrm>
        </p:grpSpPr>
        <p:sp>
          <p:nvSpPr>
            <p:cNvPr id="34520" name="Freeform 728">
              <a:extLst>
                <a:ext uri="{FF2B5EF4-FFF2-40B4-BE49-F238E27FC236}">
                  <a16:creationId xmlns:a16="http://schemas.microsoft.com/office/drawing/2014/main" id="{92D12B82-2100-4EB9-B998-A38E8D694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21" name="Freeform 729">
              <a:extLst>
                <a:ext uri="{FF2B5EF4-FFF2-40B4-BE49-F238E27FC236}">
                  <a16:creationId xmlns:a16="http://schemas.microsoft.com/office/drawing/2014/main" id="{B99E6E71-3E22-45BA-A1E6-8C9B94EB3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317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22" name="Freeform 730">
              <a:extLst>
                <a:ext uri="{FF2B5EF4-FFF2-40B4-BE49-F238E27FC236}">
                  <a16:creationId xmlns:a16="http://schemas.microsoft.com/office/drawing/2014/main" id="{DEF074A6-E082-44B2-9028-A2739C127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31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23" name="Freeform 731">
              <a:extLst>
                <a:ext uri="{FF2B5EF4-FFF2-40B4-BE49-F238E27FC236}">
                  <a16:creationId xmlns:a16="http://schemas.microsoft.com/office/drawing/2014/main" id="{9D3E930D-8B0C-43EF-AE2D-9D5AD469D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524" name="Group 732">
              <a:extLst>
                <a:ext uri="{FF2B5EF4-FFF2-40B4-BE49-F238E27FC236}">
                  <a16:creationId xmlns:a16="http://schemas.microsoft.com/office/drawing/2014/main" id="{949A41A7-2E6F-4567-9985-F5E154092A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374"/>
              <a:ext cx="212" cy="300"/>
              <a:chOff x="5120" y="487"/>
              <a:chExt cx="212" cy="300"/>
            </a:xfrm>
          </p:grpSpPr>
          <p:sp>
            <p:nvSpPr>
              <p:cNvPr id="34525" name="Freeform 733">
                <a:extLst>
                  <a:ext uri="{FF2B5EF4-FFF2-40B4-BE49-F238E27FC236}">
                    <a16:creationId xmlns:a16="http://schemas.microsoft.com/office/drawing/2014/main" id="{8FBFDE94-7373-4BEA-92D5-3E8E21FD3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625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26" name="Freeform 734">
                <a:extLst>
                  <a:ext uri="{FF2B5EF4-FFF2-40B4-BE49-F238E27FC236}">
                    <a16:creationId xmlns:a16="http://schemas.microsoft.com/office/drawing/2014/main" id="{1BE39594-8351-4A10-95D5-FA40CFF46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653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27" name="Freeform 735">
                <a:extLst>
                  <a:ext uri="{FF2B5EF4-FFF2-40B4-BE49-F238E27FC236}">
                    <a16:creationId xmlns:a16="http://schemas.microsoft.com/office/drawing/2014/main" id="{E84519FC-6178-4E93-9765-02C40D2E2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81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28" name="Freeform 736">
                <a:extLst>
                  <a:ext uri="{FF2B5EF4-FFF2-40B4-BE49-F238E27FC236}">
                    <a16:creationId xmlns:a16="http://schemas.microsoft.com/office/drawing/2014/main" id="{D31C7365-D522-407D-8325-49523527D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708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29" name="Freeform 737">
                <a:extLst>
                  <a:ext uri="{FF2B5EF4-FFF2-40B4-BE49-F238E27FC236}">
                    <a16:creationId xmlns:a16="http://schemas.microsoft.com/office/drawing/2014/main" id="{BEC58303-C30B-46AC-A625-D001BD0E9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556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30" name="Freeform 738">
                <a:extLst>
                  <a:ext uri="{FF2B5EF4-FFF2-40B4-BE49-F238E27FC236}">
                    <a16:creationId xmlns:a16="http://schemas.microsoft.com/office/drawing/2014/main" id="{0FD2E61D-F3DC-4869-BAA6-5BE537254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84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31" name="Freeform 739">
                <a:extLst>
                  <a:ext uri="{FF2B5EF4-FFF2-40B4-BE49-F238E27FC236}">
                    <a16:creationId xmlns:a16="http://schemas.microsoft.com/office/drawing/2014/main" id="{8461704C-07CC-41E2-B3A7-7A842ACB61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11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32" name="Freeform 740">
                <a:extLst>
                  <a:ext uri="{FF2B5EF4-FFF2-40B4-BE49-F238E27FC236}">
                    <a16:creationId xmlns:a16="http://schemas.microsoft.com/office/drawing/2014/main" id="{DA01E474-ED16-4D2D-83D9-1A014342B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639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33" name="Freeform 741">
                <a:extLst>
                  <a:ext uri="{FF2B5EF4-FFF2-40B4-BE49-F238E27FC236}">
                    <a16:creationId xmlns:a16="http://schemas.microsoft.com/office/drawing/2014/main" id="{ECAA8C60-0325-4377-859B-791615E0B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487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34" name="Freeform 742">
                <a:extLst>
                  <a:ext uri="{FF2B5EF4-FFF2-40B4-BE49-F238E27FC236}">
                    <a16:creationId xmlns:a16="http://schemas.microsoft.com/office/drawing/2014/main" id="{3420C64E-0F1F-4955-8E5E-0F8BB946B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15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35" name="Freeform 743">
                <a:extLst>
                  <a:ext uri="{FF2B5EF4-FFF2-40B4-BE49-F238E27FC236}">
                    <a16:creationId xmlns:a16="http://schemas.microsoft.com/office/drawing/2014/main" id="{43A3F29A-ED7D-48CA-81B5-F09397916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542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36" name="Freeform 744">
                <a:extLst>
                  <a:ext uri="{FF2B5EF4-FFF2-40B4-BE49-F238E27FC236}">
                    <a16:creationId xmlns:a16="http://schemas.microsoft.com/office/drawing/2014/main" id="{8C6EBD00-D75A-4818-AEC2-AD397A989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570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537" name="Group 745">
            <a:extLst>
              <a:ext uri="{FF2B5EF4-FFF2-40B4-BE49-F238E27FC236}">
                <a16:creationId xmlns:a16="http://schemas.microsoft.com/office/drawing/2014/main" id="{6AB02870-07A0-42B0-87C7-E7E1489E256E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3365500"/>
            <a:ext cx="495300" cy="900113"/>
            <a:chOff x="5161" y="828"/>
            <a:chExt cx="312" cy="567"/>
          </a:xfrm>
        </p:grpSpPr>
        <p:sp>
          <p:nvSpPr>
            <p:cNvPr id="34538" name="Freeform 746">
              <a:extLst>
                <a:ext uri="{FF2B5EF4-FFF2-40B4-BE49-F238E27FC236}">
                  <a16:creationId xmlns:a16="http://schemas.microsoft.com/office/drawing/2014/main" id="{541F53D3-29EB-46B6-A236-EB7C7FF2D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913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39" name="Freeform 747">
              <a:extLst>
                <a:ext uri="{FF2B5EF4-FFF2-40B4-BE49-F238E27FC236}">
                  <a16:creationId xmlns:a16="http://schemas.microsoft.com/office/drawing/2014/main" id="{59DA5A80-42CC-4D8E-81F6-4A4A7D464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969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40" name="Freeform 748">
              <a:extLst>
                <a:ext uri="{FF2B5EF4-FFF2-40B4-BE49-F238E27FC236}">
                  <a16:creationId xmlns:a16="http://schemas.microsoft.com/office/drawing/2014/main" id="{9B8B9590-2FC6-4344-A71F-6CDEC1975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41" name="Freeform 749">
              <a:extLst>
                <a:ext uri="{FF2B5EF4-FFF2-40B4-BE49-F238E27FC236}">
                  <a16:creationId xmlns:a16="http://schemas.microsoft.com/office/drawing/2014/main" id="{8C6C882C-1741-4A05-97A3-5E529DA2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542" name="Group 750">
              <a:extLst>
                <a:ext uri="{FF2B5EF4-FFF2-40B4-BE49-F238E27FC236}">
                  <a16:creationId xmlns:a16="http://schemas.microsoft.com/office/drawing/2014/main" id="{74DB6C4D-6B43-4401-8264-3BAF64366C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6" y="998"/>
              <a:ext cx="132" cy="289"/>
              <a:chOff x="5695" y="516"/>
              <a:chExt cx="132" cy="289"/>
            </a:xfrm>
          </p:grpSpPr>
          <p:sp>
            <p:nvSpPr>
              <p:cNvPr id="34543" name="Freeform 751">
                <a:extLst>
                  <a:ext uri="{FF2B5EF4-FFF2-40B4-BE49-F238E27FC236}">
                    <a16:creationId xmlns:a16="http://schemas.microsoft.com/office/drawing/2014/main" id="{38F4D7AB-6F4E-4B45-A805-FCB20DA40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92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44" name="Freeform 752">
                <a:extLst>
                  <a:ext uri="{FF2B5EF4-FFF2-40B4-BE49-F238E27FC236}">
                    <a16:creationId xmlns:a16="http://schemas.microsoft.com/office/drawing/2014/main" id="{FEE43DEC-39A5-4D97-8EE1-478E09705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715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45" name="Freeform 753">
                <a:extLst>
                  <a:ext uri="{FF2B5EF4-FFF2-40B4-BE49-F238E27FC236}">
                    <a16:creationId xmlns:a16="http://schemas.microsoft.com/office/drawing/2014/main" id="{BB65E715-C718-4559-A9E3-5101AF5B3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738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46" name="Freeform 754">
                <a:extLst>
                  <a:ext uri="{FF2B5EF4-FFF2-40B4-BE49-F238E27FC236}">
                    <a16:creationId xmlns:a16="http://schemas.microsoft.com/office/drawing/2014/main" id="{C1403758-2647-4459-B8C5-9EDD257CE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3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47" name="Freeform 755">
                <a:extLst>
                  <a:ext uri="{FF2B5EF4-FFF2-40B4-BE49-F238E27FC236}">
                    <a16:creationId xmlns:a16="http://schemas.microsoft.com/office/drawing/2014/main" id="{D273D253-1908-4DBA-A028-F825A3C88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656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48" name="Freeform 756">
                <a:extLst>
                  <a:ext uri="{FF2B5EF4-FFF2-40B4-BE49-F238E27FC236}">
                    <a16:creationId xmlns:a16="http://schemas.microsoft.com/office/drawing/2014/main" id="{9196222C-4915-4602-9EE0-7131312AF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80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49" name="Freeform 757">
                <a:extLst>
                  <a:ext uri="{FF2B5EF4-FFF2-40B4-BE49-F238E27FC236}">
                    <a16:creationId xmlns:a16="http://schemas.microsoft.com/office/drawing/2014/main" id="{B433D08F-699F-403D-A980-36B7CB03A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74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50" name="Freeform 758">
                <a:extLst>
                  <a:ext uri="{FF2B5EF4-FFF2-40B4-BE49-F238E27FC236}">
                    <a16:creationId xmlns:a16="http://schemas.microsoft.com/office/drawing/2014/main" id="{44A1AC09-9623-4CE4-8475-2DB35B732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98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51" name="Freeform 759">
                <a:extLst>
                  <a:ext uri="{FF2B5EF4-FFF2-40B4-BE49-F238E27FC236}">
                    <a16:creationId xmlns:a16="http://schemas.microsoft.com/office/drawing/2014/main" id="{48559880-B58A-4844-9231-F2EC28627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21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52" name="Freeform 760">
                <a:extLst>
                  <a:ext uri="{FF2B5EF4-FFF2-40B4-BE49-F238E27FC236}">
                    <a16:creationId xmlns:a16="http://schemas.microsoft.com/office/drawing/2014/main" id="{29377B13-0F1F-4B61-900A-0CE57758C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16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53" name="Freeform 761">
                <a:extLst>
                  <a:ext uri="{FF2B5EF4-FFF2-40B4-BE49-F238E27FC236}">
                    <a16:creationId xmlns:a16="http://schemas.microsoft.com/office/drawing/2014/main" id="{B7B78FA1-024A-4341-A67B-E420E0396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39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54" name="Freeform 762">
                <a:extLst>
                  <a:ext uri="{FF2B5EF4-FFF2-40B4-BE49-F238E27FC236}">
                    <a16:creationId xmlns:a16="http://schemas.microsoft.com/office/drawing/2014/main" id="{CC5B27AD-6742-4017-9D6E-1A4D903A0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56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555" name="Group 763">
            <a:extLst>
              <a:ext uri="{FF2B5EF4-FFF2-40B4-BE49-F238E27FC236}">
                <a16:creationId xmlns:a16="http://schemas.microsoft.com/office/drawing/2014/main" id="{DC8324C7-5E5A-482E-BCB2-628F9306EBEE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1295400"/>
            <a:ext cx="676275" cy="990600"/>
            <a:chOff x="3318" y="828"/>
            <a:chExt cx="426" cy="624"/>
          </a:xfrm>
        </p:grpSpPr>
        <p:sp>
          <p:nvSpPr>
            <p:cNvPr id="34556" name="Freeform 764">
              <a:extLst>
                <a:ext uri="{FF2B5EF4-FFF2-40B4-BE49-F238E27FC236}">
                  <a16:creationId xmlns:a16="http://schemas.microsoft.com/office/drawing/2014/main" id="{34E8BC9A-6EC3-4803-90DC-8AFB2BACB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57" name="Freeform 765">
              <a:extLst>
                <a:ext uri="{FF2B5EF4-FFF2-40B4-BE49-F238E27FC236}">
                  <a16:creationId xmlns:a16="http://schemas.microsoft.com/office/drawing/2014/main" id="{0D76B60B-5379-4BA1-A217-D709FD880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969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58" name="Freeform 766">
              <a:extLst>
                <a:ext uri="{FF2B5EF4-FFF2-40B4-BE49-F238E27FC236}">
                  <a16:creationId xmlns:a16="http://schemas.microsoft.com/office/drawing/2014/main" id="{88CB4E26-05C4-4460-B7F9-706C32227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969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59" name="Freeform 767">
              <a:extLst>
                <a:ext uri="{FF2B5EF4-FFF2-40B4-BE49-F238E27FC236}">
                  <a16:creationId xmlns:a16="http://schemas.microsoft.com/office/drawing/2014/main" id="{7014996D-7916-4A16-A893-A537DE595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560" name="Group 768">
              <a:extLst>
                <a:ext uri="{FF2B5EF4-FFF2-40B4-BE49-F238E27FC236}">
                  <a16:creationId xmlns:a16="http://schemas.microsoft.com/office/drawing/2014/main" id="{7FDA1F1B-0674-491E-8404-DCC7D87E39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0" y="998"/>
              <a:ext cx="284" cy="369"/>
              <a:chOff x="5076" y="1083"/>
              <a:chExt cx="284" cy="369"/>
            </a:xfrm>
          </p:grpSpPr>
          <p:sp>
            <p:nvSpPr>
              <p:cNvPr id="34561" name="Freeform 769">
                <a:extLst>
                  <a:ext uri="{FF2B5EF4-FFF2-40B4-BE49-F238E27FC236}">
                    <a16:creationId xmlns:a16="http://schemas.microsoft.com/office/drawing/2014/main" id="{5F4E2A82-3F12-477D-A17E-14A1FAE28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08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62" name="Freeform 770">
                <a:extLst>
                  <a:ext uri="{FF2B5EF4-FFF2-40B4-BE49-F238E27FC236}">
                    <a16:creationId xmlns:a16="http://schemas.microsoft.com/office/drawing/2014/main" id="{BCAFCBA1-D782-48CA-A518-6D7E7AFF0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168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63" name="Freeform 771">
                <a:extLst>
                  <a:ext uri="{FF2B5EF4-FFF2-40B4-BE49-F238E27FC236}">
                    <a16:creationId xmlns:a16="http://schemas.microsoft.com/office/drawing/2014/main" id="{D623C2FB-AA11-4B4F-8BF2-28A36AC8F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25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564" name="Group 772">
            <a:extLst>
              <a:ext uri="{FF2B5EF4-FFF2-40B4-BE49-F238E27FC236}">
                <a16:creationId xmlns:a16="http://schemas.microsoft.com/office/drawing/2014/main" id="{F17DCE63-F02C-450A-BC41-A1AC63580564}"/>
              </a:ext>
            </a:extLst>
          </p:cNvPr>
          <p:cNvGrpSpPr>
            <a:grpSpLocks/>
          </p:cNvGrpSpPr>
          <p:nvPr/>
        </p:nvGrpSpPr>
        <p:grpSpPr bwMode="auto">
          <a:xfrm>
            <a:off x="3511550" y="260350"/>
            <a:ext cx="676275" cy="990600"/>
            <a:chOff x="3318" y="176"/>
            <a:chExt cx="426" cy="624"/>
          </a:xfrm>
        </p:grpSpPr>
        <p:sp>
          <p:nvSpPr>
            <p:cNvPr id="34565" name="Freeform 773">
              <a:extLst>
                <a:ext uri="{FF2B5EF4-FFF2-40B4-BE49-F238E27FC236}">
                  <a16:creationId xmlns:a16="http://schemas.microsoft.com/office/drawing/2014/main" id="{998BD90D-DB98-4E60-9CC5-53A49ADB2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66" name="Freeform 774">
              <a:extLst>
                <a:ext uri="{FF2B5EF4-FFF2-40B4-BE49-F238E27FC236}">
                  <a16:creationId xmlns:a16="http://schemas.microsoft.com/office/drawing/2014/main" id="{C819ECA5-95ED-4258-BA85-446345CD7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317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67" name="Freeform 775">
              <a:extLst>
                <a:ext uri="{FF2B5EF4-FFF2-40B4-BE49-F238E27FC236}">
                  <a16:creationId xmlns:a16="http://schemas.microsoft.com/office/drawing/2014/main" id="{4317A7EE-01CF-44D5-BF8F-41A6A55D2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31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68" name="Freeform 776">
              <a:extLst>
                <a:ext uri="{FF2B5EF4-FFF2-40B4-BE49-F238E27FC236}">
                  <a16:creationId xmlns:a16="http://schemas.microsoft.com/office/drawing/2014/main" id="{6E2EA313-3CBB-4110-ACC5-F1BE399C2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569" name="Group 777">
              <a:extLst>
                <a:ext uri="{FF2B5EF4-FFF2-40B4-BE49-F238E27FC236}">
                  <a16:creationId xmlns:a16="http://schemas.microsoft.com/office/drawing/2014/main" id="{7EC86B0E-DD4B-4269-9FB7-7006A7E34E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374"/>
              <a:ext cx="212" cy="300"/>
              <a:chOff x="5120" y="487"/>
              <a:chExt cx="212" cy="300"/>
            </a:xfrm>
          </p:grpSpPr>
          <p:sp>
            <p:nvSpPr>
              <p:cNvPr id="34570" name="Freeform 778">
                <a:extLst>
                  <a:ext uri="{FF2B5EF4-FFF2-40B4-BE49-F238E27FC236}">
                    <a16:creationId xmlns:a16="http://schemas.microsoft.com/office/drawing/2014/main" id="{4085388F-72D7-4E6A-9724-9C29D0C0B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625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1" name="Freeform 779">
                <a:extLst>
                  <a:ext uri="{FF2B5EF4-FFF2-40B4-BE49-F238E27FC236}">
                    <a16:creationId xmlns:a16="http://schemas.microsoft.com/office/drawing/2014/main" id="{CC15F99A-9E79-4BE1-AFDE-4031A4A67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653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2" name="Freeform 780">
                <a:extLst>
                  <a:ext uri="{FF2B5EF4-FFF2-40B4-BE49-F238E27FC236}">
                    <a16:creationId xmlns:a16="http://schemas.microsoft.com/office/drawing/2014/main" id="{829C71A7-48F6-48D6-B3BF-CEB429EBE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81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3" name="Freeform 781">
                <a:extLst>
                  <a:ext uri="{FF2B5EF4-FFF2-40B4-BE49-F238E27FC236}">
                    <a16:creationId xmlns:a16="http://schemas.microsoft.com/office/drawing/2014/main" id="{CE8F293F-4E82-43DA-8551-6DC103BFC5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708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4" name="Freeform 782">
                <a:extLst>
                  <a:ext uri="{FF2B5EF4-FFF2-40B4-BE49-F238E27FC236}">
                    <a16:creationId xmlns:a16="http://schemas.microsoft.com/office/drawing/2014/main" id="{F466673F-2C79-48B5-86D8-5CC8570D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556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5" name="Freeform 783">
                <a:extLst>
                  <a:ext uri="{FF2B5EF4-FFF2-40B4-BE49-F238E27FC236}">
                    <a16:creationId xmlns:a16="http://schemas.microsoft.com/office/drawing/2014/main" id="{8C48D5A4-D1E7-4F37-8B14-A337A8DBD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84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6" name="Freeform 784">
                <a:extLst>
                  <a:ext uri="{FF2B5EF4-FFF2-40B4-BE49-F238E27FC236}">
                    <a16:creationId xmlns:a16="http://schemas.microsoft.com/office/drawing/2014/main" id="{D05583E0-A598-4848-8FC1-13CD6B8B3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11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7" name="Freeform 785">
                <a:extLst>
                  <a:ext uri="{FF2B5EF4-FFF2-40B4-BE49-F238E27FC236}">
                    <a16:creationId xmlns:a16="http://schemas.microsoft.com/office/drawing/2014/main" id="{950BBDAF-152D-4B3C-9F4E-DB7EA6BE4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639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8" name="Freeform 786">
                <a:extLst>
                  <a:ext uri="{FF2B5EF4-FFF2-40B4-BE49-F238E27FC236}">
                    <a16:creationId xmlns:a16="http://schemas.microsoft.com/office/drawing/2014/main" id="{26DB886A-747B-4F36-97EE-B0B8B9E09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487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9" name="Freeform 787">
                <a:extLst>
                  <a:ext uri="{FF2B5EF4-FFF2-40B4-BE49-F238E27FC236}">
                    <a16:creationId xmlns:a16="http://schemas.microsoft.com/office/drawing/2014/main" id="{FC1ED662-E655-469A-BB58-C3E32AE6B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15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80" name="Freeform 788">
                <a:extLst>
                  <a:ext uri="{FF2B5EF4-FFF2-40B4-BE49-F238E27FC236}">
                    <a16:creationId xmlns:a16="http://schemas.microsoft.com/office/drawing/2014/main" id="{BC43E827-41B8-4E98-990E-57341710A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542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81" name="Freeform 789">
                <a:extLst>
                  <a:ext uri="{FF2B5EF4-FFF2-40B4-BE49-F238E27FC236}">
                    <a16:creationId xmlns:a16="http://schemas.microsoft.com/office/drawing/2014/main" id="{2A1F7A42-B425-41E3-A213-C7BF0DE53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570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582" name="Group 790">
            <a:extLst>
              <a:ext uri="{FF2B5EF4-FFF2-40B4-BE49-F238E27FC236}">
                <a16:creationId xmlns:a16="http://schemas.microsoft.com/office/drawing/2014/main" id="{0FBE71FE-04AB-4674-85FA-79E00BE32DB2}"/>
              </a:ext>
            </a:extLst>
          </p:cNvPr>
          <p:cNvGrpSpPr>
            <a:grpSpLocks/>
          </p:cNvGrpSpPr>
          <p:nvPr/>
        </p:nvGrpSpPr>
        <p:grpSpPr bwMode="auto">
          <a:xfrm>
            <a:off x="3511550" y="1295400"/>
            <a:ext cx="676275" cy="990600"/>
            <a:chOff x="3318" y="828"/>
            <a:chExt cx="426" cy="624"/>
          </a:xfrm>
        </p:grpSpPr>
        <p:sp>
          <p:nvSpPr>
            <p:cNvPr id="34583" name="Freeform 791">
              <a:extLst>
                <a:ext uri="{FF2B5EF4-FFF2-40B4-BE49-F238E27FC236}">
                  <a16:creationId xmlns:a16="http://schemas.microsoft.com/office/drawing/2014/main" id="{E3663BBA-0A4C-4973-9EE5-5160D6284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84" name="Freeform 792">
              <a:extLst>
                <a:ext uri="{FF2B5EF4-FFF2-40B4-BE49-F238E27FC236}">
                  <a16:creationId xmlns:a16="http://schemas.microsoft.com/office/drawing/2014/main" id="{F5FDB3FE-D5F3-4F9A-9D3A-B41AAEAEE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969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85" name="Freeform 793">
              <a:extLst>
                <a:ext uri="{FF2B5EF4-FFF2-40B4-BE49-F238E27FC236}">
                  <a16:creationId xmlns:a16="http://schemas.microsoft.com/office/drawing/2014/main" id="{F4BAE0AB-1368-4111-B28A-F8BF5272D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969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86" name="Freeform 794">
              <a:extLst>
                <a:ext uri="{FF2B5EF4-FFF2-40B4-BE49-F238E27FC236}">
                  <a16:creationId xmlns:a16="http://schemas.microsoft.com/office/drawing/2014/main" id="{D9843705-AE1E-4DA1-BEBF-32B2EF0D9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587" name="Group 795">
              <a:extLst>
                <a:ext uri="{FF2B5EF4-FFF2-40B4-BE49-F238E27FC236}">
                  <a16:creationId xmlns:a16="http://schemas.microsoft.com/office/drawing/2014/main" id="{37D11869-F38F-4DF5-B2B9-9F5ABF6723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0" y="998"/>
              <a:ext cx="284" cy="369"/>
              <a:chOff x="5076" y="1083"/>
              <a:chExt cx="284" cy="369"/>
            </a:xfrm>
          </p:grpSpPr>
          <p:sp>
            <p:nvSpPr>
              <p:cNvPr id="34588" name="Freeform 796">
                <a:extLst>
                  <a:ext uri="{FF2B5EF4-FFF2-40B4-BE49-F238E27FC236}">
                    <a16:creationId xmlns:a16="http://schemas.microsoft.com/office/drawing/2014/main" id="{D33908DC-FEA2-44D6-AFB9-5B2D4165A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08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89" name="Freeform 797">
                <a:extLst>
                  <a:ext uri="{FF2B5EF4-FFF2-40B4-BE49-F238E27FC236}">
                    <a16:creationId xmlns:a16="http://schemas.microsoft.com/office/drawing/2014/main" id="{4063917B-440F-4924-8290-60E971503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168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90" name="Freeform 798">
                <a:extLst>
                  <a:ext uri="{FF2B5EF4-FFF2-40B4-BE49-F238E27FC236}">
                    <a16:creationId xmlns:a16="http://schemas.microsoft.com/office/drawing/2014/main" id="{EAFC5BDA-B8C1-45EC-9E82-F009829B6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25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591" name="Group 799">
            <a:extLst>
              <a:ext uri="{FF2B5EF4-FFF2-40B4-BE49-F238E27FC236}">
                <a16:creationId xmlns:a16="http://schemas.microsoft.com/office/drawing/2014/main" id="{2E4043CF-367B-4E72-9356-50432BEEF2CA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60350"/>
            <a:ext cx="676275" cy="990600"/>
            <a:chOff x="3318" y="176"/>
            <a:chExt cx="426" cy="624"/>
          </a:xfrm>
        </p:grpSpPr>
        <p:sp>
          <p:nvSpPr>
            <p:cNvPr id="34592" name="Freeform 800">
              <a:extLst>
                <a:ext uri="{FF2B5EF4-FFF2-40B4-BE49-F238E27FC236}">
                  <a16:creationId xmlns:a16="http://schemas.microsoft.com/office/drawing/2014/main" id="{F5D4796A-6FE3-4624-9C86-AA0A346E4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93" name="Freeform 801">
              <a:extLst>
                <a:ext uri="{FF2B5EF4-FFF2-40B4-BE49-F238E27FC236}">
                  <a16:creationId xmlns:a16="http://schemas.microsoft.com/office/drawing/2014/main" id="{AB3F9205-3079-4786-A9D5-32F737E9C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317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94" name="Freeform 802">
              <a:extLst>
                <a:ext uri="{FF2B5EF4-FFF2-40B4-BE49-F238E27FC236}">
                  <a16:creationId xmlns:a16="http://schemas.microsoft.com/office/drawing/2014/main" id="{94B32581-F164-4915-987B-0FEC658F1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31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95" name="Freeform 803">
              <a:extLst>
                <a:ext uri="{FF2B5EF4-FFF2-40B4-BE49-F238E27FC236}">
                  <a16:creationId xmlns:a16="http://schemas.microsoft.com/office/drawing/2014/main" id="{CB51B3BC-72F2-455B-9512-C78593B14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596" name="Group 804">
              <a:extLst>
                <a:ext uri="{FF2B5EF4-FFF2-40B4-BE49-F238E27FC236}">
                  <a16:creationId xmlns:a16="http://schemas.microsoft.com/office/drawing/2014/main" id="{4B94E644-C4A8-4EDD-AE87-148854665E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374"/>
              <a:ext cx="212" cy="300"/>
              <a:chOff x="5120" y="487"/>
              <a:chExt cx="212" cy="300"/>
            </a:xfrm>
          </p:grpSpPr>
          <p:sp>
            <p:nvSpPr>
              <p:cNvPr id="34597" name="Freeform 805">
                <a:extLst>
                  <a:ext uri="{FF2B5EF4-FFF2-40B4-BE49-F238E27FC236}">
                    <a16:creationId xmlns:a16="http://schemas.microsoft.com/office/drawing/2014/main" id="{6343ECF5-3243-4723-9D73-2D09D0F4DF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625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98" name="Freeform 806">
                <a:extLst>
                  <a:ext uri="{FF2B5EF4-FFF2-40B4-BE49-F238E27FC236}">
                    <a16:creationId xmlns:a16="http://schemas.microsoft.com/office/drawing/2014/main" id="{1609EAAA-6211-48A9-AFD9-3BE99587D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653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99" name="Freeform 807">
                <a:extLst>
                  <a:ext uri="{FF2B5EF4-FFF2-40B4-BE49-F238E27FC236}">
                    <a16:creationId xmlns:a16="http://schemas.microsoft.com/office/drawing/2014/main" id="{00975B1B-4B24-4206-9EBA-EC0FC2A6D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81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0" name="Freeform 808">
                <a:extLst>
                  <a:ext uri="{FF2B5EF4-FFF2-40B4-BE49-F238E27FC236}">
                    <a16:creationId xmlns:a16="http://schemas.microsoft.com/office/drawing/2014/main" id="{F241E302-2275-47B3-AE77-83A0D2064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708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1" name="Freeform 809">
                <a:extLst>
                  <a:ext uri="{FF2B5EF4-FFF2-40B4-BE49-F238E27FC236}">
                    <a16:creationId xmlns:a16="http://schemas.microsoft.com/office/drawing/2014/main" id="{A280472F-0FED-413D-9B4C-B95ABBBB0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556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2" name="Freeform 810">
                <a:extLst>
                  <a:ext uri="{FF2B5EF4-FFF2-40B4-BE49-F238E27FC236}">
                    <a16:creationId xmlns:a16="http://schemas.microsoft.com/office/drawing/2014/main" id="{40FA6B4F-460A-4A64-87A9-ACABE1ED7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84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3" name="Freeform 811">
                <a:extLst>
                  <a:ext uri="{FF2B5EF4-FFF2-40B4-BE49-F238E27FC236}">
                    <a16:creationId xmlns:a16="http://schemas.microsoft.com/office/drawing/2014/main" id="{537391C8-F3E2-494B-BE16-EFABE754B5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11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4" name="Freeform 812">
                <a:extLst>
                  <a:ext uri="{FF2B5EF4-FFF2-40B4-BE49-F238E27FC236}">
                    <a16:creationId xmlns:a16="http://schemas.microsoft.com/office/drawing/2014/main" id="{B40A417D-324E-4C16-A9AB-30EB1F344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639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5" name="Freeform 813">
                <a:extLst>
                  <a:ext uri="{FF2B5EF4-FFF2-40B4-BE49-F238E27FC236}">
                    <a16:creationId xmlns:a16="http://schemas.microsoft.com/office/drawing/2014/main" id="{E3E3E6F7-8EC1-4372-BD89-58D53858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487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6" name="Freeform 814">
                <a:extLst>
                  <a:ext uri="{FF2B5EF4-FFF2-40B4-BE49-F238E27FC236}">
                    <a16:creationId xmlns:a16="http://schemas.microsoft.com/office/drawing/2014/main" id="{FDF606C0-EAF7-49F1-A774-EB7CA2762D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15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7" name="Freeform 815">
                <a:extLst>
                  <a:ext uri="{FF2B5EF4-FFF2-40B4-BE49-F238E27FC236}">
                    <a16:creationId xmlns:a16="http://schemas.microsoft.com/office/drawing/2014/main" id="{87D42C19-01FE-4F5F-93DE-1AE1F54B0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542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8" name="Freeform 816">
                <a:extLst>
                  <a:ext uri="{FF2B5EF4-FFF2-40B4-BE49-F238E27FC236}">
                    <a16:creationId xmlns:a16="http://schemas.microsoft.com/office/drawing/2014/main" id="{85229EE9-FDA4-459B-807B-3D57F3953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570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609" name="Group 817">
            <a:extLst>
              <a:ext uri="{FF2B5EF4-FFF2-40B4-BE49-F238E27FC236}">
                <a16:creationId xmlns:a16="http://schemas.microsoft.com/office/drawing/2014/main" id="{5E8AEB48-47E6-421A-BCD0-E65C9A3ADD83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295400"/>
            <a:ext cx="676275" cy="990600"/>
            <a:chOff x="3318" y="828"/>
            <a:chExt cx="426" cy="624"/>
          </a:xfrm>
        </p:grpSpPr>
        <p:sp>
          <p:nvSpPr>
            <p:cNvPr id="34610" name="Freeform 818">
              <a:extLst>
                <a:ext uri="{FF2B5EF4-FFF2-40B4-BE49-F238E27FC236}">
                  <a16:creationId xmlns:a16="http://schemas.microsoft.com/office/drawing/2014/main" id="{D23F9D3C-6C8A-4591-AE28-427263447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11" name="Freeform 819">
              <a:extLst>
                <a:ext uri="{FF2B5EF4-FFF2-40B4-BE49-F238E27FC236}">
                  <a16:creationId xmlns:a16="http://schemas.microsoft.com/office/drawing/2014/main" id="{9E0F4F82-04B4-4688-A55A-70B095AB9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969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12" name="Freeform 820">
              <a:extLst>
                <a:ext uri="{FF2B5EF4-FFF2-40B4-BE49-F238E27FC236}">
                  <a16:creationId xmlns:a16="http://schemas.microsoft.com/office/drawing/2014/main" id="{29195F1F-A0BC-4995-8CB9-9F8007216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969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13" name="Freeform 821">
              <a:extLst>
                <a:ext uri="{FF2B5EF4-FFF2-40B4-BE49-F238E27FC236}">
                  <a16:creationId xmlns:a16="http://schemas.microsoft.com/office/drawing/2014/main" id="{4E8A8F23-3C8B-438F-8CA0-26AB35049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614" name="Group 822">
              <a:extLst>
                <a:ext uri="{FF2B5EF4-FFF2-40B4-BE49-F238E27FC236}">
                  <a16:creationId xmlns:a16="http://schemas.microsoft.com/office/drawing/2014/main" id="{060742D0-D210-4813-9BB5-A19EA90793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0" y="998"/>
              <a:ext cx="284" cy="369"/>
              <a:chOff x="5076" y="1083"/>
              <a:chExt cx="284" cy="369"/>
            </a:xfrm>
          </p:grpSpPr>
          <p:sp>
            <p:nvSpPr>
              <p:cNvPr id="34615" name="Freeform 823">
                <a:extLst>
                  <a:ext uri="{FF2B5EF4-FFF2-40B4-BE49-F238E27FC236}">
                    <a16:creationId xmlns:a16="http://schemas.microsoft.com/office/drawing/2014/main" id="{040C1157-F99F-4F7D-9141-10FC325D5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08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16" name="Freeform 824">
                <a:extLst>
                  <a:ext uri="{FF2B5EF4-FFF2-40B4-BE49-F238E27FC236}">
                    <a16:creationId xmlns:a16="http://schemas.microsoft.com/office/drawing/2014/main" id="{AF289348-EF9E-4B49-8A80-8A994EE0A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168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17" name="Freeform 825">
                <a:extLst>
                  <a:ext uri="{FF2B5EF4-FFF2-40B4-BE49-F238E27FC236}">
                    <a16:creationId xmlns:a16="http://schemas.microsoft.com/office/drawing/2014/main" id="{D477CC9C-E349-4991-BE52-817F8F8A4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25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618" name="Group 826">
            <a:extLst>
              <a:ext uri="{FF2B5EF4-FFF2-40B4-BE49-F238E27FC236}">
                <a16:creationId xmlns:a16="http://schemas.microsoft.com/office/drawing/2014/main" id="{20394BE7-279E-44FC-9D91-8D988865AD6C}"/>
              </a:ext>
            </a:extLst>
          </p:cNvPr>
          <p:cNvGrpSpPr>
            <a:grpSpLocks/>
          </p:cNvGrpSpPr>
          <p:nvPr/>
        </p:nvGrpSpPr>
        <p:grpSpPr bwMode="auto">
          <a:xfrm>
            <a:off x="4951413" y="260350"/>
            <a:ext cx="676275" cy="990600"/>
            <a:chOff x="3318" y="176"/>
            <a:chExt cx="426" cy="624"/>
          </a:xfrm>
        </p:grpSpPr>
        <p:sp>
          <p:nvSpPr>
            <p:cNvPr id="34619" name="Freeform 827">
              <a:extLst>
                <a:ext uri="{FF2B5EF4-FFF2-40B4-BE49-F238E27FC236}">
                  <a16:creationId xmlns:a16="http://schemas.microsoft.com/office/drawing/2014/main" id="{627828BC-A394-40AD-B2F5-180BAE374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20" name="Freeform 828">
              <a:extLst>
                <a:ext uri="{FF2B5EF4-FFF2-40B4-BE49-F238E27FC236}">
                  <a16:creationId xmlns:a16="http://schemas.microsoft.com/office/drawing/2014/main" id="{21B654D0-CEE3-4B65-8536-EE6651554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317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21" name="Freeform 829">
              <a:extLst>
                <a:ext uri="{FF2B5EF4-FFF2-40B4-BE49-F238E27FC236}">
                  <a16:creationId xmlns:a16="http://schemas.microsoft.com/office/drawing/2014/main" id="{921147F2-61CA-4457-BBC9-D8C17D960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31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22" name="Freeform 830">
              <a:extLst>
                <a:ext uri="{FF2B5EF4-FFF2-40B4-BE49-F238E27FC236}">
                  <a16:creationId xmlns:a16="http://schemas.microsoft.com/office/drawing/2014/main" id="{1CE40E55-F5C2-48A4-8839-07477B8FA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solidFill>
              <a:srgbClr val="996633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623" name="Group 831">
              <a:extLst>
                <a:ext uri="{FF2B5EF4-FFF2-40B4-BE49-F238E27FC236}">
                  <a16:creationId xmlns:a16="http://schemas.microsoft.com/office/drawing/2014/main" id="{B2ED3E16-1D79-486A-B081-86792D4CFF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374"/>
              <a:ext cx="212" cy="300"/>
              <a:chOff x="5120" y="487"/>
              <a:chExt cx="212" cy="300"/>
            </a:xfrm>
          </p:grpSpPr>
          <p:sp>
            <p:nvSpPr>
              <p:cNvPr id="34624" name="Freeform 832">
                <a:extLst>
                  <a:ext uri="{FF2B5EF4-FFF2-40B4-BE49-F238E27FC236}">
                    <a16:creationId xmlns:a16="http://schemas.microsoft.com/office/drawing/2014/main" id="{6C01160F-D1C6-4310-BF8D-1821DA793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625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25" name="Freeform 833">
                <a:extLst>
                  <a:ext uri="{FF2B5EF4-FFF2-40B4-BE49-F238E27FC236}">
                    <a16:creationId xmlns:a16="http://schemas.microsoft.com/office/drawing/2014/main" id="{DB914830-A523-4800-A10A-FC9ED26E1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653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26" name="Freeform 834">
                <a:extLst>
                  <a:ext uri="{FF2B5EF4-FFF2-40B4-BE49-F238E27FC236}">
                    <a16:creationId xmlns:a16="http://schemas.microsoft.com/office/drawing/2014/main" id="{A7BFFD54-8E67-49D2-9B25-E39662601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81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27" name="Freeform 835">
                <a:extLst>
                  <a:ext uri="{FF2B5EF4-FFF2-40B4-BE49-F238E27FC236}">
                    <a16:creationId xmlns:a16="http://schemas.microsoft.com/office/drawing/2014/main" id="{222B59F6-5EFF-4536-B8C7-7B09E0D93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708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28" name="Freeform 836">
                <a:extLst>
                  <a:ext uri="{FF2B5EF4-FFF2-40B4-BE49-F238E27FC236}">
                    <a16:creationId xmlns:a16="http://schemas.microsoft.com/office/drawing/2014/main" id="{A47A8712-4D38-45EF-9910-EF64681F8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556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29" name="Freeform 837">
                <a:extLst>
                  <a:ext uri="{FF2B5EF4-FFF2-40B4-BE49-F238E27FC236}">
                    <a16:creationId xmlns:a16="http://schemas.microsoft.com/office/drawing/2014/main" id="{85721BD8-7A2D-43FA-8D4C-BC051CF86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84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30" name="Freeform 838">
                <a:extLst>
                  <a:ext uri="{FF2B5EF4-FFF2-40B4-BE49-F238E27FC236}">
                    <a16:creationId xmlns:a16="http://schemas.microsoft.com/office/drawing/2014/main" id="{12ED0D28-5435-487F-8B44-635DF5B5CC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11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31" name="Freeform 839">
                <a:extLst>
                  <a:ext uri="{FF2B5EF4-FFF2-40B4-BE49-F238E27FC236}">
                    <a16:creationId xmlns:a16="http://schemas.microsoft.com/office/drawing/2014/main" id="{3933F24A-3DB8-4CAB-A6BD-798833F8E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639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32" name="Freeform 840">
                <a:extLst>
                  <a:ext uri="{FF2B5EF4-FFF2-40B4-BE49-F238E27FC236}">
                    <a16:creationId xmlns:a16="http://schemas.microsoft.com/office/drawing/2014/main" id="{630793BB-3B1C-435E-ACF2-18395C63F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487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33" name="Freeform 841">
                <a:extLst>
                  <a:ext uri="{FF2B5EF4-FFF2-40B4-BE49-F238E27FC236}">
                    <a16:creationId xmlns:a16="http://schemas.microsoft.com/office/drawing/2014/main" id="{98EF1231-7136-4371-ACB7-7884F9165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15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34" name="Freeform 842">
                <a:extLst>
                  <a:ext uri="{FF2B5EF4-FFF2-40B4-BE49-F238E27FC236}">
                    <a16:creationId xmlns:a16="http://schemas.microsoft.com/office/drawing/2014/main" id="{A9512FE2-5467-4BE2-BA2D-A3A68BBDB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542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35" name="Freeform 843">
                <a:extLst>
                  <a:ext uri="{FF2B5EF4-FFF2-40B4-BE49-F238E27FC236}">
                    <a16:creationId xmlns:a16="http://schemas.microsoft.com/office/drawing/2014/main" id="{5760EBAE-FE25-432F-A13B-7EFD70487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570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636" name="Group 844">
            <a:extLst>
              <a:ext uri="{FF2B5EF4-FFF2-40B4-BE49-F238E27FC236}">
                <a16:creationId xmlns:a16="http://schemas.microsoft.com/office/drawing/2014/main" id="{E3F306E3-E2CD-42DE-AD18-FBF7EE46CA71}"/>
              </a:ext>
            </a:extLst>
          </p:cNvPr>
          <p:cNvGrpSpPr>
            <a:grpSpLocks/>
          </p:cNvGrpSpPr>
          <p:nvPr/>
        </p:nvGrpSpPr>
        <p:grpSpPr bwMode="auto">
          <a:xfrm>
            <a:off x="4951413" y="1295400"/>
            <a:ext cx="676275" cy="990600"/>
            <a:chOff x="3318" y="828"/>
            <a:chExt cx="426" cy="624"/>
          </a:xfrm>
        </p:grpSpPr>
        <p:sp>
          <p:nvSpPr>
            <p:cNvPr id="34637" name="Freeform 845">
              <a:extLst>
                <a:ext uri="{FF2B5EF4-FFF2-40B4-BE49-F238E27FC236}">
                  <a16:creationId xmlns:a16="http://schemas.microsoft.com/office/drawing/2014/main" id="{5993015F-A2D2-46E4-B40E-6D93D46EA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38" name="Freeform 846">
              <a:extLst>
                <a:ext uri="{FF2B5EF4-FFF2-40B4-BE49-F238E27FC236}">
                  <a16:creationId xmlns:a16="http://schemas.microsoft.com/office/drawing/2014/main" id="{1FE91C50-DA7E-4D85-A7E6-C7E20E3D0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969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39" name="Freeform 847">
              <a:extLst>
                <a:ext uri="{FF2B5EF4-FFF2-40B4-BE49-F238E27FC236}">
                  <a16:creationId xmlns:a16="http://schemas.microsoft.com/office/drawing/2014/main" id="{22B01B95-EDAB-4A36-B664-5C4D4619D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969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40" name="Freeform 848">
              <a:extLst>
                <a:ext uri="{FF2B5EF4-FFF2-40B4-BE49-F238E27FC236}">
                  <a16:creationId xmlns:a16="http://schemas.microsoft.com/office/drawing/2014/main" id="{0ADC3005-08E5-4A3F-9F13-E94F0AABD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solidFill>
              <a:srgbClr val="996633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641" name="Group 849">
              <a:extLst>
                <a:ext uri="{FF2B5EF4-FFF2-40B4-BE49-F238E27FC236}">
                  <a16:creationId xmlns:a16="http://schemas.microsoft.com/office/drawing/2014/main" id="{28809586-8B7D-4949-9E30-85E220AC51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0" y="998"/>
              <a:ext cx="284" cy="369"/>
              <a:chOff x="5076" y="1083"/>
              <a:chExt cx="284" cy="369"/>
            </a:xfrm>
          </p:grpSpPr>
          <p:sp>
            <p:nvSpPr>
              <p:cNvPr id="34642" name="Freeform 850">
                <a:extLst>
                  <a:ext uri="{FF2B5EF4-FFF2-40B4-BE49-F238E27FC236}">
                    <a16:creationId xmlns:a16="http://schemas.microsoft.com/office/drawing/2014/main" id="{16B65B58-93AD-4F7B-8ED0-11D3C215C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08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43" name="Freeform 851">
                <a:extLst>
                  <a:ext uri="{FF2B5EF4-FFF2-40B4-BE49-F238E27FC236}">
                    <a16:creationId xmlns:a16="http://schemas.microsoft.com/office/drawing/2014/main" id="{18D568BC-DA7F-4E1A-B24A-FF5D5BED6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168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44" name="Freeform 852">
                <a:extLst>
                  <a:ext uri="{FF2B5EF4-FFF2-40B4-BE49-F238E27FC236}">
                    <a16:creationId xmlns:a16="http://schemas.microsoft.com/office/drawing/2014/main" id="{D1E6F985-C28B-45BC-92AF-3DCE2632C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25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645" name="Group 853">
            <a:extLst>
              <a:ext uri="{FF2B5EF4-FFF2-40B4-BE49-F238E27FC236}">
                <a16:creationId xmlns:a16="http://schemas.microsoft.com/office/drawing/2014/main" id="{DDF097F4-3A86-471B-8D27-9DF0328E3176}"/>
              </a:ext>
            </a:extLst>
          </p:cNvPr>
          <p:cNvGrpSpPr>
            <a:grpSpLocks/>
          </p:cNvGrpSpPr>
          <p:nvPr/>
        </p:nvGrpSpPr>
        <p:grpSpPr bwMode="auto">
          <a:xfrm>
            <a:off x="5672138" y="260350"/>
            <a:ext cx="676275" cy="990600"/>
            <a:chOff x="3318" y="176"/>
            <a:chExt cx="426" cy="624"/>
          </a:xfrm>
        </p:grpSpPr>
        <p:sp>
          <p:nvSpPr>
            <p:cNvPr id="34646" name="Freeform 854">
              <a:extLst>
                <a:ext uri="{FF2B5EF4-FFF2-40B4-BE49-F238E27FC236}">
                  <a16:creationId xmlns:a16="http://schemas.microsoft.com/office/drawing/2014/main" id="{20097B6A-AD80-4F4A-9423-E461E36A2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47" name="Freeform 855">
              <a:extLst>
                <a:ext uri="{FF2B5EF4-FFF2-40B4-BE49-F238E27FC236}">
                  <a16:creationId xmlns:a16="http://schemas.microsoft.com/office/drawing/2014/main" id="{0DFE9513-33D5-4016-A9ED-E85E535F7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317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48" name="Freeform 856">
              <a:extLst>
                <a:ext uri="{FF2B5EF4-FFF2-40B4-BE49-F238E27FC236}">
                  <a16:creationId xmlns:a16="http://schemas.microsoft.com/office/drawing/2014/main" id="{71A34926-D225-445D-BB40-C754ED03E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31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49" name="Freeform 857">
              <a:extLst>
                <a:ext uri="{FF2B5EF4-FFF2-40B4-BE49-F238E27FC236}">
                  <a16:creationId xmlns:a16="http://schemas.microsoft.com/office/drawing/2014/main" id="{E48F3C84-1379-4527-8551-B004BFF91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176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solidFill>
              <a:srgbClr val="3366FF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650" name="Group 858">
              <a:extLst>
                <a:ext uri="{FF2B5EF4-FFF2-40B4-BE49-F238E27FC236}">
                  <a16:creationId xmlns:a16="http://schemas.microsoft.com/office/drawing/2014/main" id="{082A4BA2-0FAF-412B-92C4-83E89C3399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374"/>
              <a:ext cx="212" cy="300"/>
              <a:chOff x="5120" y="487"/>
              <a:chExt cx="212" cy="300"/>
            </a:xfrm>
          </p:grpSpPr>
          <p:sp>
            <p:nvSpPr>
              <p:cNvPr id="34651" name="Freeform 859">
                <a:extLst>
                  <a:ext uri="{FF2B5EF4-FFF2-40B4-BE49-F238E27FC236}">
                    <a16:creationId xmlns:a16="http://schemas.microsoft.com/office/drawing/2014/main" id="{EFC62F15-19BA-46A9-9BE6-B24FE6F44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625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52" name="Freeform 860">
                <a:extLst>
                  <a:ext uri="{FF2B5EF4-FFF2-40B4-BE49-F238E27FC236}">
                    <a16:creationId xmlns:a16="http://schemas.microsoft.com/office/drawing/2014/main" id="{2D985C04-7E29-41AA-B4F6-B93A59A23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653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53" name="Freeform 861">
                <a:extLst>
                  <a:ext uri="{FF2B5EF4-FFF2-40B4-BE49-F238E27FC236}">
                    <a16:creationId xmlns:a16="http://schemas.microsoft.com/office/drawing/2014/main" id="{F606D162-C946-4D08-8339-83BF373CD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81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54" name="Freeform 862">
                <a:extLst>
                  <a:ext uri="{FF2B5EF4-FFF2-40B4-BE49-F238E27FC236}">
                    <a16:creationId xmlns:a16="http://schemas.microsoft.com/office/drawing/2014/main" id="{62450DE7-AC57-4CD9-8E1B-55096C335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708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55" name="Freeform 863">
                <a:extLst>
                  <a:ext uri="{FF2B5EF4-FFF2-40B4-BE49-F238E27FC236}">
                    <a16:creationId xmlns:a16="http://schemas.microsoft.com/office/drawing/2014/main" id="{487BC169-9116-4B1E-9BF4-71F6A84F7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556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56" name="Freeform 864">
                <a:extLst>
                  <a:ext uri="{FF2B5EF4-FFF2-40B4-BE49-F238E27FC236}">
                    <a16:creationId xmlns:a16="http://schemas.microsoft.com/office/drawing/2014/main" id="{59D62324-5165-4FF0-AA5E-A679F589B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84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57" name="Freeform 865">
                <a:extLst>
                  <a:ext uri="{FF2B5EF4-FFF2-40B4-BE49-F238E27FC236}">
                    <a16:creationId xmlns:a16="http://schemas.microsoft.com/office/drawing/2014/main" id="{B7A3CCAE-BFA7-46D9-9247-E6A9F7A85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611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58" name="Freeform 866">
                <a:extLst>
                  <a:ext uri="{FF2B5EF4-FFF2-40B4-BE49-F238E27FC236}">
                    <a16:creationId xmlns:a16="http://schemas.microsoft.com/office/drawing/2014/main" id="{CC1EE77E-0FCA-4AE0-9E5E-B4FC6073A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639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59" name="Freeform 867">
                <a:extLst>
                  <a:ext uri="{FF2B5EF4-FFF2-40B4-BE49-F238E27FC236}">
                    <a16:creationId xmlns:a16="http://schemas.microsoft.com/office/drawing/2014/main" id="{83AE1129-12AD-47A2-A1A5-7E0C60B9E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487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60" name="Freeform 868">
                <a:extLst>
                  <a:ext uri="{FF2B5EF4-FFF2-40B4-BE49-F238E27FC236}">
                    <a16:creationId xmlns:a16="http://schemas.microsoft.com/office/drawing/2014/main" id="{7D2B4ED2-336F-4611-8103-3BC30021E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515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61" name="Freeform 869">
                <a:extLst>
                  <a:ext uri="{FF2B5EF4-FFF2-40B4-BE49-F238E27FC236}">
                    <a16:creationId xmlns:a16="http://schemas.microsoft.com/office/drawing/2014/main" id="{37D62343-5F85-40E8-B755-0A3C73EDD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542"/>
                <a:ext cx="46" cy="79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62" name="Freeform 870">
                <a:extLst>
                  <a:ext uri="{FF2B5EF4-FFF2-40B4-BE49-F238E27FC236}">
                    <a16:creationId xmlns:a16="http://schemas.microsoft.com/office/drawing/2014/main" id="{7EAAA2F0-0389-43FB-8D2F-E7AF0B9CC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570"/>
                <a:ext cx="46" cy="78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663" name="Group 871">
            <a:extLst>
              <a:ext uri="{FF2B5EF4-FFF2-40B4-BE49-F238E27FC236}">
                <a16:creationId xmlns:a16="http://schemas.microsoft.com/office/drawing/2014/main" id="{A3BD508A-0B4A-4F04-9D28-DF2CAB2B4BF5}"/>
              </a:ext>
            </a:extLst>
          </p:cNvPr>
          <p:cNvGrpSpPr>
            <a:grpSpLocks/>
          </p:cNvGrpSpPr>
          <p:nvPr/>
        </p:nvGrpSpPr>
        <p:grpSpPr bwMode="auto">
          <a:xfrm>
            <a:off x="5672138" y="1295400"/>
            <a:ext cx="676275" cy="990600"/>
            <a:chOff x="3318" y="828"/>
            <a:chExt cx="426" cy="624"/>
          </a:xfrm>
        </p:grpSpPr>
        <p:sp>
          <p:nvSpPr>
            <p:cNvPr id="34664" name="Freeform 872">
              <a:extLst>
                <a:ext uri="{FF2B5EF4-FFF2-40B4-BE49-F238E27FC236}">
                  <a16:creationId xmlns:a16="http://schemas.microsoft.com/office/drawing/2014/main" id="{A70E9B47-149D-4778-9F5C-EE253F3B7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65" name="Freeform 873">
              <a:extLst>
                <a:ext uri="{FF2B5EF4-FFF2-40B4-BE49-F238E27FC236}">
                  <a16:creationId xmlns:a16="http://schemas.microsoft.com/office/drawing/2014/main" id="{CB1A77F8-C820-4479-A321-43796C08F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969"/>
              <a:ext cx="284" cy="482"/>
            </a:xfrm>
            <a:custGeom>
              <a:avLst/>
              <a:gdLst>
                <a:gd name="T0" fmla="*/ 0 w 284"/>
                <a:gd name="T1" fmla="*/ 482 h 482"/>
                <a:gd name="T2" fmla="*/ 0 w 284"/>
                <a:gd name="T3" fmla="*/ 141 h 482"/>
                <a:gd name="T4" fmla="*/ 284 w 284"/>
                <a:gd name="T5" fmla="*/ 0 h 482"/>
                <a:gd name="T6" fmla="*/ 284 w 284"/>
                <a:gd name="T7" fmla="*/ 340 h 482"/>
                <a:gd name="T8" fmla="*/ 0 w 284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82">
                  <a:moveTo>
                    <a:pt x="0" y="482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66" name="Freeform 874">
              <a:extLst>
                <a:ext uri="{FF2B5EF4-FFF2-40B4-BE49-F238E27FC236}">
                  <a16:creationId xmlns:a16="http://schemas.microsoft.com/office/drawing/2014/main" id="{84D11477-0E62-46A0-B983-F518BDB7E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969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67" name="Freeform 875">
              <a:extLst>
                <a:ext uri="{FF2B5EF4-FFF2-40B4-BE49-F238E27FC236}">
                  <a16:creationId xmlns:a16="http://schemas.microsoft.com/office/drawing/2014/main" id="{8CFAF756-392B-4CB4-BB98-5C4D4AC78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828"/>
              <a:ext cx="426" cy="624"/>
            </a:xfrm>
            <a:custGeom>
              <a:avLst/>
              <a:gdLst>
                <a:gd name="T0" fmla="*/ 142 w 426"/>
                <a:gd name="T1" fmla="*/ 624 h 624"/>
                <a:gd name="T2" fmla="*/ 0 w 426"/>
                <a:gd name="T3" fmla="*/ 482 h 624"/>
                <a:gd name="T4" fmla="*/ 0 w 426"/>
                <a:gd name="T5" fmla="*/ 142 h 624"/>
                <a:gd name="T6" fmla="*/ 284 w 426"/>
                <a:gd name="T7" fmla="*/ 0 h 624"/>
                <a:gd name="T8" fmla="*/ 426 w 426"/>
                <a:gd name="T9" fmla="*/ 142 h 624"/>
                <a:gd name="T10" fmla="*/ 426 w 426"/>
                <a:gd name="T11" fmla="*/ 482 h 624"/>
                <a:gd name="T12" fmla="*/ 142 w 426"/>
                <a:gd name="T1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624">
                  <a:moveTo>
                    <a:pt x="142" y="624"/>
                  </a:moveTo>
                  <a:lnTo>
                    <a:pt x="0" y="482"/>
                  </a:lnTo>
                  <a:lnTo>
                    <a:pt x="0" y="142"/>
                  </a:lnTo>
                  <a:lnTo>
                    <a:pt x="284" y="0"/>
                  </a:lnTo>
                  <a:lnTo>
                    <a:pt x="426" y="142"/>
                  </a:lnTo>
                  <a:lnTo>
                    <a:pt x="426" y="482"/>
                  </a:lnTo>
                  <a:lnTo>
                    <a:pt x="142" y="624"/>
                  </a:lnTo>
                  <a:close/>
                </a:path>
              </a:pathLst>
            </a:custGeom>
            <a:solidFill>
              <a:srgbClr val="3366FF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668" name="Group 876">
              <a:extLst>
                <a:ext uri="{FF2B5EF4-FFF2-40B4-BE49-F238E27FC236}">
                  <a16:creationId xmlns:a16="http://schemas.microsoft.com/office/drawing/2014/main" id="{073A6D27-811B-4285-9995-BD9AA491AC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0" y="998"/>
              <a:ext cx="284" cy="369"/>
              <a:chOff x="5076" y="1083"/>
              <a:chExt cx="284" cy="369"/>
            </a:xfrm>
          </p:grpSpPr>
          <p:sp>
            <p:nvSpPr>
              <p:cNvPr id="34669" name="Freeform 877">
                <a:extLst>
                  <a:ext uri="{FF2B5EF4-FFF2-40B4-BE49-F238E27FC236}">
                    <a16:creationId xmlns:a16="http://schemas.microsoft.com/office/drawing/2014/main" id="{A994E599-64C7-4B19-BEA6-8C1354497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08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70" name="Freeform 878">
                <a:extLst>
                  <a:ext uri="{FF2B5EF4-FFF2-40B4-BE49-F238E27FC236}">
                    <a16:creationId xmlns:a16="http://schemas.microsoft.com/office/drawing/2014/main" id="{2777286A-346C-4334-9B56-188C65CB7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168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71" name="Freeform 879">
                <a:extLst>
                  <a:ext uri="{FF2B5EF4-FFF2-40B4-BE49-F238E27FC236}">
                    <a16:creationId xmlns:a16="http://schemas.microsoft.com/office/drawing/2014/main" id="{756923F8-AE8B-4DDB-9B71-F02879CCE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" y="1253"/>
                <a:ext cx="284" cy="199"/>
              </a:xfrm>
              <a:custGeom>
                <a:avLst/>
                <a:gdLst>
                  <a:gd name="T0" fmla="*/ 0 w 284"/>
                  <a:gd name="T1" fmla="*/ 142 h 199"/>
                  <a:gd name="T2" fmla="*/ 0 w 284"/>
                  <a:gd name="T3" fmla="*/ 199 h 199"/>
                  <a:gd name="T4" fmla="*/ 284 w 284"/>
                  <a:gd name="T5" fmla="*/ 57 h 199"/>
                  <a:gd name="T6" fmla="*/ 284 w 284"/>
                  <a:gd name="T7" fmla="*/ 0 h 199"/>
                  <a:gd name="T8" fmla="*/ 0 w 284"/>
                  <a:gd name="T9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42"/>
                    </a:moveTo>
                    <a:lnTo>
                      <a:pt x="0" y="199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672" name="Group 880">
            <a:extLst>
              <a:ext uri="{FF2B5EF4-FFF2-40B4-BE49-F238E27FC236}">
                <a16:creationId xmlns:a16="http://schemas.microsoft.com/office/drawing/2014/main" id="{615718B4-EDB4-4BCA-9C38-2C4F7D0E7E6A}"/>
              </a:ext>
            </a:extLst>
          </p:cNvPr>
          <p:cNvGrpSpPr>
            <a:grpSpLocks/>
          </p:cNvGrpSpPr>
          <p:nvPr/>
        </p:nvGrpSpPr>
        <p:grpSpPr bwMode="auto">
          <a:xfrm>
            <a:off x="3376613" y="2374900"/>
            <a:ext cx="495300" cy="901700"/>
            <a:chOff x="5161" y="1451"/>
            <a:chExt cx="312" cy="568"/>
          </a:xfrm>
        </p:grpSpPr>
        <p:sp>
          <p:nvSpPr>
            <p:cNvPr id="34673" name="Freeform 881">
              <a:extLst>
                <a:ext uri="{FF2B5EF4-FFF2-40B4-BE49-F238E27FC236}">
                  <a16:creationId xmlns:a16="http://schemas.microsoft.com/office/drawing/2014/main" id="{4F74BFCF-6666-46BF-A6B6-FD7DB03BE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53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74" name="Freeform 882">
              <a:extLst>
                <a:ext uri="{FF2B5EF4-FFF2-40B4-BE49-F238E27FC236}">
                  <a16:creationId xmlns:a16="http://schemas.microsoft.com/office/drawing/2014/main" id="{AD3FEBF0-397E-448E-BC4E-067F29CB0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593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75" name="Freeform 883">
              <a:extLst>
                <a:ext uri="{FF2B5EF4-FFF2-40B4-BE49-F238E27FC236}">
                  <a16:creationId xmlns:a16="http://schemas.microsoft.com/office/drawing/2014/main" id="{10B9E167-F784-4F33-979D-AC4D71D52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2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76" name="Freeform 884">
              <a:extLst>
                <a:ext uri="{FF2B5EF4-FFF2-40B4-BE49-F238E27FC236}">
                  <a16:creationId xmlns:a16="http://schemas.microsoft.com/office/drawing/2014/main" id="{E6C45227-FD9E-476C-88FD-4443E540F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1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677" name="Group 885">
              <a:extLst>
                <a:ext uri="{FF2B5EF4-FFF2-40B4-BE49-F238E27FC236}">
                  <a16:creationId xmlns:a16="http://schemas.microsoft.com/office/drawing/2014/main" id="{7797190C-FC77-4B90-B0B8-78F74F1B1C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2" y="1621"/>
              <a:ext cx="171" cy="313"/>
              <a:chOff x="5671" y="1139"/>
              <a:chExt cx="171" cy="313"/>
            </a:xfrm>
          </p:grpSpPr>
          <p:sp>
            <p:nvSpPr>
              <p:cNvPr id="34678" name="Freeform 886">
                <a:extLst>
                  <a:ext uri="{FF2B5EF4-FFF2-40B4-BE49-F238E27FC236}">
                    <a16:creationId xmlns:a16="http://schemas.microsoft.com/office/drawing/2014/main" id="{5092AF37-A067-4F00-B4E4-54ACD7984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139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79" name="Freeform 887">
                <a:extLst>
                  <a:ext uri="{FF2B5EF4-FFF2-40B4-BE49-F238E27FC236}">
                    <a16:creationId xmlns:a16="http://schemas.microsoft.com/office/drawing/2014/main" id="{DF87678A-23A5-4467-810D-37CE94AB1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224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80" name="Freeform 888">
                <a:extLst>
                  <a:ext uri="{FF2B5EF4-FFF2-40B4-BE49-F238E27FC236}">
                    <a16:creationId xmlns:a16="http://schemas.microsoft.com/office/drawing/2014/main" id="{B11251DC-70B2-4025-8222-EF27A6829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310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681" name="Group 889">
            <a:extLst>
              <a:ext uri="{FF2B5EF4-FFF2-40B4-BE49-F238E27FC236}">
                <a16:creationId xmlns:a16="http://schemas.microsoft.com/office/drawing/2014/main" id="{178C0EEE-4686-4E83-A5A6-FD0929215F59}"/>
              </a:ext>
            </a:extLst>
          </p:cNvPr>
          <p:cNvGrpSpPr>
            <a:grpSpLocks/>
          </p:cNvGrpSpPr>
          <p:nvPr/>
        </p:nvGrpSpPr>
        <p:grpSpPr bwMode="auto">
          <a:xfrm>
            <a:off x="3376613" y="3365500"/>
            <a:ext cx="495300" cy="900113"/>
            <a:chOff x="5161" y="828"/>
            <a:chExt cx="312" cy="567"/>
          </a:xfrm>
        </p:grpSpPr>
        <p:sp>
          <p:nvSpPr>
            <p:cNvPr id="34682" name="Freeform 890">
              <a:extLst>
                <a:ext uri="{FF2B5EF4-FFF2-40B4-BE49-F238E27FC236}">
                  <a16:creationId xmlns:a16="http://schemas.microsoft.com/office/drawing/2014/main" id="{89C6C5E1-139B-4C40-AF65-E7AA43A31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913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83" name="Freeform 891">
              <a:extLst>
                <a:ext uri="{FF2B5EF4-FFF2-40B4-BE49-F238E27FC236}">
                  <a16:creationId xmlns:a16="http://schemas.microsoft.com/office/drawing/2014/main" id="{64D6119D-8C8E-4B2E-BA63-89CB8832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969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84" name="Freeform 892">
              <a:extLst>
                <a:ext uri="{FF2B5EF4-FFF2-40B4-BE49-F238E27FC236}">
                  <a16:creationId xmlns:a16="http://schemas.microsoft.com/office/drawing/2014/main" id="{7C400DF9-9C45-493C-B1E9-6D16B5518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85" name="Freeform 893">
              <a:extLst>
                <a:ext uri="{FF2B5EF4-FFF2-40B4-BE49-F238E27FC236}">
                  <a16:creationId xmlns:a16="http://schemas.microsoft.com/office/drawing/2014/main" id="{DD797F4C-A15F-4B1C-88D6-3DC2E20C6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686" name="Group 894">
              <a:extLst>
                <a:ext uri="{FF2B5EF4-FFF2-40B4-BE49-F238E27FC236}">
                  <a16:creationId xmlns:a16="http://schemas.microsoft.com/office/drawing/2014/main" id="{AEB859C6-9FC8-4434-957C-D98C7BB76B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6" y="998"/>
              <a:ext cx="132" cy="289"/>
              <a:chOff x="5695" y="516"/>
              <a:chExt cx="132" cy="289"/>
            </a:xfrm>
          </p:grpSpPr>
          <p:sp>
            <p:nvSpPr>
              <p:cNvPr id="34687" name="Freeform 895">
                <a:extLst>
                  <a:ext uri="{FF2B5EF4-FFF2-40B4-BE49-F238E27FC236}">
                    <a16:creationId xmlns:a16="http://schemas.microsoft.com/office/drawing/2014/main" id="{C0EC78AB-D4DB-4516-8E47-7C591D6B5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92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88" name="Freeform 896">
                <a:extLst>
                  <a:ext uri="{FF2B5EF4-FFF2-40B4-BE49-F238E27FC236}">
                    <a16:creationId xmlns:a16="http://schemas.microsoft.com/office/drawing/2014/main" id="{56800C17-0B95-4B7E-BA7A-C0F9212CB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715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89" name="Freeform 897">
                <a:extLst>
                  <a:ext uri="{FF2B5EF4-FFF2-40B4-BE49-F238E27FC236}">
                    <a16:creationId xmlns:a16="http://schemas.microsoft.com/office/drawing/2014/main" id="{C0E5D0E1-DAB9-4E80-B42F-6DE6FC0C5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738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90" name="Freeform 898">
                <a:extLst>
                  <a:ext uri="{FF2B5EF4-FFF2-40B4-BE49-F238E27FC236}">
                    <a16:creationId xmlns:a16="http://schemas.microsoft.com/office/drawing/2014/main" id="{4BB78A64-787A-49EA-B0FA-0D204630C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3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91" name="Freeform 899">
                <a:extLst>
                  <a:ext uri="{FF2B5EF4-FFF2-40B4-BE49-F238E27FC236}">
                    <a16:creationId xmlns:a16="http://schemas.microsoft.com/office/drawing/2014/main" id="{BC32406F-D552-4223-8444-34B96A468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656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92" name="Freeform 900">
                <a:extLst>
                  <a:ext uri="{FF2B5EF4-FFF2-40B4-BE49-F238E27FC236}">
                    <a16:creationId xmlns:a16="http://schemas.microsoft.com/office/drawing/2014/main" id="{984D15C1-87E5-490C-B07B-51D9C6D7D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80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93" name="Freeform 901">
                <a:extLst>
                  <a:ext uri="{FF2B5EF4-FFF2-40B4-BE49-F238E27FC236}">
                    <a16:creationId xmlns:a16="http://schemas.microsoft.com/office/drawing/2014/main" id="{DB076637-A0DC-492A-AD76-A1798CF4C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74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94" name="Freeform 902">
                <a:extLst>
                  <a:ext uri="{FF2B5EF4-FFF2-40B4-BE49-F238E27FC236}">
                    <a16:creationId xmlns:a16="http://schemas.microsoft.com/office/drawing/2014/main" id="{12B95B84-4B2D-48A0-8C51-CF859ABBA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98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95" name="Freeform 903">
                <a:extLst>
                  <a:ext uri="{FF2B5EF4-FFF2-40B4-BE49-F238E27FC236}">
                    <a16:creationId xmlns:a16="http://schemas.microsoft.com/office/drawing/2014/main" id="{5B2885A8-7F33-4129-953D-73BF1845F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21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96" name="Freeform 904">
                <a:extLst>
                  <a:ext uri="{FF2B5EF4-FFF2-40B4-BE49-F238E27FC236}">
                    <a16:creationId xmlns:a16="http://schemas.microsoft.com/office/drawing/2014/main" id="{2359058C-BBE8-49C0-8218-93B6EFD38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16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97" name="Freeform 905">
                <a:extLst>
                  <a:ext uri="{FF2B5EF4-FFF2-40B4-BE49-F238E27FC236}">
                    <a16:creationId xmlns:a16="http://schemas.microsoft.com/office/drawing/2014/main" id="{0400D4A5-08E0-423D-94B6-B7B1B87AF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39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98" name="Freeform 906">
                <a:extLst>
                  <a:ext uri="{FF2B5EF4-FFF2-40B4-BE49-F238E27FC236}">
                    <a16:creationId xmlns:a16="http://schemas.microsoft.com/office/drawing/2014/main" id="{ADD2DA19-8693-438A-9E53-4E239D432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56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699" name="Group 907">
            <a:extLst>
              <a:ext uri="{FF2B5EF4-FFF2-40B4-BE49-F238E27FC236}">
                <a16:creationId xmlns:a16="http://schemas.microsoft.com/office/drawing/2014/main" id="{2AC4BB90-D0C4-4BE1-BD38-B1B9D9823740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2374900"/>
            <a:ext cx="495300" cy="901700"/>
            <a:chOff x="5161" y="1451"/>
            <a:chExt cx="312" cy="568"/>
          </a:xfrm>
        </p:grpSpPr>
        <p:sp>
          <p:nvSpPr>
            <p:cNvPr id="34700" name="Freeform 908">
              <a:extLst>
                <a:ext uri="{FF2B5EF4-FFF2-40B4-BE49-F238E27FC236}">
                  <a16:creationId xmlns:a16="http://schemas.microsoft.com/office/drawing/2014/main" id="{02D00F16-AB93-4F2B-8C99-445B4EC4C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53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01" name="Freeform 909">
              <a:extLst>
                <a:ext uri="{FF2B5EF4-FFF2-40B4-BE49-F238E27FC236}">
                  <a16:creationId xmlns:a16="http://schemas.microsoft.com/office/drawing/2014/main" id="{3B153A91-D5B5-4CA8-9203-198764763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593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02" name="Freeform 910">
              <a:extLst>
                <a:ext uri="{FF2B5EF4-FFF2-40B4-BE49-F238E27FC236}">
                  <a16:creationId xmlns:a16="http://schemas.microsoft.com/office/drawing/2014/main" id="{AE4226B4-E6D3-4D5F-AAFA-0D320BCFC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2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03" name="Freeform 911">
              <a:extLst>
                <a:ext uri="{FF2B5EF4-FFF2-40B4-BE49-F238E27FC236}">
                  <a16:creationId xmlns:a16="http://schemas.microsoft.com/office/drawing/2014/main" id="{609E201D-0678-4D9E-BCA4-75793F857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1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04" name="Group 912">
              <a:extLst>
                <a:ext uri="{FF2B5EF4-FFF2-40B4-BE49-F238E27FC236}">
                  <a16:creationId xmlns:a16="http://schemas.microsoft.com/office/drawing/2014/main" id="{0977D6A8-51DD-46A7-941C-5B761C52DE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2" y="1621"/>
              <a:ext cx="171" cy="313"/>
              <a:chOff x="5671" y="1139"/>
              <a:chExt cx="171" cy="313"/>
            </a:xfrm>
          </p:grpSpPr>
          <p:sp>
            <p:nvSpPr>
              <p:cNvPr id="34705" name="Freeform 913">
                <a:extLst>
                  <a:ext uri="{FF2B5EF4-FFF2-40B4-BE49-F238E27FC236}">
                    <a16:creationId xmlns:a16="http://schemas.microsoft.com/office/drawing/2014/main" id="{3EA37782-33ED-4FE5-9238-7952FCB25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139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06" name="Freeform 914">
                <a:extLst>
                  <a:ext uri="{FF2B5EF4-FFF2-40B4-BE49-F238E27FC236}">
                    <a16:creationId xmlns:a16="http://schemas.microsoft.com/office/drawing/2014/main" id="{3C46FDA7-C345-413A-8AAE-90679785F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224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07" name="Freeform 915">
                <a:extLst>
                  <a:ext uri="{FF2B5EF4-FFF2-40B4-BE49-F238E27FC236}">
                    <a16:creationId xmlns:a16="http://schemas.microsoft.com/office/drawing/2014/main" id="{4B784F4F-CC8F-4E4C-8052-4BEAC7493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310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708" name="Group 916">
            <a:extLst>
              <a:ext uri="{FF2B5EF4-FFF2-40B4-BE49-F238E27FC236}">
                <a16:creationId xmlns:a16="http://schemas.microsoft.com/office/drawing/2014/main" id="{06659E08-7265-4F54-9573-420702A8D416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3365500"/>
            <a:ext cx="495300" cy="900113"/>
            <a:chOff x="5161" y="828"/>
            <a:chExt cx="312" cy="567"/>
          </a:xfrm>
        </p:grpSpPr>
        <p:sp>
          <p:nvSpPr>
            <p:cNvPr id="34709" name="Freeform 917">
              <a:extLst>
                <a:ext uri="{FF2B5EF4-FFF2-40B4-BE49-F238E27FC236}">
                  <a16:creationId xmlns:a16="http://schemas.microsoft.com/office/drawing/2014/main" id="{7A14F573-1FCB-4C5E-B466-532150082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913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10" name="Freeform 918">
              <a:extLst>
                <a:ext uri="{FF2B5EF4-FFF2-40B4-BE49-F238E27FC236}">
                  <a16:creationId xmlns:a16="http://schemas.microsoft.com/office/drawing/2014/main" id="{837EADF4-8DD9-4685-A627-7B09F3659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969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11" name="Freeform 919">
              <a:extLst>
                <a:ext uri="{FF2B5EF4-FFF2-40B4-BE49-F238E27FC236}">
                  <a16:creationId xmlns:a16="http://schemas.microsoft.com/office/drawing/2014/main" id="{BB7B9CB8-5694-44B8-96F5-450D41E4E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12" name="Freeform 920">
              <a:extLst>
                <a:ext uri="{FF2B5EF4-FFF2-40B4-BE49-F238E27FC236}">
                  <a16:creationId xmlns:a16="http://schemas.microsoft.com/office/drawing/2014/main" id="{58D57C83-0BEF-4C91-9577-4AF98CE36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13" name="Group 921">
              <a:extLst>
                <a:ext uri="{FF2B5EF4-FFF2-40B4-BE49-F238E27FC236}">
                  <a16:creationId xmlns:a16="http://schemas.microsoft.com/office/drawing/2014/main" id="{B301D442-28F6-4BE7-95D5-A95B4A4ACB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6" y="998"/>
              <a:ext cx="132" cy="289"/>
              <a:chOff x="5695" y="516"/>
              <a:chExt cx="132" cy="289"/>
            </a:xfrm>
          </p:grpSpPr>
          <p:sp>
            <p:nvSpPr>
              <p:cNvPr id="34714" name="Freeform 922">
                <a:extLst>
                  <a:ext uri="{FF2B5EF4-FFF2-40B4-BE49-F238E27FC236}">
                    <a16:creationId xmlns:a16="http://schemas.microsoft.com/office/drawing/2014/main" id="{6D8C3E0A-FEFC-4985-8219-31A177550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92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15" name="Freeform 923">
                <a:extLst>
                  <a:ext uri="{FF2B5EF4-FFF2-40B4-BE49-F238E27FC236}">
                    <a16:creationId xmlns:a16="http://schemas.microsoft.com/office/drawing/2014/main" id="{53C38D78-84F4-4548-A969-B6D5E19B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715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16" name="Freeform 924">
                <a:extLst>
                  <a:ext uri="{FF2B5EF4-FFF2-40B4-BE49-F238E27FC236}">
                    <a16:creationId xmlns:a16="http://schemas.microsoft.com/office/drawing/2014/main" id="{4716DF21-6179-42BC-B5D1-F2F7E1957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738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17" name="Freeform 925">
                <a:extLst>
                  <a:ext uri="{FF2B5EF4-FFF2-40B4-BE49-F238E27FC236}">
                    <a16:creationId xmlns:a16="http://schemas.microsoft.com/office/drawing/2014/main" id="{E100C8A1-1311-4B82-9CB7-30332D448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3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18" name="Freeform 926">
                <a:extLst>
                  <a:ext uri="{FF2B5EF4-FFF2-40B4-BE49-F238E27FC236}">
                    <a16:creationId xmlns:a16="http://schemas.microsoft.com/office/drawing/2014/main" id="{D95DA185-C839-4FE8-98D0-E2E7EDBF9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656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19" name="Freeform 927">
                <a:extLst>
                  <a:ext uri="{FF2B5EF4-FFF2-40B4-BE49-F238E27FC236}">
                    <a16:creationId xmlns:a16="http://schemas.microsoft.com/office/drawing/2014/main" id="{DB117918-5025-4261-B193-4C96032A9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80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20" name="Freeform 928">
                <a:extLst>
                  <a:ext uri="{FF2B5EF4-FFF2-40B4-BE49-F238E27FC236}">
                    <a16:creationId xmlns:a16="http://schemas.microsoft.com/office/drawing/2014/main" id="{9EFB1B7C-DD8B-44CE-832E-56D593E15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74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21" name="Freeform 929">
                <a:extLst>
                  <a:ext uri="{FF2B5EF4-FFF2-40B4-BE49-F238E27FC236}">
                    <a16:creationId xmlns:a16="http://schemas.microsoft.com/office/drawing/2014/main" id="{A2C9796E-EDAD-4149-828F-74C50C4CB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98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22" name="Freeform 930">
                <a:extLst>
                  <a:ext uri="{FF2B5EF4-FFF2-40B4-BE49-F238E27FC236}">
                    <a16:creationId xmlns:a16="http://schemas.microsoft.com/office/drawing/2014/main" id="{4BFCE528-029F-483B-AD15-1F743355A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21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23" name="Freeform 931">
                <a:extLst>
                  <a:ext uri="{FF2B5EF4-FFF2-40B4-BE49-F238E27FC236}">
                    <a16:creationId xmlns:a16="http://schemas.microsoft.com/office/drawing/2014/main" id="{76CE2698-3366-4DFF-B784-1A738C286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16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24" name="Freeform 932">
                <a:extLst>
                  <a:ext uri="{FF2B5EF4-FFF2-40B4-BE49-F238E27FC236}">
                    <a16:creationId xmlns:a16="http://schemas.microsoft.com/office/drawing/2014/main" id="{96834669-8DB3-4667-BD18-6E810065E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39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25" name="Freeform 933">
                <a:extLst>
                  <a:ext uri="{FF2B5EF4-FFF2-40B4-BE49-F238E27FC236}">
                    <a16:creationId xmlns:a16="http://schemas.microsoft.com/office/drawing/2014/main" id="{262D3FAA-AE39-4090-B1C1-26974B8A2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56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726" name="Group 934">
            <a:extLst>
              <a:ext uri="{FF2B5EF4-FFF2-40B4-BE49-F238E27FC236}">
                <a16:creationId xmlns:a16="http://schemas.microsoft.com/office/drawing/2014/main" id="{F8C5A8E5-0DA7-4A73-B352-4DCE024B6045}"/>
              </a:ext>
            </a:extLst>
          </p:cNvPr>
          <p:cNvGrpSpPr>
            <a:grpSpLocks/>
          </p:cNvGrpSpPr>
          <p:nvPr/>
        </p:nvGrpSpPr>
        <p:grpSpPr bwMode="auto">
          <a:xfrm>
            <a:off x="4546600" y="2374900"/>
            <a:ext cx="495300" cy="901700"/>
            <a:chOff x="5161" y="1451"/>
            <a:chExt cx="312" cy="568"/>
          </a:xfrm>
        </p:grpSpPr>
        <p:sp>
          <p:nvSpPr>
            <p:cNvPr id="34727" name="Freeform 935">
              <a:extLst>
                <a:ext uri="{FF2B5EF4-FFF2-40B4-BE49-F238E27FC236}">
                  <a16:creationId xmlns:a16="http://schemas.microsoft.com/office/drawing/2014/main" id="{78FABD0C-A6BA-4DED-8F56-CCD843D89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53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28" name="Freeform 936">
              <a:extLst>
                <a:ext uri="{FF2B5EF4-FFF2-40B4-BE49-F238E27FC236}">
                  <a16:creationId xmlns:a16="http://schemas.microsoft.com/office/drawing/2014/main" id="{F714B56E-C007-463B-BE40-7EA74EAA0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593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29" name="Freeform 937">
              <a:extLst>
                <a:ext uri="{FF2B5EF4-FFF2-40B4-BE49-F238E27FC236}">
                  <a16:creationId xmlns:a16="http://schemas.microsoft.com/office/drawing/2014/main" id="{290F46A3-ED73-4797-8B7C-77FEBAC0F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2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30" name="Freeform 938">
              <a:extLst>
                <a:ext uri="{FF2B5EF4-FFF2-40B4-BE49-F238E27FC236}">
                  <a16:creationId xmlns:a16="http://schemas.microsoft.com/office/drawing/2014/main" id="{5EC2D71D-6B2B-4E52-86C0-2264C92AF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1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996633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31" name="Group 939">
              <a:extLst>
                <a:ext uri="{FF2B5EF4-FFF2-40B4-BE49-F238E27FC236}">
                  <a16:creationId xmlns:a16="http://schemas.microsoft.com/office/drawing/2014/main" id="{9A530D5D-C312-4FBC-AF1D-DA6337F7CF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2" y="1621"/>
              <a:ext cx="171" cy="313"/>
              <a:chOff x="5671" y="1139"/>
              <a:chExt cx="171" cy="313"/>
            </a:xfrm>
          </p:grpSpPr>
          <p:sp>
            <p:nvSpPr>
              <p:cNvPr id="34732" name="Freeform 940">
                <a:extLst>
                  <a:ext uri="{FF2B5EF4-FFF2-40B4-BE49-F238E27FC236}">
                    <a16:creationId xmlns:a16="http://schemas.microsoft.com/office/drawing/2014/main" id="{8796A0E4-B9AB-4395-A841-18FF7F17B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139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33" name="Freeform 941">
                <a:extLst>
                  <a:ext uri="{FF2B5EF4-FFF2-40B4-BE49-F238E27FC236}">
                    <a16:creationId xmlns:a16="http://schemas.microsoft.com/office/drawing/2014/main" id="{0946ACF9-0EC3-4967-9843-8A6A5D1DD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224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34" name="Freeform 942">
                <a:extLst>
                  <a:ext uri="{FF2B5EF4-FFF2-40B4-BE49-F238E27FC236}">
                    <a16:creationId xmlns:a16="http://schemas.microsoft.com/office/drawing/2014/main" id="{DB13A237-0736-484E-8BC6-58EE785E4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310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735" name="Group 943">
            <a:extLst>
              <a:ext uri="{FF2B5EF4-FFF2-40B4-BE49-F238E27FC236}">
                <a16:creationId xmlns:a16="http://schemas.microsoft.com/office/drawing/2014/main" id="{3EED8841-CAAA-46E4-A8FE-51275DB04A14}"/>
              </a:ext>
            </a:extLst>
          </p:cNvPr>
          <p:cNvGrpSpPr>
            <a:grpSpLocks/>
          </p:cNvGrpSpPr>
          <p:nvPr/>
        </p:nvGrpSpPr>
        <p:grpSpPr bwMode="auto">
          <a:xfrm>
            <a:off x="4546600" y="3365500"/>
            <a:ext cx="495300" cy="900113"/>
            <a:chOff x="5161" y="828"/>
            <a:chExt cx="312" cy="567"/>
          </a:xfrm>
        </p:grpSpPr>
        <p:sp>
          <p:nvSpPr>
            <p:cNvPr id="34736" name="Freeform 944">
              <a:extLst>
                <a:ext uri="{FF2B5EF4-FFF2-40B4-BE49-F238E27FC236}">
                  <a16:creationId xmlns:a16="http://schemas.microsoft.com/office/drawing/2014/main" id="{C2068D1C-A463-4016-ABF7-E3BD568AB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913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37" name="Freeform 945">
              <a:extLst>
                <a:ext uri="{FF2B5EF4-FFF2-40B4-BE49-F238E27FC236}">
                  <a16:creationId xmlns:a16="http://schemas.microsoft.com/office/drawing/2014/main" id="{E8AF09F7-CE9C-4404-9EEF-0920723FB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969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38" name="Freeform 946">
              <a:extLst>
                <a:ext uri="{FF2B5EF4-FFF2-40B4-BE49-F238E27FC236}">
                  <a16:creationId xmlns:a16="http://schemas.microsoft.com/office/drawing/2014/main" id="{7D29C4F7-EA5B-4382-8770-A50F77A74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39" name="Freeform 947">
              <a:extLst>
                <a:ext uri="{FF2B5EF4-FFF2-40B4-BE49-F238E27FC236}">
                  <a16:creationId xmlns:a16="http://schemas.microsoft.com/office/drawing/2014/main" id="{1DF372D5-3ECB-4CD3-8EF6-B36ED22D4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996633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40" name="Group 948">
              <a:extLst>
                <a:ext uri="{FF2B5EF4-FFF2-40B4-BE49-F238E27FC236}">
                  <a16:creationId xmlns:a16="http://schemas.microsoft.com/office/drawing/2014/main" id="{EB236950-2CF6-4DFB-986D-11889C2CB3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6" y="998"/>
              <a:ext cx="132" cy="289"/>
              <a:chOff x="5695" y="516"/>
              <a:chExt cx="132" cy="289"/>
            </a:xfrm>
          </p:grpSpPr>
          <p:sp>
            <p:nvSpPr>
              <p:cNvPr id="34741" name="Freeform 949">
                <a:extLst>
                  <a:ext uri="{FF2B5EF4-FFF2-40B4-BE49-F238E27FC236}">
                    <a16:creationId xmlns:a16="http://schemas.microsoft.com/office/drawing/2014/main" id="{9E564C43-F7E9-4B89-AAE6-CA4C679CB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92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42" name="Freeform 950">
                <a:extLst>
                  <a:ext uri="{FF2B5EF4-FFF2-40B4-BE49-F238E27FC236}">
                    <a16:creationId xmlns:a16="http://schemas.microsoft.com/office/drawing/2014/main" id="{2FFA94F6-3165-4028-9393-5E6BBC8A1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715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43" name="Freeform 951">
                <a:extLst>
                  <a:ext uri="{FF2B5EF4-FFF2-40B4-BE49-F238E27FC236}">
                    <a16:creationId xmlns:a16="http://schemas.microsoft.com/office/drawing/2014/main" id="{1B4B5B64-ABC1-4CE8-B575-142AA48FD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738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44" name="Freeform 952">
                <a:extLst>
                  <a:ext uri="{FF2B5EF4-FFF2-40B4-BE49-F238E27FC236}">
                    <a16:creationId xmlns:a16="http://schemas.microsoft.com/office/drawing/2014/main" id="{36811604-4323-439A-8CF7-5C9E0A299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3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45" name="Freeform 953">
                <a:extLst>
                  <a:ext uri="{FF2B5EF4-FFF2-40B4-BE49-F238E27FC236}">
                    <a16:creationId xmlns:a16="http://schemas.microsoft.com/office/drawing/2014/main" id="{F2EF3BAC-E47D-4B44-94F8-03AB9A762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656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46" name="Freeform 954">
                <a:extLst>
                  <a:ext uri="{FF2B5EF4-FFF2-40B4-BE49-F238E27FC236}">
                    <a16:creationId xmlns:a16="http://schemas.microsoft.com/office/drawing/2014/main" id="{187D3BF7-1E4A-455E-82F5-26B2409DE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80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47" name="Freeform 955">
                <a:extLst>
                  <a:ext uri="{FF2B5EF4-FFF2-40B4-BE49-F238E27FC236}">
                    <a16:creationId xmlns:a16="http://schemas.microsoft.com/office/drawing/2014/main" id="{6F452CE2-2476-48AC-9388-387646CF3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74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48" name="Freeform 956">
                <a:extLst>
                  <a:ext uri="{FF2B5EF4-FFF2-40B4-BE49-F238E27FC236}">
                    <a16:creationId xmlns:a16="http://schemas.microsoft.com/office/drawing/2014/main" id="{A2C7BC1A-6B45-4121-AB38-FE0B25C95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98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49" name="Freeform 957">
                <a:extLst>
                  <a:ext uri="{FF2B5EF4-FFF2-40B4-BE49-F238E27FC236}">
                    <a16:creationId xmlns:a16="http://schemas.microsoft.com/office/drawing/2014/main" id="{05317E31-C909-49B0-B66E-EFF3A1267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21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50" name="Freeform 958">
                <a:extLst>
                  <a:ext uri="{FF2B5EF4-FFF2-40B4-BE49-F238E27FC236}">
                    <a16:creationId xmlns:a16="http://schemas.microsoft.com/office/drawing/2014/main" id="{AA5099EC-0FAE-43DE-AF25-515E4EEDE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16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51" name="Freeform 959">
                <a:extLst>
                  <a:ext uri="{FF2B5EF4-FFF2-40B4-BE49-F238E27FC236}">
                    <a16:creationId xmlns:a16="http://schemas.microsoft.com/office/drawing/2014/main" id="{AD1C37B0-3946-497A-935B-7B556AEC0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39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52" name="Freeform 960">
                <a:extLst>
                  <a:ext uri="{FF2B5EF4-FFF2-40B4-BE49-F238E27FC236}">
                    <a16:creationId xmlns:a16="http://schemas.microsoft.com/office/drawing/2014/main" id="{79F85014-C6C9-46CC-A790-D1D111873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56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753" name="Group 961">
            <a:extLst>
              <a:ext uri="{FF2B5EF4-FFF2-40B4-BE49-F238E27FC236}">
                <a16:creationId xmlns:a16="http://schemas.microsoft.com/office/drawing/2014/main" id="{1C24FA5D-63A0-4F65-A2D1-FC9E369DCC96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2374900"/>
            <a:ext cx="495300" cy="901700"/>
            <a:chOff x="5161" y="1451"/>
            <a:chExt cx="312" cy="568"/>
          </a:xfrm>
        </p:grpSpPr>
        <p:sp>
          <p:nvSpPr>
            <p:cNvPr id="34754" name="Freeform 962">
              <a:extLst>
                <a:ext uri="{FF2B5EF4-FFF2-40B4-BE49-F238E27FC236}">
                  <a16:creationId xmlns:a16="http://schemas.microsoft.com/office/drawing/2014/main" id="{2A5A2508-E847-4CC9-AD87-9E5D5E86A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53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55" name="Freeform 963">
              <a:extLst>
                <a:ext uri="{FF2B5EF4-FFF2-40B4-BE49-F238E27FC236}">
                  <a16:creationId xmlns:a16="http://schemas.microsoft.com/office/drawing/2014/main" id="{2B353B83-1925-486B-8711-E6D676E0F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593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56" name="Freeform 964">
              <a:extLst>
                <a:ext uri="{FF2B5EF4-FFF2-40B4-BE49-F238E27FC236}">
                  <a16:creationId xmlns:a16="http://schemas.microsoft.com/office/drawing/2014/main" id="{8CE4F9E3-74D6-4CD7-8957-F34EDBB42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2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57" name="Freeform 965">
              <a:extLst>
                <a:ext uri="{FF2B5EF4-FFF2-40B4-BE49-F238E27FC236}">
                  <a16:creationId xmlns:a16="http://schemas.microsoft.com/office/drawing/2014/main" id="{93C817A2-FED9-4F4C-8859-0CE51C06E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1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3366FF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58" name="Group 966">
              <a:extLst>
                <a:ext uri="{FF2B5EF4-FFF2-40B4-BE49-F238E27FC236}">
                  <a16:creationId xmlns:a16="http://schemas.microsoft.com/office/drawing/2014/main" id="{8595E538-A378-4FFB-A37A-C239FA6837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2" y="1621"/>
              <a:ext cx="171" cy="313"/>
              <a:chOff x="5671" y="1139"/>
              <a:chExt cx="171" cy="313"/>
            </a:xfrm>
          </p:grpSpPr>
          <p:sp>
            <p:nvSpPr>
              <p:cNvPr id="34759" name="Freeform 967">
                <a:extLst>
                  <a:ext uri="{FF2B5EF4-FFF2-40B4-BE49-F238E27FC236}">
                    <a16:creationId xmlns:a16="http://schemas.microsoft.com/office/drawing/2014/main" id="{512CAB37-65DE-40EF-8895-4DB50548B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139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60" name="Freeform 968">
                <a:extLst>
                  <a:ext uri="{FF2B5EF4-FFF2-40B4-BE49-F238E27FC236}">
                    <a16:creationId xmlns:a16="http://schemas.microsoft.com/office/drawing/2014/main" id="{AAFA703F-B7AE-456A-9848-99AB0BA3E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224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61" name="Freeform 969">
                <a:extLst>
                  <a:ext uri="{FF2B5EF4-FFF2-40B4-BE49-F238E27FC236}">
                    <a16:creationId xmlns:a16="http://schemas.microsoft.com/office/drawing/2014/main" id="{F3A2E735-17A9-445F-871A-292D1FAAB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310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762" name="Group 970">
            <a:extLst>
              <a:ext uri="{FF2B5EF4-FFF2-40B4-BE49-F238E27FC236}">
                <a16:creationId xmlns:a16="http://schemas.microsoft.com/office/drawing/2014/main" id="{0D87D22D-3280-4591-A826-08FC162F3587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365500"/>
            <a:ext cx="495300" cy="900113"/>
            <a:chOff x="5161" y="828"/>
            <a:chExt cx="312" cy="567"/>
          </a:xfrm>
        </p:grpSpPr>
        <p:sp>
          <p:nvSpPr>
            <p:cNvPr id="34763" name="Freeform 971">
              <a:extLst>
                <a:ext uri="{FF2B5EF4-FFF2-40B4-BE49-F238E27FC236}">
                  <a16:creationId xmlns:a16="http://schemas.microsoft.com/office/drawing/2014/main" id="{8B67E99C-74BD-4C5C-9855-9A4AD402A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913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64" name="Freeform 972">
              <a:extLst>
                <a:ext uri="{FF2B5EF4-FFF2-40B4-BE49-F238E27FC236}">
                  <a16:creationId xmlns:a16="http://schemas.microsoft.com/office/drawing/2014/main" id="{667D4CDE-F0FE-4C36-A28F-4D66919EB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969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65" name="Freeform 973">
              <a:extLst>
                <a:ext uri="{FF2B5EF4-FFF2-40B4-BE49-F238E27FC236}">
                  <a16:creationId xmlns:a16="http://schemas.microsoft.com/office/drawing/2014/main" id="{93719794-89C8-4E6E-886D-E1E0A8F4A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66" name="Freeform 974">
              <a:extLst>
                <a:ext uri="{FF2B5EF4-FFF2-40B4-BE49-F238E27FC236}">
                  <a16:creationId xmlns:a16="http://schemas.microsoft.com/office/drawing/2014/main" id="{78529ABD-973C-4490-86F8-D4047F7CA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3366FF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67" name="Group 975">
              <a:extLst>
                <a:ext uri="{FF2B5EF4-FFF2-40B4-BE49-F238E27FC236}">
                  <a16:creationId xmlns:a16="http://schemas.microsoft.com/office/drawing/2014/main" id="{CC075E64-8961-4A31-BA4C-38C3EA3104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6" y="998"/>
              <a:ext cx="132" cy="289"/>
              <a:chOff x="5695" y="516"/>
              <a:chExt cx="132" cy="289"/>
            </a:xfrm>
          </p:grpSpPr>
          <p:sp>
            <p:nvSpPr>
              <p:cNvPr id="34768" name="Freeform 976">
                <a:extLst>
                  <a:ext uri="{FF2B5EF4-FFF2-40B4-BE49-F238E27FC236}">
                    <a16:creationId xmlns:a16="http://schemas.microsoft.com/office/drawing/2014/main" id="{ECF4F4A6-978B-4386-8D18-DB67063CE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92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69" name="Freeform 977">
                <a:extLst>
                  <a:ext uri="{FF2B5EF4-FFF2-40B4-BE49-F238E27FC236}">
                    <a16:creationId xmlns:a16="http://schemas.microsoft.com/office/drawing/2014/main" id="{E5703A32-A872-4ED7-BE11-7EABE4974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715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0" name="Freeform 978">
                <a:extLst>
                  <a:ext uri="{FF2B5EF4-FFF2-40B4-BE49-F238E27FC236}">
                    <a16:creationId xmlns:a16="http://schemas.microsoft.com/office/drawing/2014/main" id="{1B53BC1E-50F1-4983-8CBF-519A7034C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738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1" name="Freeform 979">
                <a:extLst>
                  <a:ext uri="{FF2B5EF4-FFF2-40B4-BE49-F238E27FC236}">
                    <a16:creationId xmlns:a16="http://schemas.microsoft.com/office/drawing/2014/main" id="{C329A11D-1C45-48B0-AE0B-16352F19E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3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2" name="Freeform 980">
                <a:extLst>
                  <a:ext uri="{FF2B5EF4-FFF2-40B4-BE49-F238E27FC236}">
                    <a16:creationId xmlns:a16="http://schemas.microsoft.com/office/drawing/2014/main" id="{EEE61A24-449D-4968-B2E6-8ADF97AC3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656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3" name="Freeform 981">
                <a:extLst>
                  <a:ext uri="{FF2B5EF4-FFF2-40B4-BE49-F238E27FC236}">
                    <a16:creationId xmlns:a16="http://schemas.microsoft.com/office/drawing/2014/main" id="{EAEA6B42-013A-4631-9700-C781A53A9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80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4" name="Freeform 982">
                <a:extLst>
                  <a:ext uri="{FF2B5EF4-FFF2-40B4-BE49-F238E27FC236}">
                    <a16:creationId xmlns:a16="http://schemas.microsoft.com/office/drawing/2014/main" id="{8D9B91C2-6B2C-445C-B857-F13C7C47B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74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5" name="Freeform 983">
                <a:extLst>
                  <a:ext uri="{FF2B5EF4-FFF2-40B4-BE49-F238E27FC236}">
                    <a16:creationId xmlns:a16="http://schemas.microsoft.com/office/drawing/2014/main" id="{4191B796-29CB-47C3-A010-76A742A68C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98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6" name="Freeform 984">
                <a:extLst>
                  <a:ext uri="{FF2B5EF4-FFF2-40B4-BE49-F238E27FC236}">
                    <a16:creationId xmlns:a16="http://schemas.microsoft.com/office/drawing/2014/main" id="{29CA9EE5-2487-41E4-9103-0DE32A9E7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21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7" name="Freeform 985">
                <a:extLst>
                  <a:ext uri="{FF2B5EF4-FFF2-40B4-BE49-F238E27FC236}">
                    <a16:creationId xmlns:a16="http://schemas.microsoft.com/office/drawing/2014/main" id="{77F1561D-3FBA-465D-8766-BD08D0E6A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16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8" name="Freeform 986">
                <a:extLst>
                  <a:ext uri="{FF2B5EF4-FFF2-40B4-BE49-F238E27FC236}">
                    <a16:creationId xmlns:a16="http://schemas.microsoft.com/office/drawing/2014/main" id="{AB31B62F-91C3-4BEE-9510-3A8E6AAF7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39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79" name="Freeform 987">
                <a:extLst>
                  <a:ext uri="{FF2B5EF4-FFF2-40B4-BE49-F238E27FC236}">
                    <a16:creationId xmlns:a16="http://schemas.microsoft.com/office/drawing/2014/main" id="{49BCF149-9696-49BD-B824-5485AB272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56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780" name="Group 988">
            <a:extLst>
              <a:ext uri="{FF2B5EF4-FFF2-40B4-BE49-F238E27FC236}">
                <a16:creationId xmlns:a16="http://schemas.microsoft.com/office/drawing/2014/main" id="{8846D2E3-97EF-4878-BFFE-611E9A099D77}"/>
              </a:ext>
            </a:extLst>
          </p:cNvPr>
          <p:cNvGrpSpPr>
            <a:grpSpLocks/>
          </p:cNvGrpSpPr>
          <p:nvPr/>
        </p:nvGrpSpPr>
        <p:grpSpPr bwMode="auto">
          <a:xfrm>
            <a:off x="5716588" y="2374900"/>
            <a:ext cx="495300" cy="901700"/>
            <a:chOff x="5161" y="1451"/>
            <a:chExt cx="312" cy="568"/>
          </a:xfrm>
        </p:grpSpPr>
        <p:sp>
          <p:nvSpPr>
            <p:cNvPr id="34781" name="Freeform 989">
              <a:extLst>
                <a:ext uri="{FF2B5EF4-FFF2-40B4-BE49-F238E27FC236}">
                  <a16:creationId xmlns:a16="http://schemas.microsoft.com/office/drawing/2014/main" id="{D347DD55-D08F-484E-A560-AF27233B3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537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82" name="Freeform 990">
              <a:extLst>
                <a:ext uri="{FF2B5EF4-FFF2-40B4-BE49-F238E27FC236}">
                  <a16:creationId xmlns:a16="http://schemas.microsoft.com/office/drawing/2014/main" id="{BB8670A2-9EDF-4793-84AC-2ACB40757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593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83" name="Freeform 991">
              <a:extLst>
                <a:ext uri="{FF2B5EF4-FFF2-40B4-BE49-F238E27FC236}">
                  <a16:creationId xmlns:a16="http://schemas.microsoft.com/office/drawing/2014/main" id="{E6111889-423A-482F-8AE7-01BA356DF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2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84" name="Freeform 992">
              <a:extLst>
                <a:ext uri="{FF2B5EF4-FFF2-40B4-BE49-F238E27FC236}">
                  <a16:creationId xmlns:a16="http://schemas.microsoft.com/office/drawing/2014/main" id="{AB68228F-406B-45EF-AD47-E829C62C4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451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339966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85" name="Group 993">
              <a:extLst>
                <a:ext uri="{FF2B5EF4-FFF2-40B4-BE49-F238E27FC236}">
                  <a16:creationId xmlns:a16="http://schemas.microsoft.com/office/drawing/2014/main" id="{D23C105C-37DA-44CB-8DC8-EA504C4B83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2" y="1621"/>
              <a:ext cx="171" cy="313"/>
              <a:chOff x="5671" y="1139"/>
              <a:chExt cx="171" cy="313"/>
            </a:xfrm>
          </p:grpSpPr>
          <p:sp>
            <p:nvSpPr>
              <p:cNvPr id="34786" name="Freeform 994">
                <a:extLst>
                  <a:ext uri="{FF2B5EF4-FFF2-40B4-BE49-F238E27FC236}">
                    <a16:creationId xmlns:a16="http://schemas.microsoft.com/office/drawing/2014/main" id="{C03917A2-CCDD-45AB-949F-627CE0AE4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139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87" name="Freeform 995">
                <a:extLst>
                  <a:ext uri="{FF2B5EF4-FFF2-40B4-BE49-F238E27FC236}">
                    <a16:creationId xmlns:a16="http://schemas.microsoft.com/office/drawing/2014/main" id="{03597528-92A8-4C1A-8D63-FD7951FF8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224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88" name="Freeform 996">
                <a:extLst>
                  <a:ext uri="{FF2B5EF4-FFF2-40B4-BE49-F238E27FC236}">
                    <a16:creationId xmlns:a16="http://schemas.microsoft.com/office/drawing/2014/main" id="{5D9273E5-1B70-4805-B5E3-47173C3F4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310"/>
                <a:ext cx="171" cy="142"/>
              </a:xfrm>
              <a:custGeom>
                <a:avLst/>
                <a:gdLst>
                  <a:gd name="T0" fmla="*/ 0 w 171"/>
                  <a:gd name="T1" fmla="*/ 85 h 142"/>
                  <a:gd name="T2" fmla="*/ 171 w 171"/>
                  <a:gd name="T3" fmla="*/ 0 h 142"/>
                  <a:gd name="T4" fmla="*/ 171 w 171"/>
                  <a:gd name="T5" fmla="*/ 57 h 142"/>
                  <a:gd name="T6" fmla="*/ 0 w 171"/>
                  <a:gd name="T7" fmla="*/ 142 h 142"/>
                  <a:gd name="T8" fmla="*/ 0 w 171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42">
                    <a:moveTo>
                      <a:pt x="0" y="85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0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789" name="Group 997">
            <a:extLst>
              <a:ext uri="{FF2B5EF4-FFF2-40B4-BE49-F238E27FC236}">
                <a16:creationId xmlns:a16="http://schemas.microsoft.com/office/drawing/2014/main" id="{68C0379F-3F42-4AE7-AB73-DCF5142097EA}"/>
              </a:ext>
            </a:extLst>
          </p:cNvPr>
          <p:cNvGrpSpPr>
            <a:grpSpLocks/>
          </p:cNvGrpSpPr>
          <p:nvPr/>
        </p:nvGrpSpPr>
        <p:grpSpPr bwMode="auto">
          <a:xfrm>
            <a:off x="5716588" y="3365500"/>
            <a:ext cx="495300" cy="900113"/>
            <a:chOff x="5161" y="828"/>
            <a:chExt cx="312" cy="567"/>
          </a:xfrm>
        </p:grpSpPr>
        <p:sp>
          <p:nvSpPr>
            <p:cNvPr id="34790" name="Freeform 998">
              <a:extLst>
                <a:ext uri="{FF2B5EF4-FFF2-40B4-BE49-F238E27FC236}">
                  <a16:creationId xmlns:a16="http://schemas.microsoft.com/office/drawing/2014/main" id="{D7D3C7B3-3F70-4CD4-A9FB-CD5DB7876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913"/>
              <a:ext cx="142" cy="482"/>
            </a:xfrm>
            <a:custGeom>
              <a:avLst/>
              <a:gdLst>
                <a:gd name="T0" fmla="*/ 142 w 142"/>
                <a:gd name="T1" fmla="*/ 482 h 482"/>
                <a:gd name="T2" fmla="*/ 142 w 142"/>
                <a:gd name="T3" fmla="*/ 142 h 482"/>
                <a:gd name="T4" fmla="*/ 0 w 142"/>
                <a:gd name="T5" fmla="*/ 0 h 482"/>
                <a:gd name="T6" fmla="*/ 0 w 142"/>
                <a:gd name="T7" fmla="*/ 341 h 482"/>
                <a:gd name="T8" fmla="*/ 142 w 14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2">
                  <a:moveTo>
                    <a:pt x="142" y="482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91" name="Freeform 999">
              <a:extLst>
                <a:ext uri="{FF2B5EF4-FFF2-40B4-BE49-F238E27FC236}">
                  <a16:creationId xmlns:a16="http://schemas.microsoft.com/office/drawing/2014/main" id="{64399D83-0421-45A2-975C-56130BB0E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969"/>
              <a:ext cx="170" cy="426"/>
            </a:xfrm>
            <a:custGeom>
              <a:avLst/>
              <a:gdLst>
                <a:gd name="T0" fmla="*/ 0 w 170"/>
                <a:gd name="T1" fmla="*/ 426 h 426"/>
                <a:gd name="T2" fmla="*/ 170 w 170"/>
                <a:gd name="T3" fmla="*/ 341 h 426"/>
                <a:gd name="T4" fmla="*/ 170 w 170"/>
                <a:gd name="T5" fmla="*/ 0 h 426"/>
                <a:gd name="T6" fmla="*/ 0 w 170"/>
                <a:gd name="T7" fmla="*/ 85 h 426"/>
                <a:gd name="T8" fmla="*/ 0 w 17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26">
                  <a:moveTo>
                    <a:pt x="0" y="426"/>
                  </a:moveTo>
                  <a:lnTo>
                    <a:pt x="170" y="341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92" name="Freeform 1000">
              <a:extLst>
                <a:ext uri="{FF2B5EF4-FFF2-40B4-BE49-F238E27FC236}">
                  <a16:creationId xmlns:a16="http://schemas.microsoft.com/office/drawing/2014/main" id="{64BB8D6F-BA46-44A7-B928-B721B5FCF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226"/>
            </a:xfrm>
            <a:custGeom>
              <a:avLst/>
              <a:gdLst>
                <a:gd name="T0" fmla="*/ 312 w 312"/>
                <a:gd name="T1" fmla="*/ 141 h 226"/>
                <a:gd name="T2" fmla="*/ 170 w 312"/>
                <a:gd name="T3" fmla="*/ 0 h 226"/>
                <a:gd name="T4" fmla="*/ 0 w 312"/>
                <a:gd name="T5" fmla="*/ 85 h 226"/>
                <a:gd name="T6" fmla="*/ 142 w 312"/>
                <a:gd name="T7" fmla="*/ 226 h 226"/>
                <a:gd name="T8" fmla="*/ 312 w 312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26">
                  <a:moveTo>
                    <a:pt x="312" y="141"/>
                  </a:moveTo>
                  <a:lnTo>
                    <a:pt x="170" y="0"/>
                  </a:lnTo>
                  <a:lnTo>
                    <a:pt x="0" y="85"/>
                  </a:lnTo>
                  <a:lnTo>
                    <a:pt x="142" y="226"/>
                  </a:lnTo>
                  <a:lnTo>
                    <a:pt x="312" y="141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93" name="Freeform 1001">
              <a:extLst>
                <a:ext uri="{FF2B5EF4-FFF2-40B4-BE49-F238E27FC236}">
                  <a16:creationId xmlns:a16="http://schemas.microsoft.com/office/drawing/2014/main" id="{FF453CD4-0B92-4E4F-9ACF-6F8F646FA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28"/>
              <a:ext cx="312" cy="567"/>
            </a:xfrm>
            <a:custGeom>
              <a:avLst/>
              <a:gdLst>
                <a:gd name="T0" fmla="*/ 0 w 312"/>
                <a:gd name="T1" fmla="*/ 426 h 567"/>
                <a:gd name="T2" fmla="*/ 141 w 312"/>
                <a:gd name="T3" fmla="*/ 567 h 567"/>
                <a:gd name="T4" fmla="*/ 312 w 312"/>
                <a:gd name="T5" fmla="*/ 482 h 567"/>
                <a:gd name="T6" fmla="*/ 312 w 312"/>
                <a:gd name="T7" fmla="*/ 142 h 567"/>
                <a:gd name="T8" fmla="*/ 170 w 312"/>
                <a:gd name="T9" fmla="*/ 0 h 567"/>
                <a:gd name="T10" fmla="*/ 0 w 312"/>
                <a:gd name="T11" fmla="*/ 85 h 567"/>
                <a:gd name="T12" fmla="*/ 0 w 312"/>
                <a:gd name="T13" fmla="*/ 4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567">
                  <a:moveTo>
                    <a:pt x="0" y="426"/>
                  </a:moveTo>
                  <a:lnTo>
                    <a:pt x="141" y="567"/>
                  </a:lnTo>
                  <a:lnTo>
                    <a:pt x="312" y="482"/>
                  </a:lnTo>
                  <a:lnTo>
                    <a:pt x="312" y="142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339966">
                <a:alpha val="60001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94" name="Group 1002">
              <a:extLst>
                <a:ext uri="{FF2B5EF4-FFF2-40B4-BE49-F238E27FC236}">
                  <a16:creationId xmlns:a16="http://schemas.microsoft.com/office/drawing/2014/main" id="{AA3E89CA-4B38-4F07-AF42-D5ACCFD702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6" y="998"/>
              <a:ext cx="132" cy="289"/>
              <a:chOff x="5695" y="516"/>
              <a:chExt cx="132" cy="289"/>
            </a:xfrm>
          </p:grpSpPr>
          <p:sp>
            <p:nvSpPr>
              <p:cNvPr id="34795" name="Freeform 1003">
                <a:extLst>
                  <a:ext uri="{FF2B5EF4-FFF2-40B4-BE49-F238E27FC236}">
                    <a16:creationId xmlns:a16="http://schemas.microsoft.com/office/drawing/2014/main" id="{D64C5AFA-492F-4BC3-9300-990301D12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92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96" name="Freeform 1004">
                <a:extLst>
                  <a:ext uri="{FF2B5EF4-FFF2-40B4-BE49-F238E27FC236}">
                    <a16:creationId xmlns:a16="http://schemas.microsoft.com/office/drawing/2014/main" id="{F89695FC-8DB6-42F3-B646-9302D0FC8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715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97" name="Freeform 1005">
                <a:extLst>
                  <a:ext uri="{FF2B5EF4-FFF2-40B4-BE49-F238E27FC236}">
                    <a16:creationId xmlns:a16="http://schemas.microsoft.com/office/drawing/2014/main" id="{FF51E6F2-F98A-4588-B376-0BAE7AC79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738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98" name="Freeform 1006">
                <a:extLst>
                  <a:ext uri="{FF2B5EF4-FFF2-40B4-BE49-F238E27FC236}">
                    <a16:creationId xmlns:a16="http://schemas.microsoft.com/office/drawing/2014/main" id="{6DCB75A9-7C19-4F9B-ACF1-939AEE0D5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63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99" name="Freeform 1007">
                <a:extLst>
                  <a:ext uri="{FF2B5EF4-FFF2-40B4-BE49-F238E27FC236}">
                    <a16:creationId xmlns:a16="http://schemas.microsoft.com/office/drawing/2014/main" id="{82241729-A291-466C-87E6-D998E4880E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656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00" name="Freeform 1008">
                <a:extLst>
                  <a:ext uri="{FF2B5EF4-FFF2-40B4-BE49-F238E27FC236}">
                    <a16:creationId xmlns:a16="http://schemas.microsoft.com/office/drawing/2014/main" id="{2B84F4F9-E5FC-40FF-B8E9-AF46F0AF6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80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01" name="Freeform 1009">
                <a:extLst>
                  <a:ext uri="{FF2B5EF4-FFF2-40B4-BE49-F238E27FC236}">
                    <a16:creationId xmlns:a16="http://schemas.microsoft.com/office/drawing/2014/main" id="{F0AAC9C8-F81B-4B00-B360-4A8964332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74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02" name="Freeform 1010">
                <a:extLst>
                  <a:ext uri="{FF2B5EF4-FFF2-40B4-BE49-F238E27FC236}">
                    <a16:creationId xmlns:a16="http://schemas.microsoft.com/office/drawing/2014/main" id="{64A01911-22D0-4DC3-9BC1-6CF4F0107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98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03" name="Freeform 1011">
                <a:extLst>
                  <a:ext uri="{FF2B5EF4-FFF2-40B4-BE49-F238E27FC236}">
                    <a16:creationId xmlns:a16="http://schemas.microsoft.com/office/drawing/2014/main" id="{EAAF3AAD-AC84-4329-AA67-16B1279AE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621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04" name="Freeform 1012">
                <a:extLst>
                  <a:ext uri="{FF2B5EF4-FFF2-40B4-BE49-F238E27FC236}">
                    <a16:creationId xmlns:a16="http://schemas.microsoft.com/office/drawing/2014/main" id="{92363BD5-6DE7-455B-8FB6-A5A7E4662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516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05" name="Freeform 1013">
                <a:extLst>
                  <a:ext uri="{FF2B5EF4-FFF2-40B4-BE49-F238E27FC236}">
                    <a16:creationId xmlns:a16="http://schemas.microsoft.com/office/drawing/2014/main" id="{E8563E6D-984B-4A93-96F6-A88700D61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539"/>
                <a:ext cx="39" cy="67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06" name="Freeform 1014">
                <a:extLst>
                  <a:ext uri="{FF2B5EF4-FFF2-40B4-BE49-F238E27FC236}">
                    <a16:creationId xmlns:a16="http://schemas.microsoft.com/office/drawing/2014/main" id="{685789A6-7AC1-4E6D-BD86-F500154713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5" y="563"/>
                <a:ext cx="39" cy="66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807" name="Group 1015">
            <a:extLst>
              <a:ext uri="{FF2B5EF4-FFF2-40B4-BE49-F238E27FC236}">
                <a16:creationId xmlns:a16="http://schemas.microsoft.com/office/drawing/2014/main" id="{EB04BAB1-B490-4010-BBD7-C78B2ADA3527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4725988"/>
            <a:ext cx="676275" cy="855662"/>
            <a:chOff x="3233" y="1593"/>
            <a:chExt cx="426" cy="539"/>
          </a:xfrm>
        </p:grpSpPr>
        <p:sp>
          <p:nvSpPr>
            <p:cNvPr id="34808" name="Freeform 1016">
              <a:extLst>
                <a:ext uri="{FF2B5EF4-FFF2-40B4-BE49-F238E27FC236}">
                  <a16:creationId xmlns:a16="http://schemas.microsoft.com/office/drawing/2014/main" id="{D575148F-CD64-43E0-B882-5F05FF412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3" y="1791"/>
              <a:ext cx="142" cy="341"/>
            </a:xfrm>
            <a:custGeom>
              <a:avLst/>
              <a:gdLst>
                <a:gd name="T0" fmla="*/ 0 w 142"/>
                <a:gd name="T1" fmla="*/ 0 h 341"/>
                <a:gd name="T2" fmla="*/ 0 w 142"/>
                <a:gd name="T3" fmla="*/ 199 h 341"/>
                <a:gd name="T4" fmla="*/ 142 w 142"/>
                <a:gd name="T5" fmla="*/ 341 h 341"/>
                <a:gd name="T6" fmla="*/ 142 w 142"/>
                <a:gd name="T7" fmla="*/ 142 h 341"/>
                <a:gd name="T8" fmla="*/ 0 w 142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41">
                  <a:moveTo>
                    <a:pt x="0" y="0"/>
                  </a:moveTo>
                  <a:lnTo>
                    <a:pt x="0" y="199"/>
                  </a:lnTo>
                  <a:lnTo>
                    <a:pt x="142" y="341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09" name="Freeform 1017">
              <a:extLst>
                <a:ext uri="{FF2B5EF4-FFF2-40B4-BE49-F238E27FC236}">
                  <a16:creationId xmlns:a16="http://schemas.microsoft.com/office/drawing/2014/main" id="{6E533B43-B3AB-4B0A-850E-23A3DDD7F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" y="1735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0 w 284"/>
                <a:gd name="T3" fmla="*/ 198 h 397"/>
                <a:gd name="T4" fmla="*/ 170 w 284"/>
                <a:gd name="T5" fmla="*/ 0 h 397"/>
                <a:gd name="T6" fmla="*/ 284 w 284"/>
                <a:gd name="T7" fmla="*/ 56 h 397"/>
                <a:gd name="T8" fmla="*/ 284 w 284"/>
                <a:gd name="T9" fmla="*/ 255 h 397"/>
                <a:gd name="T10" fmla="*/ 0 w 284"/>
                <a:gd name="T1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0" y="198"/>
                  </a:lnTo>
                  <a:lnTo>
                    <a:pt x="170" y="0"/>
                  </a:lnTo>
                  <a:lnTo>
                    <a:pt x="284" y="56"/>
                  </a:lnTo>
                  <a:lnTo>
                    <a:pt x="284" y="25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10" name="Freeform 1018">
              <a:extLst>
                <a:ext uri="{FF2B5EF4-FFF2-40B4-BE49-F238E27FC236}">
                  <a16:creationId xmlns:a16="http://schemas.microsoft.com/office/drawing/2014/main" id="{617CF0F3-166A-48F8-BFAE-AE6A66FF7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3" y="1593"/>
              <a:ext cx="256" cy="198"/>
            </a:xfrm>
            <a:custGeom>
              <a:avLst/>
              <a:gdLst>
                <a:gd name="T0" fmla="*/ 0 w 256"/>
                <a:gd name="T1" fmla="*/ 0 h 198"/>
                <a:gd name="T2" fmla="*/ 114 w 256"/>
                <a:gd name="T3" fmla="*/ 57 h 198"/>
                <a:gd name="T4" fmla="*/ 256 w 256"/>
                <a:gd name="T5" fmla="*/ 198 h 198"/>
                <a:gd name="T6" fmla="*/ 142 w 256"/>
                <a:gd name="T7" fmla="*/ 142 h 198"/>
                <a:gd name="T8" fmla="*/ 0 w 25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8">
                  <a:moveTo>
                    <a:pt x="0" y="0"/>
                  </a:moveTo>
                  <a:lnTo>
                    <a:pt x="114" y="57"/>
                  </a:lnTo>
                  <a:lnTo>
                    <a:pt x="256" y="198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11" name="Freeform 1019">
              <a:extLst>
                <a:ext uri="{FF2B5EF4-FFF2-40B4-BE49-F238E27FC236}">
                  <a16:creationId xmlns:a16="http://schemas.microsoft.com/office/drawing/2014/main" id="{6514E559-8CCC-4708-938E-B2E60363D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3" y="1593"/>
              <a:ext cx="312" cy="340"/>
            </a:xfrm>
            <a:custGeom>
              <a:avLst/>
              <a:gdLst>
                <a:gd name="T0" fmla="*/ 142 w 312"/>
                <a:gd name="T1" fmla="*/ 340 h 340"/>
                <a:gd name="T2" fmla="*/ 312 w 312"/>
                <a:gd name="T3" fmla="*/ 142 h 340"/>
                <a:gd name="T4" fmla="*/ 170 w 312"/>
                <a:gd name="T5" fmla="*/ 0 h 340"/>
                <a:gd name="T6" fmla="*/ 0 w 312"/>
                <a:gd name="T7" fmla="*/ 198 h 340"/>
                <a:gd name="T8" fmla="*/ 142 w 31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0">
                  <a:moveTo>
                    <a:pt x="142" y="340"/>
                  </a:moveTo>
                  <a:lnTo>
                    <a:pt x="312" y="142"/>
                  </a:lnTo>
                  <a:lnTo>
                    <a:pt x="170" y="0"/>
                  </a:lnTo>
                  <a:lnTo>
                    <a:pt x="0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FF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12" name="Freeform 1020">
              <a:extLst>
                <a:ext uri="{FF2B5EF4-FFF2-40B4-BE49-F238E27FC236}">
                  <a16:creationId xmlns:a16="http://schemas.microsoft.com/office/drawing/2014/main" id="{7263F739-514E-445E-87CF-8280EE9A1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" y="1848"/>
              <a:ext cx="114" cy="171"/>
            </a:xfrm>
            <a:custGeom>
              <a:avLst/>
              <a:gdLst>
                <a:gd name="T0" fmla="*/ 0 w 114"/>
                <a:gd name="T1" fmla="*/ 171 h 171"/>
                <a:gd name="T2" fmla="*/ 114 w 114"/>
                <a:gd name="T3" fmla="*/ 114 h 171"/>
                <a:gd name="T4" fmla="*/ 114 w 114"/>
                <a:gd name="T5" fmla="*/ 0 h 171"/>
                <a:gd name="T6" fmla="*/ 0 w 114"/>
                <a:gd name="T7" fmla="*/ 57 h 171"/>
                <a:gd name="T8" fmla="*/ 0 w 11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1">
                  <a:moveTo>
                    <a:pt x="0" y="171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13" name="Freeform 1021">
              <a:extLst>
                <a:ext uri="{FF2B5EF4-FFF2-40B4-BE49-F238E27FC236}">
                  <a16:creationId xmlns:a16="http://schemas.microsoft.com/office/drawing/2014/main" id="{663D6040-C273-4D51-95A9-B97F3BCBF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3" y="1593"/>
              <a:ext cx="426" cy="539"/>
            </a:xfrm>
            <a:custGeom>
              <a:avLst/>
              <a:gdLst>
                <a:gd name="T0" fmla="*/ 0 w 426"/>
                <a:gd name="T1" fmla="*/ 198 h 539"/>
                <a:gd name="T2" fmla="*/ 170 w 426"/>
                <a:gd name="T3" fmla="*/ 0 h 539"/>
                <a:gd name="T4" fmla="*/ 284 w 426"/>
                <a:gd name="T5" fmla="*/ 57 h 539"/>
                <a:gd name="T6" fmla="*/ 426 w 426"/>
                <a:gd name="T7" fmla="*/ 198 h 539"/>
                <a:gd name="T8" fmla="*/ 426 w 426"/>
                <a:gd name="T9" fmla="*/ 397 h 539"/>
                <a:gd name="T10" fmla="*/ 142 w 426"/>
                <a:gd name="T11" fmla="*/ 539 h 539"/>
                <a:gd name="T12" fmla="*/ 0 w 426"/>
                <a:gd name="T13" fmla="*/ 397 h 539"/>
                <a:gd name="T14" fmla="*/ 0 w 426"/>
                <a:gd name="T15" fmla="*/ 19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539">
                  <a:moveTo>
                    <a:pt x="0" y="198"/>
                  </a:moveTo>
                  <a:lnTo>
                    <a:pt x="170" y="0"/>
                  </a:lnTo>
                  <a:lnTo>
                    <a:pt x="284" y="57"/>
                  </a:lnTo>
                  <a:lnTo>
                    <a:pt x="426" y="198"/>
                  </a:lnTo>
                  <a:lnTo>
                    <a:pt x="426" y="397"/>
                  </a:lnTo>
                  <a:lnTo>
                    <a:pt x="142" y="539"/>
                  </a:lnTo>
                  <a:lnTo>
                    <a:pt x="0" y="397"/>
                  </a:lnTo>
                  <a:lnTo>
                    <a:pt x="0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814" name="Group 1022">
            <a:extLst>
              <a:ext uri="{FF2B5EF4-FFF2-40B4-BE49-F238E27FC236}">
                <a16:creationId xmlns:a16="http://schemas.microsoft.com/office/drawing/2014/main" id="{A550A513-D051-4A1E-AFCE-E263084B0A92}"/>
              </a:ext>
            </a:extLst>
          </p:cNvPr>
          <p:cNvGrpSpPr>
            <a:grpSpLocks/>
          </p:cNvGrpSpPr>
          <p:nvPr/>
        </p:nvGrpSpPr>
        <p:grpSpPr bwMode="auto">
          <a:xfrm>
            <a:off x="1109663" y="4725988"/>
            <a:ext cx="676275" cy="855662"/>
            <a:chOff x="3715" y="1593"/>
            <a:chExt cx="426" cy="539"/>
          </a:xfrm>
        </p:grpSpPr>
        <p:sp>
          <p:nvSpPr>
            <p:cNvPr id="34815" name="Freeform 1023">
              <a:extLst>
                <a:ext uri="{FF2B5EF4-FFF2-40B4-BE49-F238E27FC236}">
                  <a16:creationId xmlns:a16="http://schemas.microsoft.com/office/drawing/2014/main" id="{7A775573-9C69-45C3-9C80-58F6186D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791"/>
              <a:ext cx="142" cy="341"/>
            </a:xfrm>
            <a:custGeom>
              <a:avLst/>
              <a:gdLst>
                <a:gd name="T0" fmla="*/ 0 w 142"/>
                <a:gd name="T1" fmla="*/ 0 h 341"/>
                <a:gd name="T2" fmla="*/ 0 w 142"/>
                <a:gd name="T3" fmla="*/ 199 h 341"/>
                <a:gd name="T4" fmla="*/ 142 w 142"/>
                <a:gd name="T5" fmla="*/ 341 h 341"/>
                <a:gd name="T6" fmla="*/ 142 w 142"/>
                <a:gd name="T7" fmla="*/ 142 h 341"/>
                <a:gd name="T8" fmla="*/ 0 w 142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41">
                  <a:moveTo>
                    <a:pt x="0" y="0"/>
                  </a:moveTo>
                  <a:lnTo>
                    <a:pt x="0" y="199"/>
                  </a:lnTo>
                  <a:lnTo>
                    <a:pt x="142" y="341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64" name="Freeform 1024">
              <a:extLst>
                <a:ext uri="{FF2B5EF4-FFF2-40B4-BE49-F238E27FC236}">
                  <a16:creationId xmlns:a16="http://schemas.microsoft.com/office/drawing/2014/main" id="{BA8666DA-9852-40C1-8217-010609085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" y="1735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0 w 284"/>
                <a:gd name="T3" fmla="*/ 198 h 397"/>
                <a:gd name="T4" fmla="*/ 170 w 284"/>
                <a:gd name="T5" fmla="*/ 0 h 397"/>
                <a:gd name="T6" fmla="*/ 284 w 284"/>
                <a:gd name="T7" fmla="*/ 56 h 397"/>
                <a:gd name="T8" fmla="*/ 284 w 284"/>
                <a:gd name="T9" fmla="*/ 255 h 397"/>
                <a:gd name="T10" fmla="*/ 0 w 284"/>
                <a:gd name="T1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0" y="198"/>
                  </a:lnTo>
                  <a:lnTo>
                    <a:pt x="170" y="0"/>
                  </a:lnTo>
                  <a:lnTo>
                    <a:pt x="284" y="56"/>
                  </a:lnTo>
                  <a:lnTo>
                    <a:pt x="284" y="25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65" name="Freeform 1025">
              <a:extLst>
                <a:ext uri="{FF2B5EF4-FFF2-40B4-BE49-F238E27FC236}">
                  <a16:creationId xmlns:a16="http://schemas.microsoft.com/office/drawing/2014/main" id="{DC641F2D-E8A6-4E6C-B15E-88C88BDC8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593"/>
              <a:ext cx="256" cy="198"/>
            </a:xfrm>
            <a:custGeom>
              <a:avLst/>
              <a:gdLst>
                <a:gd name="T0" fmla="*/ 0 w 256"/>
                <a:gd name="T1" fmla="*/ 0 h 198"/>
                <a:gd name="T2" fmla="*/ 114 w 256"/>
                <a:gd name="T3" fmla="*/ 57 h 198"/>
                <a:gd name="T4" fmla="*/ 256 w 256"/>
                <a:gd name="T5" fmla="*/ 198 h 198"/>
                <a:gd name="T6" fmla="*/ 142 w 256"/>
                <a:gd name="T7" fmla="*/ 142 h 198"/>
                <a:gd name="T8" fmla="*/ 0 w 25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8">
                  <a:moveTo>
                    <a:pt x="0" y="0"/>
                  </a:moveTo>
                  <a:lnTo>
                    <a:pt x="114" y="57"/>
                  </a:lnTo>
                  <a:lnTo>
                    <a:pt x="256" y="198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66" name="Freeform 1026">
              <a:extLst>
                <a:ext uri="{FF2B5EF4-FFF2-40B4-BE49-F238E27FC236}">
                  <a16:creationId xmlns:a16="http://schemas.microsoft.com/office/drawing/2014/main" id="{9B1927CA-2C40-402F-A379-696E0067F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593"/>
              <a:ext cx="312" cy="340"/>
            </a:xfrm>
            <a:custGeom>
              <a:avLst/>
              <a:gdLst>
                <a:gd name="T0" fmla="*/ 142 w 312"/>
                <a:gd name="T1" fmla="*/ 340 h 340"/>
                <a:gd name="T2" fmla="*/ 312 w 312"/>
                <a:gd name="T3" fmla="*/ 142 h 340"/>
                <a:gd name="T4" fmla="*/ 170 w 312"/>
                <a:gd name="T5" fmla="*/ 0 h 340"/>
                <a:gd name="T6" fmla="*/ 0 w 312"/>
                <a:gd name="T7" fmla="*/ 198 h 340"/>
                <a:gd name="T8" fmla="*/ 142 w 31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0">
                  <a:moveTo>
                    <a:pt x="142" y="340"/>
                  </a:moveTo>
                  <a:lnTo>
                    <a:pt x="312" y="142"/>
                  </a:lnTo>
                  <a:lnTo>
                    <a:pt x="170" y="0"/>
                  </a:lnTo>
                  <a:lnTo>
                    <a:pt x="0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3366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67" name="Freeform 1027">
              <a:extLst>
                <a:ext uri="{FF2B5EF4-FFF2-40B4-BE49-F238E27FC236}">
                  <a16:creationId xmlns:a16="http://schemas.microsoft.com/office/drawing/2014/main" id="{A5BE552C-EBA1-4D9F-8D58-B54CDDA8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" y="1848"/>
              <a:ext cx="114" cy="171"/>
            </a:xfrm>
            <a:custGeom>
              <a:avLst/>
              <a:gdLst>
                <a:gd name="T0" fmla="*/ 0 w 114"/>
                <a:gd name="T1" fmla="*/ 171 h 171"/>
                <a:gd name="T2" fmla="*/ 114 w 114"/>
                <a:gd name="T3" fmla="*/ 114 h 171"/>
                <a:gd name="T4" fmla="*/ 114 w 114"/>
                <a:gd name="T5" fmla="*/ 0 h 171"/>
                <a:gd name="T6" fmla="*/ 0 w 114"/>
                <a:gd name="T7" fmla="*/ 57 h 171"/>
                <a:gd name="T8" fmla="*/ 0 w 11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1">
                  <a:moveTo>
                    <a:pt x="0" y="171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68" name="Freeform 1028">
              <a:extLst>
                <a:ext uri="{FF2B5EF4-FFF2-40B4-BE49-F238E27FC236}">
                  <a16:creationId xmlns:a16="http://schemas.microsoft.com/office/drawing/2014/main" id="{E3CFE967-58D6-4C7F-8549-6D1DBA5D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593"/>
              <a:ext cx="426" cy="539"/>
            </a:xfrm>
            <a:custGeom>
              <a:avLst/>
              <a:gdLst>
                <a:gd name="T0" fmla="*/ 0 w 426"/>
                <a:gd name="T1" fmla="*/ 198 h 539"/>
                <a:gd name="T2" fmla="*/ 170 w 426"/>
                <a:gd name="T3" fmla="*/ 0 h 539"/>
                <a:gd name="T4" fmla="*/ 284 w 426"/>
                <a:gd name="T5" fmla="*/ 57 h 539"/>
                <a:gd name="T6" fmla="*/ 426 w 426"/>
                <a:gd name="T7" fmla="*/ 198 h 539"/>
                <a:gd name="T8" fmla="*/ 426 w 426"/>
                <a:gd name="T9" fmla="*/ 397 h 539"/>
                <a:gd name="T10" fmla="*/ 142 w 426"/>
                <a:gd name="T11" fmla="*/ 539 h 539"/>
                <a:gd name="T12" fmla="*/ 0 w 426"/>
                <a:gd name="T13" fmla="*/ 397 h 539"/>
                <a:gd name="T14" fmla="*/ 0 w 426"/>
                <a:gd name="T15" fmla="*/ 19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539">
                  <a:moveTo>
                    <a:pt x="0" y="198"/>
                  </a:moveTo>
                  <a:lnTo>
                    <a:pt x="170" y="0"/>
                  </a:lnTo>
                  <a:lnTo>
                    <a:pt x="284" y="57"/>
                  </a:lnTo>
                  <a:lnTo>
                    <a:pt x="426" y="198"/>
                  </a:lnTo>
                  <a:lnTo>
                    <a:pt x="426" y="397"/>
                  </a:lnTo>
                  <a:lnTo>
                    <a:pt x="142" y="539"/>
                  </a:lnTo>
                  <a:lnTo>
                    <a:pt x="0" y="397"/>
                  </a:lnTo>
                  <a:lnTo>
                    <a:pt x="0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869" name="Group 1029">
            <a:extLst>
              <a:ext uri="{FF2B5EF4-FFF2-40B4-BE49-F238E27FC236}">
                <a16:creationId xmlns:a16="http://schemas.microsoft.com/office/drawing/2014/main" id="{254252AF-1C37-4E7D-A15D-845F6697965B}"/>
              </a:ext>
            </a:extLst>
          </p:cNvPr>
          <p:cNvGrpSpPr>
            <a:grpSpLocks/>
          </p:cNvGrpSpPr>
          <p:nvPr/>
        </p:nvGrpSpPr>
        <p:grpSpPr bwMode="auto">
          <a:xfrm>
            <a:off x="1874838" y="4772025"/>
            <a:ext cx="676275" cy="855663"/>
            <a:chOff x="4197" y="1622"/>
            <a:chExt cx="426" cy="539"/>
          </a:xfrm>
        </p:grpSpPr>
        <p:sp>
          <p:nvSpPr>
            <p:cNvPr id="36870" name="Freeform 1030">
              <a:extLst>
                <a:ext uri="{FF2B5EF4-FFF2-40B4-BE49-F238E27FC236}">
                  <a16:creationId xmlns:a16="http://schemas.microsoft.com/office/drawing/2014/main" id="{0C643465-2503-4E1B-8943-F5AD0019B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1820"/>
              <a:ext cx="142" cy="341"/>
            </a:xfrm>
            <a:custGeom>
              <a:avLst/>
              <a:gdLst>
                <a:gd name="T0" fmla="*/ 0 w 142"/>
                <a:gd name="T1" fmla="*/ 0 h 341"/>
                <a:gd name="T2" fmla="*/ 0 w 142"/>
                <a:gd name="T3" fmla="*/ 199 h 341"/>
                <a:gd name="T4" fmla="*/ 142 w 142"/>
                <a:gd name="T5" fmla="*/ 341 h 341"/>
                <a:gd name="T6" fmla="*/ 142 w 142"/>
                <a:gd name="T7" fmla="*/ 142 h 341"/>
                <a:gd name="T8" fmla="*/ 0 w 142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41">
                  <a:moveTo>
                    <a:pt x="0" y="0"/>
                  </a:moveTo>
                  <a:lnTo>
                    <a:pt x="0" y="199"/>
                  </a:lnTo>
                  <a:lnTo>
                    <a:pt x="142" y="341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71" name="Freeform 1031">
              <a:extLst>
                <a:ext uri="{FF2B5EF4-FFF2-40B4-BE49-F238E27FC236}">
                  <a16:creationId xmlns:a16="http://schemas.microsoft.com/office/drawing/2014/main" id="{5EAD6958-E0EF-4FD9-99E4-2D2D7BBC3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1764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0 w 284"/>
                <a:gd name="T3" fmla="*/ 198 h 397"/>
                <a:gd name="T4" fmla="*/ 170 w 284"/>
                <a:gd name="T5" fmla="*/ 0 h 397"/>
                <a:gd name="T6" fmla="*/ 284 w 284"/>
                <a:gd name="T7" fmla="*/ 56 h 397"/>
                <a:gd name="T8" fmla="*/ 284 w 284"/>
                <a:gd name="T9" fmla="*/ 255 h 397"/>
                <a:gd name="T10" fmla="*/ 0 w 284"/>
                <a:gd name="T1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0" y="198"/>
                  </a:lnTo>
                  <a:lnTo>
                    <a:pt x="170" y="0"/>
                  </a:lnTo>
                  <a:lnTo>
                    <a:pt x="284" y="56"/>
                  </a:lnTo>
                  <a:lnTo>
                    <a:pt x="284" y="25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72" name="Freeform 1032">
              <a:extLst>
                <a:ext uri="{FF2B5EF4-FFF2-40B4-BE49-F238E27FC236}">
                  <a16:creationId xmlns:a16="http://schemas.microsoft.com/office/drawing/2014/main" id="{253E9A65-E95E-424E-832F-1BC844AD2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7" y="1622"/>
              <a:ext cx="256" cy="198"/>
            </a:xfrm>
            <a:custGeom>
              <a:avLst/>
              <a:gdLst>
                <a:gd name="T0" fmla="*/ 0 w 256"/>
                <a:gd name="T1" fmla="*/ 0 h 198"/>
                <a:gd name="T2" fmla="*/ 114 w 256"/>
                <a:gd name="T3" fmla="*/ 57 h 198"/>
                <a:gd name="T4" fmla="*/ 256 w 256"/>
                <a:gd name="T5" fmla="*/ 198 h 198"/>
                <a:gd name="T6" fmla="*/ 142 w 256"/>
                <a:gd name="T7" fmla="*/ 142 h 198"/>
                <a:gd name="T8" fmla="*/ 0 w 25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8">
                  <a:moveTo>
                    <a:pt x="0" y="0"/>
                  </a:moveTo>
                  <a:lnTo>
                    <a:pt x="114" y="57"/>
                  </a:lnTo>
                  <a:lnTo>
                    <a:pt x="256" y="198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73" name="Freeform 1033">
              <a:extLst>
                <a:ext uri="{FF2B5EF4-FFF2-40B4-BE49-F238E27FC236}">
                  <a16:creationId xmlns:a16="http://schemas.microsoft.com/office/drawing/2014/main" id="{EA59983B-63B9-49FE-B793-8F9765E9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1622"/>
              <a:ext cx="312" cy="340"/>
            </a:xfrm>
            <a:custGeom>
              <a:avLst/>
              <a:gdLst>
                <a:gd name="T0" fmla="*/ 142 w 312"/>
                <a:gd name="T1" fmla="*/ 340 h 340"/>
                <a:gd name="T2" fmla="*/ 312 w 312"/>
                <a:gd name="T3" fmla="*/ 142 h 340"/>
                <a:gd name="T4" fmla="*/ 170 w 312"/>
                <a:gd name="T5" fmla="*/ 0 h 340"/>
                <a:gd name="T6" fmla="*/ 0 w 312"/>
                <a:gd name="T7" fmla="*/ 198 h 340"/>
                <a:gd name="T8" fmla="*/ 142 w 31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0">
                  <a:moveTo>
                    <a:pt x="142" y="340"/>
                  </a:moveTo>
                  <a:lnTo>
                    <a:pt x="312" y="142"/>
                  </a:lnTo>
                  <a:lnTo>
                    <a:pt x="170" y="0"/>
                  </a:lnTo>
                  <a:lnTo>
                    <a:pt x="0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FF66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74" name="Freeform 1034">
              <a:extLst>
                <a:ext uri="{FF2B5EF4-FFF2-40B4-BE49-F238E27FC236}">
                  <a16:creationId xmlns:a16="http://schemas.microsoft.com/office/drawing/2014/main" id="{F15A2214-6884-4237-BA94-0BA814710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877"/>
              <a:ext cx="114" cy="171"/>
            </a:xfrm>
            <a:custGeom>
              <a:avLst/>
              <a:gdLst>
                <a:gd name="T0" fmla="*/ 0 w 114"/>
                <a:gd name="T1" fmla="*/ 171 h 171"/>
                <a:gd name="T2" fmla="*/ 114 w 114"/>
                <a:gd name="T3" fmla="*/ 114 h 171"/>
                <a:gd name="T4" fmla="*/ 114 w 114"/>
                <a:gd name="T5" fmla="*/ 0 h 171"/>
                <a:gd name="T6" fmla="*/ 0 w 114"/>
                <a:gd name="T7" fmla="*/ 57 h 171"/>
                <a:gd name="T8" fmla="*/ 0 w 11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1">
                  <a:moveTo>
                    <a:pt x="0" y="171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75" name="Freeform 1035">
              <a:extLst>
                <a:ext uri="{FF2B5EF4-FFF2-40B4-BE49-F238E27FC236}">
                  <a16:creationId xmlns:a16="http://schemas.microsoft.com/office/drawing/2014/main" id="{1784E277-D3D8-4C6E-9680-F27C63484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1622"/>
              <a:ext cx="426" cy="539"/>
            </a:xfrm>
            <a:custGeom>
              <a:avLst/>
              <a:gdLst>
                <a:gd name="T0" fmla="*/ 0 w 426"/>
                <a:gd name="T1" fmla="*/ 198 h 539"/>
                <a:gd name="T2" fmla="*/ 170 w 426"/>
                <a:gd name="T3" fmla="*/ 0 h 539"/>
                <a:gd name="T4" fmla="*/ 284 w 426"/>
                <a:gd name="T5" fmla="*/ 57 h 539"/>
                <a:gd name="T6" fmla="*/ 426 w 426"/>
                <a:gd name="T7" fmla="*/ 198 h 539"/>
                <a:gd name="T8" fmla="*/ 426 w 426"/>
                <a:gd name="T9" fmla="*/ 397 h 539"/>
                <a:gd name="T10" fmla="*/ 142 w 426"/>
                <a:gd name="T11" fmla="*/ 539 h 539"/>
                <a:gd name="T12" fmla="*/ 0 w 426"/>
                <a:gd name="T13" fmla="*/ 397 h 539"/>
                <a:gd name="T14" fmla="*/ 0 w 426"/>
                <a:gd name="T15" fmla="*/ 19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539">
                  <a:moveTo>
                    <a:pt x="0" y="198"/>
                  </a:moveTo>
                  <a:lnTo>
                    <a:pt x="170" y="0"/>
                  </a:lnTo>
                  <a:lnTo>
                    <a:pt x="284" y="57"/>
                  </a:lnTo>
                  <a:lnTo>
                    <a:pt x="426" y="198"/>
                  </a:lnTo>
                  <a:lnTo>
                    <a:pt x="426" y="397"/>
                  </a:lnTo>
                  <a:lnTo>
                    <a:pt x="142" y="539"/>
                  </a:lnTo>
                  <a:lnTo>
                    <a:pt x="0" y="397"/>
                  </a:lnTo>
                  <a:lnTo>
                    <a:pt x="0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876" name="Group 1036">
            <a:extLst>
              <a:ext uri="{FF2B5EF4-FFF2-40B4-BE49-F238E27FC236}">
                <a16:creationId xmlns:a16="http://schemas.microsoft.com/office/drawing/2014/main" id="{4005CB77-41CC-4112-BB1D-546568BD64EF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772025"/>
            <a:ext cx="676275" cy="855663"/>
            <a:chOff x="4679" y="1622"/>
            <a:chExt cx="426" cy="539"/>
          </a:xfrm>
        </p:grpSpPr>
        <p:sp>
          <p:nvSpPr>
            <p:cNvPr id="36877" name="Freeform 1037">
              <a:extLst>
                <a:ext uri="{FF2B5EF4-FFF2-40B4-BE49-F238E27FC236}">
                  <a16:creationId xmlns:a16="http://schemas.microsoft.com/office/drawing/2014/main" id="{15DA7816-697A-4AB6-B147-4B54849B6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" y="1820"/>
              <a:ext cx="142" cy="341"/>
            </a:xfrm>
            <a:custGeom>
              <a:avLst/>
              <a:gdLst>
                <a:gd name="T0" fmla="*/ 0 w 142"/>
                <a:gd name="T1" fmla="*/ 0 h 341"/>
                <a:gd name="T2" fmla="*/ 0 w 142"/>
                <a:gd name="T3" fmla="*/ 199 h 341"/>
                <a:gd name="T4" fmla="*/ 142 w 142"/>
                <a:gd name="T5" fmla="*/ 341 h 341"/>
                <a:gd name="T6" fmla="*/ 142 w 142"/>
                <a:gd name="T7" fmla="*/ 142 h 341"/>
                <a:gd name="T8" fmla="*/ 0 w 142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41">
                  <a:moveTo>
                    <a:pt x="0" y="0"/>
                  </a:moveTo>
                  <a:lnTo>
                    <a:pt x="0" y="199"/>
                  </a:lnTo>
                  <a:lnTo>
                    <a:pt x="142" y="341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78" name="Freeform 1038">
              <a:extLst>
                <a:ext uri="{FF2B5EF4-FFF2-40B4-BE49-F238E27FC236}">
                  <a16:creationId xmlns:a16="http://schemas.microsoft.com/office/drawing/2014/main" id="{317CEE8E-949E-47B8-BE88-E3107EBBC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" y="1764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0 w 284"/>
                <a:gd name="T3" fmla="*/ 198 h 397"/>
                <a:gd name="T4" fmla="*/ 170 w 284"/>
                <a:gd name="T5" fmla="*/ 0 h 397"/>
                <a:gd name="T6" fmla="*/ 284 w 284"/>
                <a:gd name="T7" fmla="*/ 56 h 397"/>
                <a:gd name="T8" fmla="*/ 284 w 284"/>
                <a:gd name="T9" fmla="*/ 255 h 397"/>
                <a:gd name="T10" fmla="*/ 0 w 284"/>
                <a:gd name="T1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0" y="198"/>
                  </a:lnTo>
                  <a:lnTo>
                    <a:pt x="170" y="0"/>
                  </a:lnTo>
                  <a:lnTo>
                    <a:pt x="284" y="56"/>
                  </a:lnTo>
                  <a:lnTo>
                    <a:pt x="284" y="25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79" name="Freeform 1039">
              <a:extLst>
                <a:ext uri="{FF2B5EF4-FFF2-40B4-BE49-F238E27FC236}">
                  <a16:creationId xmlns:a16="http://schemas.microsoft.com/office/drawing/2014/main" id="{0F346A62-CC79-4463-990E-EC37C53CF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1622"/>
              <a:ext cx="256" cy="198"/>
            </a:xfrm>
            <a:custGeom>
              <a:avLst/>
              <a:gdLst>
                <a:gd name="T0" fmla="*/ 0 w 256"/>
                <a:gd name="T1" fmla="*/ 0 h 198"/>
                <a:gd name="T2" fmla="*/ 114 w 256"/>
                <a:gd name="T3" fmla="*/ 57 h 198"/>
                <a:gd name="T4" fmla="*/ 256 w 256"/>
                <a:gd name="T5" fmla="*/ 198 h 198"/>
                <a:gd name="T6" fmla="*/ 142 w 256"/>
                <a:gd name="T7" fmla="*/ 142 h 198"/>
                <a:gd name="T8" fmla="*/ 0 w 25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8">
                  <a:moveTo>
                    <a:pt x="0" y="0"/>
                  </a:moveTo>
                  <a:lnTo>
                    <a:pt x="114" y="57"/>
                  </a:lnTo>
                  <a:lnTo>
                    <a:pt x="256" y="198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0" name="Freeform 1040">
              <a:extLst>
                <a:ext uri="{FF2B5EF4-FFF2-40B4-BE49-F238E27FC236}">
                  <a16:creationId xmlns:a16="http://schemas.microsoft.com/office/drawing/2014/main" id="{B49835D2-B1FB-475A-9DE7-D06A7875E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" y="1622"/>
              <a:ext cx="312" cy="340"/>
            </a:xfrm>
            <a:custGeom>
              <a:avLst/>
              <a:gdLst>
                <a:gd name="T0" fmla="*/ 142 w 312"/>
                <a:gd name="T1" fmla="*/ 340 h 340"/>
                <a:gd name="T2" fmla="*/ 312 w 312"/>
                <a:gd name="T3" fmla="*/ 142 h 340"/>
                <a:gd name="T4" fmla="*/ 170 w 312"/>
                <a:gd name="T5" fmla="*/ 0 h 340"/>
                <a:gd name="T6" fmla="*/ 0 w 312"/>
                <a:gd name="T7" fmla="*/ 198 h 340"/>
                <a:gd name="T8" fmla="*/ 142 w 31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0">
                  <a:moveTo>
                    <a:pt x="142" y="340"/>
                  </a:moveTo>
                  <a:lnTo>
                    <a:pt x="312" y="142"/>
                  </a:lnTo>
                  <a:lnTo>
                    <a:pt x="170" y="0"/>
                  </a:lnTo>
                  <a:lnTo>
                    <a:pt x="0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008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1" name="Freeform 1041">
              <a:extLst>
                <a:ext uri="{FF2B5EF4-FFF2-40B4-BE49-F238E27FC236}">
                  <a16:creationId xmlns:a16="http://schemas.microsoft.com/office/drawing/2014/main" id="{C54D1A7B-126A-4945-B72C-A44933EB7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" y="1877"/>
              <a:ext cx="114" cy="171"/>
            </a:xfrm>
            <a:custGeom>
              <a:avLst/>
              <a:gdLst>
                <a:gd name="T0" fmla="*/ 0 w 114"/>
                <a:gd name="T1" fmla="*/ 171 h 171"/>
                <a:gd name="T2" fmla="*/ 114 w 114"/>
                <a:gd name="T3" fmla="*/ 114 h 171"/>
                <a:gd name="T4" fmla="*/ 114 w 114"/>
                <a:gd name="T5" fmla="*/ 0 h 171"/>
                <a:gd name="T6" fmla="*/ 0 w 114"/>
                <a:gd name="T7" fmla="*/ 57 h 171"/>
                <a:gd name="T8" fmla="*/ 0 w 11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1">
                  <a:moveTo>
                    <a:pt x="0" y="171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2" name="Freeform 1042">
              <a:extLst>
                <a:ext uri="{FF2B5EF4-FFF2-40B4-BE49-F238E27FC236}">
                  <a16:creationId xmlns:a16="http://schemas.microsoft.com/office/drawing/2014/main" id="{66C943D0-3888-4816-A25F-995D060FD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" y="1622"/>
              <a:ext cx="426" cy="539"/>
            </a:xfrm>
            <a:custGeom>
              <a:avLst/>
              <a:gdLst>
                <a:gd name="T0" fmla="*/ 0 w 426"/>
                <a:gd name="T1" fmla="*/ 198 h 539"/>
                <a:gd name="T2" fmla="*/ 170 w 426"/>
                <a:gd name="T3" fmla="*/ 0 h 539"/>
                <a:gd name="T4" fmla="*/ 284 w 426"/>
                <a:gd name="T5" fmla="*/ 57 h 539"/>
                <a:gd name="T6" fmla="*/ 426 w 426"/>
                <a:gd name="T7" fmla="*/ 198 h 539"/>
                <a:gd name="T8" fmla="*/ 426 w 426"/>
                <a:gd name="T9" fmla="*/ 397 h 539"/>
                <a:gd name="T10" fmla="*/ 142 w 426"/>
                <a:gd name="T11" fmla="*/ 539 h 539"/>
                <a:gd name="T12" fmla="*/ 0 w 426"/>
                <a:gd name="T13" fmla="*/ 397 h 539"/>
                <a:gd name="T14" fmla="*/ 0 w 426"/>
                <a:gd name="T15" fmla="*/ 19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539">
                  <a:moveTo>
                    <a:pt x="0" y="198"/>
                  </a:moveTo>
                  <a:lnTo>
                    <a:pt x="170" y="0"/>
                  </a:lnTo>
                  <a:lnTo>
                    <a:pt x="284" y="57"/>
                  </a:lnTo>
                  <a:lnTo>
                    <a:pt x="426" y="198"/>
                  </a:lnTo>
                  <a:lnTo>
                    <a:pt x="426" y="397"/>
                  </a:lnTo>
                  <a:lnTo>
                    <a:pt x="142" y="539"/>
                  </a:lnTo>
                  <a:lnTo>
                    <a:pt x="0" y="397"/>
                  </a:lnTo>
                  <a:lnTo>
                    <a:pt x="0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883" name="Group 1043">
            <a:extLst>
              <a:ext uri="{FF2B5EF4-FFF2-40B4-BE49-F238E27FC236}">
                <a16:creationId xmlns:a16="http://schemas.microsoft.com/office/drawing/2014/main" id="{A8F85B2E-AC2F-412D-8B22-461FE23406EE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4770438"/>
            <a:ext cx="676275" cy="855662"/>
            <a:chOff x="5161" y="1621"/>
            <a:chExt cx="426" cy="539"/>
          </a:xfrm>
        </p:grpSpPr>
        <p:sp>
          <p:nvSpPr>
            <p:cNvPr id="36884" name="Freeform 1044">
              <a:extLst>
                <a:ext uri="{FF2B5EF4-FFF2-40B4-BE49-F238E27FC236}">
                  <a16:creationId xmlns:a16="http://schemas.microsoft.com/office/drawing/2014/main" id="{07CB8FD4-4987-43F6-AE05-38896B22C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819"/>
              <a:ext cx="142" cy="341"/>
            </a:xfrm>
            <a:custGeom>
              <a:avLst/>
              <a:gdLst>
                <a:gd name="T0" fmla="*/ 0 w 142"/>
                <a:gd name="T1" fmla="*/ 0 h 341"/>
                <a:gd name="T2" fmla="*/ 0 w 142"/>
                <a:gd name="T3" fmla="*/ 199 h 341"/>
                <a:gd name="T4" fmla="*/ 142 w 142"/>
                <a:gd name="T5" fmla="*/ 341 h 341"/>
                <a:gd name="T6" fmla="*/ 142 w 142"/>
                <a:gd name="T7" fmla="*/ 142 h 341"/>
                <a:gd name="T8" fmla="*/ 0 w 142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41">
                  <a:moveTo>
                    <a:pt x="0" y="0"/>
                  </a:moveTo>
                  <a:lnTo>
                    <a:pt x="0" y="199"/>
                  </a:lnTo>
                  <a:lnTo>
                    <a:pt x="142" y="341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5" name="Freeform 1045">
              <a:extLst>
                <a:ext uri="{FF2B5EF4-FFF2-40B4-BE49-F238E27FC236}">
                  <a16:creationId xmlns:a16="http://schemas.microsoft.com/office/drawing/2014/main" id="{00828C8B-333E-4781-857D-2626C5D0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763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0 w 284"/>
                <a:gd name="T3" fmla="*/ 198 h 397"/>
                <a:gd name="T4" fmla="*/ 170 w 284"/>
                <a:gd name="T5" fmla="*/ 0 h 397"/>
                <a:gd name="T6" fmla="*/ 284 w 284"/>
                <a:gd name="T7" fmla="*/ 56 h 397"/>
                <a:gd name="T8" fmla="*/ 284 w 284"/>
                <a:gd name="T9" fmla="*/ 255 h 397"/>
                <a:gd name="T10" fmla="*/ 0 w 284"/>
                <a:gd name="T1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0" y="198"/>
                  </a:lnTo>
                  <a:lnTo>
                    <a:pt x="170" y="0"/>
                  </a:lnTo>
                  <a:lnTo>
                    <a:pt x="284" y="56"/>
                  </a:lnTo>
                  <a:lnTo>
                    <a:pt x="284" y="25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6" name="Freeform 1046">
              <a:extLst>
                <a:ext uri="{FF2B5EF4-FFF2-40B4-BE49-F238E27FC236}">
                  <a16:creationId xmlns:a16="http://schemas.microsoft.com/office/drawing/2014/main" id="{CCD3A51E-10AA-45C2-841E-BA8895CA6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1" y="1621"/>
              <a:ext cx="256" cy="198"/>
            </a:xfrm>
            <a:custGeom>
              <a:avLst/>
              <a:gdLst>
                <a:gd name="T0" fmla="*/ 0 w 256"/>
                <a:gd name="T1" fmla="*/ 0 h 198"/>
                <a:gd name="T2" fmla="*/ 114 w 256"/>
                <a:gd name="T3" fmla="*/ 57 h 198"/>
                <a:gd name="T4" fmla="*/ 256 w 256"/>
                <a:gd name="T5" fmla="*/ 198 h 198"/>
                <a:gd name="T6" fmla="*/ 142 w 256"/>
                <a:gd name="T7" fmla="*/ 142 h 198"/>
                <a:gd name="T8" fmla="*/ 0 w 25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8">
                  <a:moveTo>
                    <a:pt x="0" y="0"/>
                  </a:moveTo>
                  <a:lnTo>
                    <a:pt x="114" y="57"/>
                  </a:lnTo>
                  <a:lnTo>
                    <a:pt x="256" y="198"/>
                  </a:lnTo>
                  <a:lnTo>
                    <a:pt x="142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7" name="Freeform 1047">
              <a:extLst>
                <a:ext uri="{FF2B5EF4-FFF2-40B4-BE49-F238E27FC236}">
                  <a16:creationId xmlns:a16="http://schemas.microsoft.com/office/drawing/2014/main" id="{F7E46856-C672-47C6-8C41-6E9389EF5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621"/>
              <a:ext cx="312" cy="340"/>
            </a:xfrm>
            <a:custGeom>
              <a:avLst/>
              <a:gdLst>
                <a:gd name="T0" fmla="*/ 142 w 312"/>
                <a:gd name="T1" fmla="*/ 340 h 340"/>
                <a:gd name="T2" fmla="*/ 312 w 312"/>
                <a:gd name="T3" fmla="*/ 142 h 340"/>
                <a:gd name="T4" fmla="*/ 170 w 312"/>
                <a:gd name="T5" fmla="*/ 0 h 340"/>
                <a:gd name="T6" fmla="*/ 0 w 312"/>
                <a:gd name="T7" fmla="*/ 198 h 340"/>
                <a:gd name="T8" fmla="*/ 142 w 31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0">
                  <a:moveTo>
                    <a:pt x="142" y="340"/>
                  </a:moveTo>
                  <a:lnTo>
                    <a:pt x="312" y="142"/>
                  </a:lnTo>
                  <a:lnTo>
                    <a:pt x="170" y="0"/>
                  </a:lnTo>
                  <a:lnTo>
                    <a:pt x="0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9966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8" name="Freeform 1048">
              <a:extLst>
                <a:ext uri="{FF2B5EF4-FFF2-40B4-BE49-F238E27FC236}">
                  <a16:creationId xmlns:a16="http://schemas.microsoft.com/office/drawing/2014/main" id="{58B0CE12-4404-485A-9405-9D639C9E6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876"/>
              <a:ext cx="114" cy="171"/>
            </a:xfrm>
            <a:custGeom>
              <a:avLst/>
              <a:gdLst>
                <a:gd name="T0" fmla="*/ 0 w 114"/>
                <a:gd name="T1" fmla="*/ 171 h 171"/>
                <a:gd name="T2" fmla="*/ 114 w 114"/>
                <a:gd name="T3" fmla="*/ 114 h 171"/>
                <a:gd name="T4" fmla="*/ 114 w 114"/>
                <a:gd name="T5" fmla="*/ 0 h 171"/>
                <a:gd name="T6" fmla="*/ 0 w 114"/>
                <a:gd name="T7" fmla="*/ 57 h 171"/>
                <a:gd name="T8" fmla="*/ 0 w 11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1">
                  <a:moveTo>
                    <a:pt x="0" y="171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9" name="Freeform 1049">
              <a:extLst>
                <a:ext uri="{FF2B5EF4-FFF2-40B4-BE49-F238E27FC236}">
                  <a16:creationId xmlns:a16="http://schemas.microsoft.com/office/drawing/2014/main" id="{B3BB45E2-9857-407D-BC5E-CAF7180E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621"/>
              <a:ext cx="426" cy="539"/>
            </a:xfrm>
            <a:custGeom>
              <a:avLst/>
              <a:gdLst>
                <a:gd name="T0" fmla="*/ 0 w 426"/>
                <a:gd name="T1" fmla="*/ 198 h 539"/>
                <a:gd name="T2" fmla="*/ 170 w 426"/>
                <a:gd name="T3" fmla="*/ 0 h 539"/>
                <a:gd name="T4" fmla="*/ 284 w 426"/>
                <a:gd name="T5" fmla="*/ 57 h 539"/>
                <a:gd name="T6" fmla="*/ 426 w 426"/>
                <a:gd name="T7" fmla="*/ 198 h 539"/>
                <a:gd name="T8" fmla="*/ 426 w 426"/>
                <a:gd name="T9" fmla="*/ 397 h 539"/>
                <a:gd name="T10" fmla="*/ 142 w 426"/>
                <a:gd name="T11" fmla="*/ 539 h 539"/>
                <a:gd name="T12" fmla="*/ 0 w 426"/>
                <a:gd name="T13" fmla="*/ 397 h 539"/>
                <a:gd name="T14" fmla="*/ 0 w 426"/>
                <a:gd name="T15" fmla="*/ 19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539">
                  <a:moveTo>
                    <a:pt x="0" y="198"/>
                  </a:moveTo>
                  <a:lnTo>
                    <a:pt x="170" y="0"/>
                  </a:lnTo>
                  <a:lnTo>
                    <a:pt x="284" y="57"/>
                  </a:lnTo>
                  <a:lnTo>
                    <a:pt x="426" y="198"/>
                  </a:lnTo>
                  <a:lnTo>
                    <a:pt x="426" y="397"/>
                  </a:lnTo>
                  <a:lnTo>
                    <a:pt x="142" y="539"/>
                  </a:lnTo>
                  <a:lnTo>
                    <a:pt x="0" y="397"/>
                  </a:lnTo>
                  <a:lnTo>
                    <a:pt x="0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890" name="Group 1050">
            <a:extLst>
              <a:ext uri="{FF2B5EF4-FFF2-40B4-BE49-F238E27FC236}">
                <a16:creationId xmlns:a16="http://schemas.microsoft.com/office/drawing/2014/main" id="{36B57ADC-E331-4F68-BD16-A2B2C5402440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4797425"/>
            <a:ext cx="676275" cy="676275"/>
            <a:chOff x="2780" y="2699"/>
            <a:chExt cx="426" cy="426"/>
          </a:xfrm>
        </p:grpSpPr>
        <p:sp>
          <p:nvSpPr>
            <p:cNvPr id="36891" name="Freeform 1051">
              <a:extLst>
                <a:ext uri="{FF2B5EF4-FFF2-40B4-BE49-F238E27FC236}">
                  <a16:creationId xmlns:a16="http://schemas.microsoft.com/office/drawing/2014/main" id="{F38CA767-8FE5-4FAF-8EF0-1AD90D235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98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114 h 227"/>
                <a:gd name="T4" fmla="*/ 114 w 114"/>
                <a:gd name="T5" fmla="*/ 227 h 227"/>
                <a:gd name="T6" fmla="*/ 114 w 114"/>
                <a:gd name="T7" fmla="*/ 114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114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92" name="Freeform 1052">
              <a:extLst>
                <a:ext uri="{FF2B5EF4-FFF2-40B4-BE49-F238E27FC236}">
                  <a16:creationId xmlns:a16="http://schemas.microsoft.com/office/drawing/2014/main" id="{2230A65A-1630-4B05-9A8D-BC4FD5BD7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842"/>
              <a:ext cx="283" cy="283"/>
            </a:xfrm>
            <a:custGeom>
              <a:avLst/>
              <a:gdLst>
                <a:gd name="T0" fmla="*/ 0 w 283"/>
                <a:gd name="T1" fmla="*/ 283 h 283"/>
                <a:gd name="T2" fmla="*/ 0 w 283"/>
                <a:gd name="T3" fmla="*/ 141 h 283"/>
                <a:gd name="T4" fmla="*/ 283 w 283"/>
                <a:gd name="T5" fmla="*/ 0 h 283"/>
                <a:gd name="T6" fmla="*/ 283 w 283"/>
                <a:gd name="T7" fmla="*/ 141 h 283"/>
                <a:gd name="T8" fmla="*/ 0 w 283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83">
                  <a:moveTo>
                    <a:pt x="0" y="283"/>
                  </a:moveTo>
                  <a:lnTo>
                    <a:pt x="0" y="141"/>
                  </a:lnTo>
                  <a:lnTo>
                    <a:pt x="283" y="0"/>
                  </a:lnTo>
                  <a:lnTo>
                    <a:pt x="283" y="141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93" name="Freeform 1053">
              <a:extLst>
                <a:ext uri="{FF2B5EF4-FFF2-40B4-BE49-F238E27FC236}">
                  <a16:creationId xmlns:a16="http://schemas.microsoft.com/office/drawing/2014/main" id="{7D095B52-D065-4854-B05E-C37840F2E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983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94" name="Freeform 1054">
              <a:extLst>
                <a:ext uri="{FF2B5EF4-FFF2-40B4-BE49-F238E27FC236}">
                  <a16:creationId xmlns:a16="http://schemas.microsoft.com/office/drawing/2014/main" id="{7D140C85-EC81-4034-95F3-8A662CAE4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2870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95" name="Freeform 1055">
              <a:extLst>
                <a:ext uri="{FF2B5EF4-FFF2-40B4-BE49-F238E27FC236}">
                  <a16:creationId xmlns:a16="http://schemas.microsoft.com/office/drawing/2014/main" id="{E392078F-104D-4E1C-A56B-336A0D3C9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6" cy="283"/>
            </a:xfrm>
            <a:custGeom>
              <a:avLst/>
              <a:gdLst>
                <a:gd name="T0" fmla="*/ 142 w 426"/>
                <a:gd name="T1" fmla="*/ 283 h 283"/>
                <a:gd name="T2" fmla="*/ 426 w 426"/>
                <a:gd name="T3" fmla="*/ 141 h 283"/>
                <a:gd name="T4" fmla="*/ 284 w 426"/>
                <a:gd name="T5" fmla="*/ 0 h 283"/>
                <a:gd name="T6" fmla="*/ 0 w 426"/>
                <a:gd name="T7" fmla="*/ 141 h 283"/>
                <a:gd name="T8" fmla="*/ 142 w 4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83">
                  <a:moveTo>
                    <a:pt x="142" y="283"/>
                  </a:moveTo>
                  <a:lnTo>
                    <a:pt x="426" y="141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96" name="Freeform 1056">
              <a:extLst>
                <a:ext uri="{FF2B5EF4-FFF2-40B4-BE49-F238E27FC236}">
                  <a16:creationId xmlns:a16="http://schemas.microsoft.com/office/drawing/2014/main" id="{CFD2FFC1-EE55-4CC3-9688-4CDBB112D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2841"/>
              <a:ext cx="284" cy="198"/>
            </a:xfrm>
            <a:custGeom>
              <a:avLst/>
              <a:gdLst>
                <a:gd name="T0" fmla="*/ 0 w 284"/>
                <a:gd name="T1" fmla="*/ 198 h 198"/>
                <a:gd name="T2" fmla="*/ 284 w 284"/>
                <a:gd name="T3" fmla="*/ 56 h 198"/>
                <a:gd name="T4" fmla="*/ 284 w 284"/>
                <a:gd name="T5" fmla="*/ 0 h 198"/>
                <a:gd name="T6" fmla="*/ 0 w 284"/>
                <a:gd name="T7" fmla="*/ 141 h 198"/>
                <a:gd name="T8" fmla="*/ 0 w 28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98">
                  <a:moveTo>
                    <a:pt x="0" y="198"/>
                  </a:moveTo>
                  <a:lnTo>
                    <a:pt x="284" y="56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97" name="Freeform 1057">
              <a:extLst>
                <a:ext uri="{FF2B5EF4-FFF2-40B4-BE49-F238E27FC236}">
                  <a16:creationId xmlns:a16="http://schemas.microsoft.com/office/drawing/2014/main" id="{2B130E26-ED81-489F-8628-AB3058415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41"/>
              <a:ext cx="142" cy="198"/>
            </a:xfrm>
            <a:custGeom>
              <a:avLst/>
              <a:gdLst>
                <a:gd name="T0" fmla="*/ 0 w 142"/>
                <a:gd name="T1" fmla="*/ 0 h 198"/>
                <a:gd name="T2" fmla="*/ 0 w 142"/>
                <a:gd name="T3" fmla="*/ 56 h 198"/>
                <a:gd name="T4" fmla="*/ 142 w 142"/>
                <a:gd name="T5" fmla="*/ 198 h 198"/>
                <a:gd name="T6" fmla="*/ 142 w 142"/>
                <a:gd name="T7" fmla="*/ 141 h 198"/>
                <a:gd name="T8" fmla="*/ 0 w 142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8">
                  <a:moveTo>
                    <a:pt x="0" y="0"/>
                  </a:moveTo>
                  <a:lnTo>
                    <a:pt x="0" y="56"/>
                  </a:lnTo>
                  <a:lnTo>
                    <a:pt x="142" y="198"/>
                  </a:lnTo>
                  <a:lnTo>
                    <a:pt x="142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98" name="Freeform 1058">
              <a:extLst>
                <a:ext uri="{FF2B5EF4-FFF2-40B4-BE49-F238E27FC236}">
                  <a16:creationId xmlns:a16="http://schemas.microsoft.com/office/drawing/2014/main" id="{825CB97F-84C9-40A8-9697-CB780A75D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341"/>
            </a:xfrm>
            <a:custGeom>
              <a:avLst/>
              <a:gdLst>
                <a:gd name="T0" fmla="*/ 0 w 425"/>
                <a:gd name="T1" fmla="*/ 199 h 341"/>
                <a:gd name="T2" fmla="*/ 0 w 425"/>
                <a:gd name="T3" fmla="*/ 142 h 341"/>
                <a:gd name="T4" fmla="*/ 283 w 425"/>
                <a:gd name="T5" fmla="*/ 0 h 341"/>
                <a:gd name="T6" fmla="*/ 425 w 425"/>
                <a:gd name="T7" fmla="*/ 142 h 341"/>
                <a:gd name="T8" fmla="*/ 425 w 425"/>
                <a:gd name="T9" fmla="*/ 199 h 341"/>
                <a:gd name="T10" fmla="*/ 141 w 425"/>
                <a:gd name="T11" fmla="*/ 341 h 341"/>
                <a:gd name="T12" fmla="*/ 0 w 425"/>
                <a:gd name="T13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1">
                  <a:moveTo>
                    <a:pt x="0" y="199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141" y="34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99" name="Freeform 1059">
              <a:extLst>
                <a:ext uri="{FF2B5EF4-FFF2-40B4-BE49-F238E27FC236}">
                  <a16:creationId xmlns:a16="http://schemas.microsoft.com/office/drawing/2014/main" id="{843F71DD-A847-45DC-9682-CE22ECA9A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426"/>
            </a:xfrm>
            <a:custGeom>
              <a:avLst/>
              <a:gdLst>
                <a:gd name="T0" fmla="*/ 0 w 425"/>
                <a:gd name="T1" fmla="*/ 312 h 426"/>
                <a:gd name="T2" fmla="*/ 0 w 425"/>
                <a:gd name="T3" fmla="*/ 142 h 426"/>
                <a:gd name="T4" fmla="*/ 283 w 425"/>
                <a:gd name="T5" fmla="*/ 0 h 426"/>
                <a:gd name="T6" fmla="*/ 425 w 425"/>
                <a:gd name="T7" fmla="*/ 142 h 426"/>
                <a:gd name="T8" fmla="*/ 425 w 425"/>
                <a:gd name="T9" fmla="*/ 199 h 426"/>
                <a:gd name="T10" fmla="*/ 397 w 425"/>
                <a:gd name="T11" fmla="*/ 213 h 426"/>
                <a:gd name="T12" fmla="*/ 397 w 425"/>
                <a:gd name="T13" fmla="*/ 284 h 426"/>
                <a:gd name="T14" fmla="*/ 113 w 425"/>
                <a:gd name="T15" fmla="*/ 426 h 426"/>
                <a:gd name="T16" fmla="*/ 0 w 425"/>
                <a:gd name="T17" fmla="*/ 3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" h="426">
                  <a:moveTo>
                    <a:pt x="0" y="312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397" y="213"/>
                  </a:lnTo>
                  <a:lnTo>
                    <a:pt x="397" y="284"/>
                  </a:lnTo>
                  <a:lnTo>
                    <a:pt x="113" y="426"/>
                  </a:lnTo>
                  <a:lnTo>
                    <a:pt x="0" y="312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00" name="Group 1060">
            <a:extLst>
              <a:ext uri="{FF2B5EF4-FFF2-40B4-BE49-F238E27FC236}">
                <a16:creationId xmlns:a16="http://schemas.microsoft.com/office/drawing/2014/main" id="{A0D154F5-0C97-4058-8E78-735FF0FC64EF}"/>
              </a:ext>
            </a:extLst>
          </p:cNvPr>
          <p:cNvGrpSpPr>
            <a:grpSpLocks/>
          </p:cNvGrpSpPr>
          <p:nvPr/>
        </p:nvGrpSpPr>
        <p:grpSpPr bwMode="auto">
          <a:xfrm>
            <a:off x="5240338" y="4797425"/>
            <a:ext cx="676275" cy="676275"/>
            <a:chOff x="2780" y="2699"/>
            <a:chExt cx="426" cy="426"/>
          </a:xfrm>
        </p:grpSpPr>
        <p:sp>
          <p:nvSpPr>
            <p:cNvPr id="36901" name="Freeform 1061">
              <a:extLst>
                <a:ext uri="{FF2B5EF4-FFF2-40B4-BE49-F238E27FC236}">
                  <a16:creationId xmlns:a16="http://schemas.microsoft.com/office/drawing/2014/main" id="{AAF9FBC3-4707-42E1-8B8E-B3E73092B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98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114 h 227"/>
                <a:gd name="T4" fmla="*/ 114 w 114"/>
                <a:gd name="T5" fmla="*/ 227 h 227"/>
                <a:gd name="T6" fmla="*/ 114 w 114"/>
                <a:gd name="T7" fmla="*/ 114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114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2" name="Freeform 1062">
              <a:extLst>
                <a:ext uri="{FF2B5EF4-FFF2-40B4-BE49-F238E27FC236}">
                  <a16:creationId xmlns:a16="http://schemas.microsoft.com/office/drawing/2014/main" id="{B35EFF3E-BC5F-4EA7-9CFB-9C498DC4B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842"/>
              <a:ext cx="283" cy="283"/>
            </a:xfrm>
            <a:custGeom>
              <a:avLst/>
              <a:gdLst>
                <a:gd name="T0" fmla="*/ 0 w 283"/>
                <a:gd name="T1" fmla="*/ 283 h 283"/>
                <a:gd name="T2" fmla="*/ 0 w 283"/>
                <a:gd name="T3" fmla="*/ 141 h 283"/>
                <a:gd name="T4" fmla="*/ 283 w 283"/>
                <a:gd name="T5" fmla="*/ 0 h 283"/>
                <a:gd name="T6" fmla="*/ 283 w 283"/>
                <a:gd name="T7" fmla="*/ 141 h 283"/>
                <a:gd name="T8" fmla="*/ 0 w 283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83">
                  <a:moveTo>
                    <a:pt x="0" y="283"/>
                  </a:moveTo>
                  <a:lnTo>
                    <a:pt x="0" y="141"/>
                  </a:lnTo>
                  <a:lnTo>
                    <a:pt x="283" y="0"/>
                  </a:lnTo>
                  <a:lnTo>
                    <a:pt x="283" y="141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3" name="Freeform 1063">
              <a:extLst>
                <a:ext uri="{FF2B5EF4-FFF2-40B4-BE49-F238E27FC236}">
                  <a16:creationId xmlns:a16="http://schemas.microsoft.com/office/drawing/2014/main" id="{4EB6AE15-664D-4C1C-BB66-DB9DF493C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983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4" name="Freeform 1064">
              <a:extLst>
                <a:ext uri="{FF2B5EF4-FFF2-40B4-BE49-F238E27FC236}">
                  <a16:creationId xmlns:a16="http://schemas.microsoft.com/office/drawing/2014/main" id="{1E015A79-24CE-4EDA-8787-BBAD9EF50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2870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5" name="Freeform 1065">
              <a:extLst>
                <a:ext uri="{FF2B5EF4-FFF2-40B4-BE49-F238E27FC236}">
                  <a16:creationId xmlns:a16="http://schemas.microsoft.com/office/drawing/2014/main" id="{3AF7DD9B-E312-48C5-BC90-C792559D5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6" cy="283"/>
            </a:xfrm>
            <a:custGeom>
              <a:avLst/>
              <a:gdLst>
                <a:gd name="T0" fmla="*/ 142 w 426"/>
                <a:gd name="T1" fmla="*/ 283 h 283"/>
                <a:gd name="T2" fmla="*/ 426 w 426"/>
                <a:gd name="T3" fmla="*/ 141 h 283"/>
                <a:gd name="T4" fmla="*/ 284 w 426"/>
                <a:gd name="T5" fmla="*/ 0 h 283"/>
                <a:gd name="T6" fmla="*/ 0 w 426"/>
                <a:gd name="T7" fmla="*/ 141 h 283"/>
                <a:gd name="T8" fmla="*/ 142 w 4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83">
                  <a:moveTo>
                    <a:pt x="142" y="283"/>
                  </a:moveTo>
                  <a:lnTo>
                    <a:pt x="426" y="141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6" name="Freeform 1066">
              <a:extLst>
                <a:ext uri="{FF2B5EF4-FFF2-40B4-BE49-F238E27FC236}">
                  <a16:creationId xmlns:a16="http://schemas.microsoft.com/office/drawing/2014/main" id="{68FD112A-F2AC-4A4A-9FDF-56B3706BA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2841"/>
              <a:ext cx="284" cy="198"/>
            </a:xfrm>
            <a:custGeom>
              <a:avLst/>
              <a:gdLst>
                <a:gd name="T0" fmla="*/ 0 w 284"/>
                <a:gd name="T1" fmla="*/ 198 h 198"/>
                <a:gd name="T2" fmla="*/ 284 w 284"/>
                <a:gd name="T3" fmla="*/ 56 h 198"/>
                <a:gd name="T4" fmla="*/ 284 w 284"/>
                <a:gd name="T5" fmla="*/ 0 h 198"/>
                <a:gd name="T6" fmla="*/ 0 w 284"/>
                <a:gd name="T7" fmla="*/ 141 h 198"/>
                <a:gd name="T8" fmla="*/ 0 w 28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98">
                  <a:moveTo>
                    <a:pt x="0" y="198"/>
                  </a:moveTo>
                  <a:lnTo>
                    <a:pt x="284" y="56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7" name="Freeform 1067">
              <a:extLst>
                <a:ext uri="{FF2B5EF4-FFF2-40B4-BE49-F238E27FC236}">
                  <a16:creationId xmlns:a16="http://schemas.microsoft.com/office/drawing/2014/main" id="{7A4B3FF2-B197-4683-8DFA-870D81BC4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41"/>
              <a:ext cx="142" cy="198"/>
            </a:xfrm>
            <a:custGeom>
              <a:avLst/>
              <a:gdLst>
                <a:gd name="T0" fmla="*/ 0 w 142"/>
                <a:gd name="T1" fmla="*/ 0 h 198"/>
                <a:gd name="T2" fmla="*/ 0 w 142"/>
                <a:gd name="T3" fmla="*/ 56 h 198"/>
                <a:gd name="T4" fmla="*/ 142 w 142"/>
                <a:gd name="T5" fmla="*/ 198 h 198"/>
                <a:gd name="T6" fmla="*/ 142 w 142"/>
                <a:gd name="T7" fmla="*/ 141 h 198"/>
                <a:gd name="T8" fmla="*/ 0 w 142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8">
                  <a:moveTo>
                    <a:pt x="0" y="0"/>
                  </a:moveTo>
                  <a:lnTo>
                    <a:pt x="0" y="56"/>
                  </a:lnTo>
                  <a:lnTo>
                    <a:pt x="142" y="198"/>
                  </a:lnTo>
                  <a:lnTo>
                    <a:pt x="142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8" name="Freeform 1068">
              <a:extLst>
                <a:ext uri="{FF2B5EF4-FFF2-40B4-BE49-F238E27FC236}">
                  <a16:creationId xmlns:a16="http://schemas.microsoft.com/office/drawing/2014/main" id="{90FCDFD6-0B27-4C05-A844-44BCA290D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341"/>
            </a:xfrm>
            <a:custGeom>
              <a:avLst/>
              <a:gdLst>
                <a:gd name="T0" fmla="*/ 0 w 425"/>
                <a:gd name="T1" fmla="*/ 199 h 341"/>
                <a:gd name="T2" fmla="*/ 0 w 425"/>
                <a:gd name="T3" fmla="*/ 142 h 341"/>
                <a:gd name="T4" fmla="*/ 283 w 425"/>
                <a:gd name="T5" fmla="*/ 0 h 341"/>
                <a:gd name="T6" fmla="*/ 425 w 425"/>
                <a:gd name="T7" fmla="*/ 142 h 341"/>
                <a:gd name="T8" fmla="*/ 425 w 425"/>
                <a:gd name="T9" fmla="*/ 199 h 341"/>
                <a:gd name="T10" fmla="*/ 141 w 425"/>
                <a:gd name="T11" fmla="*/ 341 h 341"/>
                <a:gd name="T12" fmla="*/ 0 w 425"/>
                <a:gd name="T13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1">
                  <a:moveTo>
                    <a:pt x="0" y="199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141" y="34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008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9" name="Freeform 1069">
              <a:extLst>
                <a:ext uri="{FF2B5EF4-FFF2-40B4-BE49-F238E27FC236}">
                  <a16:creationId xmlns:a16="http://schemas.microsoft.com/office/drawing/2014/main" id="{E376FE3A-78BC-455C-8679-06EAB3B85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426"/>
            </a:xfrm>
            <a:custGeom>
              <a:avLst/>
              <a:gdLst>
                <a:gd name="T0" fmla="*/ 0 w 425"/>
                <a:gd name="T1" fmla="*/ 312 h 426"/>
                <a:gd name="T2" fmla="*/ 0 w 425"/>
                <a:gd name="T3" fmla="*/ 142 h 426"/>
                <a:gd name="T4" fmla="*/ 283 w 425"/>
                <a:gd name="T5" fmla="*/ 0 h 426"/>
                <a:gd name="T6" fmla="*/ 425 w 425"/>
                <a:gd name="T7" fmla="*/ 142 h 426"/>
                <a:gd name="T8" fmla="*/ 425 w 425"/>
                <a:gd name="T9" fmla="*/ 199 h 426"/>
                <a:gd name="T10" fmla="*/ 397 w 425"/>
                <a:gd name="T11" fmla="*/ 213 h 426"/>
                <a:gd name="T12" fmla="*/ 397 w 425"/>
                <a:gd name="T13" fmla="*/ 284 h 426"/>
                <a:gd name="T14" fmla="*/ 113 w 425"/>
                <a:gd name="T15" fmla="*/ 426 h 426"/>
                <a:gd name="T16" fmla="*/ 0 w 425"/>
                <a:gd name="T17" fmla="*/ 3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" h="426">
                  <a:moveTo>
                    <a:pt x="0" y="312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397" y="213"/>
                  </a:lnTo>
                  <a:lnTo>
                    <a:pt x="397" y="284"/>
                  </a:lnTo>
                  <a:lnTo>
                    <a:pt x="113" y="426"/>
                  </a:lnTo>
                  <a:lnTo>
                    <a:pt x="0" y="312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10" name="Group 1070">
            <a:extLst>
              <a:ext uri="{FF2B5EF4-FFF2-40B4-BE49-F238E27FC236}">
                <a16:creationId xmlns:a16="http://schemas.microsoft.com/office/drawing/2014/main" id="{706B39C8-49E8-469B-97F7-D6D16F89846C}"/>
              </a:ext>
            </a:extLst>
          </p:cNvPr>
          <p:cNvGrpSpPr>
            <a:grpSpLocks/>
          </p:cNvGrpSpPr>
          <p:nvPr/>
        </p:nvGrpSpPr>
        <p:grpSpPr bwMode="auto">
          <a:xfrm>
            <a:off x="5961063" y="4797425"/>
            <a:ext cx="676275" cy="676275"/>
            <a:chOff x="2780" y="2699"/>
            <a:chExt cx="426" cy="426"/>
          </a:xfrm>
        </p:grpSpPr>
        <p:sp>
          <p:nvSpPr>
            <p:cNvPr id="36911" name="Freeform 1071">
              <a:extLst>
                <a:ext uri="{FF2B5EF4-FFF2-40B4-BE49-F238E27FC236}">
                  <a16:creationId xmlns:a16="http://schemas.microsoft.com/office/drawing/2014/main" id="{8253296D-CF7F-45BC-82DD-9B8EA0EFF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98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114 h 227"/>
                <a:gd name="T4" fmla="*/ 114 w 114"/>
                <a:gd name="T5" fmla="*/ 227 h 227"/>
                <a:gd name="T6" fmla="*/ 114 w 114"/>
                <a:gd name="T7" fmla="*/ 114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114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12" name="Freeform 1072">
              <a:extLst>
                <a:ext uri="{FF2B5EF4-FFF2-40B4-BE49-F238E27FC236}">
                  <a16:creationId xmlns:a16="http://schemas.microsoft.com/office/drawing/2014/main" id="{F3F8D85A-D072-4799-AD03-D7314EE10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842"/>
              <a:ext cx="283" cy="283"/>
            </a:xfrm>
            <a:custGeom>
              <a:avLst/>
              <a:gdLst>
                <a:gd name="T0" fmla="*/ 0 w 283"/>
                <a:gd name="T1" fmla="*/ 283 h 283"/>
                <a:gd name="T2" fmla="*/ 0 w 283"/>
                <a:gd name="T3" fmla="*/ 141 h 283"/>
                <a:gd name="T4" fmla="*/ 283 w 283"/>
                <a:gd name="T5" fmla="*/ 0 h 283"/>
                <a:gd name="T6" fmla="*/ 283 w 283"/>
                <a:gd name="T7" fmla="*/ 141 h 283"/>
                <a:gd name="T8" fmla="*/ 0 w 283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83">
                  <a:moveTo>
                    <a:pt x="0" y="283"/>
                  </a:moveTo>
                  <a:lnTo>
                    <a:pt x="0" y="141"/>
                  </a:lnTo>
                  <a:lnTo>
                    <a:pt x="283" y="0"/>
                  </a:lnTo>
                  <a:lnTo>
                    <a:pt x="283" y="141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13" name="Freeform 1073">
              <a:extLst>
                <a:ext uri="{FF2B5EF4-FFF2-40B4-BE49-F238E27FC236}">
                  <a16:creationId xmlns:a16="http://schemas.microsoft.com/office/drawing/2014/main" id="{37414B7C-A310-453E-AA62-2A57F3343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983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14" name="Freeform 1074">
              <a:extLst>
                <a:ext uri="{FF2B5EF4-FFF2-40B4-BE49-F238E27FC236}">
                  <a16:creationId xmlns:a16="http://schemas.microsoft.com/office/drawing/2014/main" id="{674ED157-7AD2-48C8-9387-D8DB8451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2870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15" name="Freeform 1075">
              <a:extLst>
                <a:ext uri="{FF2B5EF4-FFF2-40B4-BE49-F238E27FC236}">
                  <a16:creationId xmlns:a16="http://schemas.microsoft.com/office/drawing/2014/main" id="{46CCF288-65E5-49D8-9CF1-D40690AAE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6" cy="283"/>
            </a:xfrm>
            <a:custGeom>
              <a:avLst/>
              <a:gdLst>
                <a:gd name="T0" fmla="*/ 142 w 426"/>
                <a:gd name="T1" fmla="*/ 283 h 283"/>
                <a:gd name="T2" fmla="*/ 426 w 426"/>
                <a:gd name="T3" fmla="*/ 141 h 283"/>
                <a:gd name="T4" fmla="*/ 284 w 426"/>
                <a:gd name="T5" fmla="*/ 0 h 283"/>
                <a:gd name="T6" fmla="*/ 0 w 426"/>
                <a:gd name="T7" fmla="*/ 141 h 283"/>
                <a:gd name="T8" fmla="*/ 142 w 4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83">
                  <a:moveTo>
                    <a:pt x="142" y="283"/>
                  </a:moveTo>
                  <a:lnTo>
                    <a:pt x="426" y="141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16" name="Freeform 1076">
              <a:extLst>
                <a:ext uri="{FF2B5EF4-FFF2-40B4-BE49-F238E27FC236}">
                  <a16:creationId xmlns:a16="http://schemas.microsoft.com/office/drawing/2014/main" id="{C33EAD0B-D473-44FE-A311-E9F6E3A03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2841"/>
              <a:ext cx="284" cy="198"/>
            </a:xfrm>
            <a:custGeom>
              <a:avLst/>
              <a:gdLst>
                <a:gd name="T0" fmla="*/ 0 w 284"/>
                <a:gd name="T1" fmla="*/ 198 h 198"/>
                <a:gd name="T2" fmla="*/ 284 w 284"/>
                <a:gd name="T3" fmla="*/ 56 h 198"/>
                <a:gd name="T4" fmla="*/ 284 w 284"/>
                <a:gd name="T5" fmla="*/ 0 h 198"/>
                <a:gd name="T6" fmla="*/ 0 w 284"/>
                <a:gd name="T7" fmla="*/ 141 h 198"/>
                <a:gd name="T8" fmla="*/ 0 w 28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98">
                  <a:moveTo>
                    <a:pt x="0" y="198"/>
                  </a:moveTo>
                  <a:lnTo>
                    <a:pt x="284" y="56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17" name="Freeform 1077">
              <a:extLst>
                <a:ext uri="{FF2B5EF4-FFF2-40B4-BE49-F238E27FC236}">
                  <a16:creationId xmlns:a16="http://schemas.microsoft.com/office/drawing/2014/main" id="{C4B432BD-97C5-4D80-B753-F6A03EB1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41"/>
              <a:ext cx="142" cy="198"/>
            </a:xfrm>
            <a:custGeom>
              <a:avLst/>
              <a:gdLst>
                <a:gd name="T0" fmla="*/ 0 w 142"/>
                <a:gd name="T1" fmla="*/ 0 h 198"/>
                <a:gd name="T2" fmla="*/ 0 w 142"/>
                <a:gd name="T3" fmla="*/ 56 h 198"/>
                <a:gd name="T4" fmla="*/ 142 w 142"/>
                <a:gd name="T5" fmla="*/ 198 h 198"/>
                <a:gd name="T6" fmla="*/ 142 w 142"/>
                <a:gd name="T7" fmla="*/ 141 h 198"/>
                <a:gd name="T8" fmla="*/ 0 w 142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8">
                  <a:moveTo>
                    <a:pt x="0" y="0"/>
                  </a:moveTo>
                  <a:lnTo>
                    <a:pt x="0" y="56"/>
                  </a:lnTo>
                  <a:lnTo>
                    <a:pt x="142" y="198"/>
                  </a:lnTo>
                  <a:lnTo>
                    <a:pt x="142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18" name="Freeform 1078">
              <a:extLst>
                <a:ext uri="{FF2B5EF4-FFF2-40B4-BE49-F238E27FC236}">
                  <a16:creationId xmlns:a16="http://schemas.microsoft.com/office/drawing/2014/main" id="{EDAB3ADC-C750-4DDF-97D9-12F1B4B0F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341"/>
            </a:xfrm>
            <a:custGeom>
              <a:avLst/>
              <a:gdLst>
                <a:gd name="T0" fmla="*/ 0 w 425"/>
                <a:gd name="T1" fmla="*/ 199 h 341"/>
                <a:gd name="T2" fmla="*/ 0 w 425"/>
                <a:gd name="T3" fmla="*/ 142 h 341"/>
                <a:gd name="T4" fmla="*/ 283 w 425"/>
                <a:gd name="T5" fmla="*/ 0 h 341"/>
                <a:gd name="T6" fmla="*/ 425 w 425"/>
                <a:gd name="T7" fmla="*/ 142 h 341"/>
                <a:gd name="T8" fmla="*/ 425 w 425"/>
                <a:gd name="T9" fmla="*/ 199 h 341"/>
                <a:gd name="T10" fmla="*/ 141 w 425"/>
                <a:gd name="T11" fmla="*/ 341 h 341"/>
                <a:gd name="T12" fmla="*/ 0 w 425"/>
                <a:gd name="T13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1">
                  <a:moveTo>
                    <a:pt x="0" y="199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141" y="34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19" name="Freeform 1079">
              <a:extLst>
                <a:ext uri="{FF2B5EF4-FFF2-40B4-BE49-F238E27FC236}">
                  <a16:creationId xmlns:a16="http://schemas.microsoft.com/office/drawing/2014/main" id="{F39BC38C-A864-4831-ADB9-8B9EB0582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426"/>
            </a:xfrm>
            <a:custGeom>
              <a:avLst/>
              <a:gdLst>
                <a:gd name="T0" fmla="*/ 0 w 425"/>
                <a:gd name="T1" fmla="*/ 312 h 426"/>
                <a:gd name="T2" fmla="*/ 0 w 425"/>
                <a:gd name="T3" fmla="*/ 142 h 426"/>
                <a:gd name="T4" fmla="*/ 283 w 425"/>
                <a:gd name="T5" fmla="*/ 0 h 426"/>
                <a:gd name="T6" fmla="*/ 425 w 425"/>
                <a:gd name="T7" fmla="*/ 142 h 426"/>
                <a:gd name="T8" fmla="*/ 425 w 425"/>
                <a:gd name="T9" fmla="*/ 199 h 426"/>
                <a:gd name="T10" fmla="*/ 397 w 425"/>
                <a:gd name="T11" fmla="*/ 213 h 426"/>
                <a:gd name="T12" fmla="*/ 397 w 425"/>
                <a:gd name="T13" fmla="*/ 284 h 426"/>
                <a:gd name="T14" fmla="*/ 113 w 425"/>
                <a:gd name="T15" fmla="*/ 426 h 426"/>
                <a:gd name="T16" fmla="*/ 0 w 425"/>
                <a:gd name="T17" fmla="*/ 3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" h="426">
                  <a:moveTo>
                    <a:pt x="0" y="312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397" y="213"/>
                  </a:lnTo>
                  <a:lnTo>
                    <a:pt x="397" y="284"/>
                  </a:lnTo>
                  <a:lnTo>
                    <a:pt x="113" y="426"/>
                  </a:lnTo>
                  <a:lnTo>
                    <a:pt x="0" y="312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20" name="Group 1080">
            <a:extLst>
              <a:ext uri="{FF2B5EF4-FFF2-40B4-BE49-F238E27FC236}">
                <a16:creationId xmlns:a16="http://schemas.microsoft.com/office/drawing/2014/main" id="{A1BF9222-D0E5-431F-8AB8-6841EA6E1C78}"/>
              </a:ext>
            </a:extLst>
          </p:cNvPr>
          <p:cNvGrpSpPr>
            <a:grpSpLocks/>
          </p:cNvGrpSpPr>
          <p:nvPr/>
        </p:nvGrpSpPr>
        <p:grpSpPr bwMode="auto">
          <a:xfrm>
            <a:off x="6680200" y="4797425"/>
            <a:ext cx="676275" cy="676275"/>
            <a:chOff x="2780" y="2699"/>
            <a:chExt cx="426" cy="426"/>
          </a:xfrm>
        </p:grpSpPr>
        <p:sp>
          <p:nvSpPr>
            <p:cNvPr id="36921" name="Freeform 1081">
              <a:extLst>
                <a:ext uri="{FF2B5EF4-FFF2-40B4-BE49-F238E27FC236}">
                  <a16:creationId xmlns:a16="http://schemas.microsoft.com/office/drawing/2014/main" id="{B9D2A926-2CA2-4C6B-B8ED-22DEF4D93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98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114 h 227"/>
                <a:gd name="T4" fmla="*/ 114 w 114"/>
                <a:gd name="T5" fmla="*/ 227 h 227"/>
                <a:gd name="T6" fmla="*/ 114 w 114"/>
                <a:gd name="T7" fmla="*/ 114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114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22" name="Freeform 1082">
              <a:extLst>
                <a:ext uri="{FF2B5EF4-FFF2-40B4-BE49-F238E27FC236}">
                  <a16:creationId xmlns:a16="http://schemas.microsoft.com/office/drawing/2014/main" id="{53413C09-2763-4F38-88D5-2B42C9E8E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842"/>
              <a:ext cx="283" cy="283"/>
            </a:xfrm>
            <a:custGeom>
              <a:avLst/>
              <a:gdLst>
                <a:gd name="T0" fmla="*/ 0 w 283"/>
                <a:gd name="T1" fmla="*/ 283 h 283"/>
                <a:gd name="T2" fmla="*/ 0 w 283"/>
                <a:gd name="T3" fmla="*/ 141 h 283"/>
                <a:gd name="T4" fmla="*/ 283 w 283"/>
                <a:gd name="T5" fmla="*/ 0 h 283"/>
                <a:gd name="T6" fmla="*/ 283 w 283"/>
                <a:gd name="T7" fmla="*/ 141 h 283"/>
                <a:gd name="T8" fmla="*/ 0 w 283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83">
                  <a:moveTo>
                    <a:pt x="0" y="283"/>
                  </a:moveTo>
                  <a:lnTo>
                    <a:pt x="0" y="141"/>
                  </a:lnTo>
                  <a:lnTo>
                    <a:pt x="283" y="0"/>
                  </a:lnTo>
                  <a:lnTo>
                    <a:pt x="283" y="141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23" name="Freeform 1083">
              <a:extLst>
                <a:ext uri="{FF2B5EF4-FFF2-40B4-BE49-F238E27FC236}">
                  <a16:creationId xmlns:a16="http://schemas.microsoft.com/office/drawing/2014/main" id="{211B3415-5662-4597-BEDB-7239BAE18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983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24" name="Freeform 1084">
              <a:extLst>
                <a:ext uri="{FF2B5EF4-FFF2-40B4-BE49-F238E27FC236}">
                  <a16:creationId xmlns:a16="http://schemas.microsoft.com/office/drawing/2014/main" id="{DEBA9973-0D2C-4182-9387-073ED943E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2870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25" name="Freeform 1085">
              <a:extLst>
                <a:ext uri="{FF2B5EF4-FFF2-40B4-BE49-F238E27FC236}">
                  <a16:creationId xmlns:a16="http://schemas.microsoft.com/office/drawing/2014/main" id="{FEA2CA6D-F77E-422A-BCEE-E9C7C9C75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6" cy="283"/>
            </a:xfrm>
            <a:custGeom>
              <a:avLst/>
              <a:gdLst>
                <a:gd name="T0" fmla="*/ 142 w 426"/>
                <a:gd name="T1" fmla="*/ 283 h 283"/>
                <a:gd name="T2" fmla="*/ 426 w 426"/>
                <a:gd name="T3" fmla="*/ 141 h 283"/>
                <a:gd name="T4" fmla="*/ 284 w 426"/>
                <a:gd name="T5" fmla="*/ 0 h 283"/>
                <a:gd name="T6" fmla="*/ 0 w 426"/>
                <a:gd name="T7" fmla="*/ 141 h 283"/>
                <a:gd name="T8" fmla="*/ 142 w 4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83">
                  <a:moveTo>
                    <a:pt x="142" y="283"/>
                  </a:moveTo>
                  <a:lnTo>
                    <a:pt x="426" y="141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26" name="Freeform 1086">
              <a:extLst>
                <a:ext uri="{FF2B5EF4-FFF2-40B4-BE49-F238E27FC236}">
                  <a16:creationId xmlns:a16="http://schemas.microsoft.com/office/drawing/2014/main" id="{02C0DD1C-E1C3-42AE-9F4E-6D26318C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2841"/>
              <a:ext cx="284" cy="198"/>
            </a:xfrm>
            <a:custGeom>
              <a:avLst/>
              <a:gdLst>
                <a:gd name="T0" fmla="*/ 0 w 284"/>
                <a:gd name="T1" fmla="*/ 198 h 198"/>
                <a:gd name="T2" fmla="*/ 284 w 284"/>
                <a:gd name="T3" fmla="*/ 56 h 198"/>
                <a:gd name="T4" fmla="*/ 284 w 284"/>
                <a:gd name="T5" fmla="*/ 0 h 198"/>
                <a:gd name="T6" fmla="*/ 0 w 284"/>
                <a:gd name="T7" fmla="*/ 141 h 198"/>
                <a:gd name="T8" fmla="*/ 0 w 28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98">
                  <a:moveTo>
                    <a:pt x="0" y="198"/>
                  </a:moveTo>
                  <a:lnTo>
                    <a:pt x="284" y="56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27" name="Freeform 1087">
              <a:extLst>
                <a:ext uri="{FF2B5EF4-FFF2-40B4-BE49-F238E27FC236}">
                  <a16:creationId xmlns:a16="http://schemas.microsoft.com/office/drawing/2014/main" id="{8F83C291-93C8-48B7-A6FF-D558B30E8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41"/>
              <a:ext cx="142" cy="198"/>
            </a:xfrm>
            <a:custGeom>
              <a:avLst/>
              <a:gdLst>
                <a:gd name="T0" fmla="*/ 0 w 142"/>
                <a:gd name="T1" fmla="*/ 0 h 198"/>
                <a:gd name="T2" fmla="*/ 0 w 142"/>
                <a:gd name="T3" fmla="*/ 56 h 198"/>
                <a:gd name="T4" fmla="*/ 142 w 142"/>
                <a:gd name="T5" fmla="*/ 198 h 198"/>
                <a:gd name="T6" fmla="*/ 142 w 142"/>
                <a:gd name="T7" fmla="*/ 141 h 198"/>
                <a:gd name="T8" fmla="*/ 0 w 142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8">
                  <a:moveTo>
                    <a:pt x="0" y="0"/>
                  </a:moveTo>
                  <a:lnTo>
                    <a:pt x="0" y="56"/>
                  </a:lnTo>
                  <a:lnTo>
                    <a:pt x="142" y="198"/>
                  </a:lnTo>
                  <a:lnTo>
                    <a:pt x="142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28" name="Freeform 1088">
              <a:extLst>
                <a:ext uri="{FF2B5EF4-FFF2-40B4-BE49-F238E27FC236}">
                  <a16:creationId xmlns:a16="http://schemas.microsoft.com/office/drawing/2014/main" id="{EA7EE712-81DA-46CD-A770-9CA1F61CC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341"/>
            </a:xfrm>
            <a:custGeom>
              <a:avLst/>
              <a:gdLst>
                <a:gd name="T0" fmla="*/ 0 w 425"/>
                <a:gd name="T1" fmla="*/ 199 h 341"/>
                <a:gd name="T2" fmla="*/ 0 w 425"/>
                <a:gd name="T3" fmla="*/ 142 h 341"/>
                <a:gd name="T4" fmla="*/ 283 w 425"/>
                <a:gd name="T5" fmla="*/ 0 h 341"/>
                <a:gd name="T6" fmla="*/ 425 w 425"/>
                <a:gd name="T7" fmla="*/ 142 h 341"/>
                <a:gd name="T8" fmla="*/ 425 w 425"/>
                <a:gd name="T9" fmla="*/ 199 h 341"/>
                <a:gd name="T10" fmla="*/ 141 w 425"/>
                <a:gd name="T11" fmla="*/ 341 h 341"/>
                <a:gd name="T12" fmla="*/ 0 w 425"/>
                <a:gd name="T13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1">
                  <a:moveTo>
                    <a:pt x="0" y="199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141" y="34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0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29" name="Freeform 1089">
              <a:extLst>
                <a:ext uri="{FF2B5EF4-FFF2-40B4-BE49-F238E27FC236}">
                  <a16:creationId xmlns:a16="http://schemas.microsoft.com/office/drawing/2014/main" id="{E674020B-850E-408C-97AB-35EE5463A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426"/>
            </a:xfrm>
            <a:custGeom>
              <a:avLst/>
              <a:gdLst>
                <a:gd name="T0" fmla="*/ 0 w 425"/>
                <a:gd name="T1" fmla="*/ 312 h 426"/>
                <a:gd name="T2" fmla="*/ 0 w 425"/>
                <a:gd name="T3" fmla="*/ 142 h 426"/>
                <a:gd name="T4" fmla="*/ 283 w 425"/>
                <a:gd name="T5" fmla="*/ 0 h 426"/>
                <a:gd name="T6" fmla="*/ 425 w 425"/>
                <a:gd name="T7" fmla="*/ 142 h 426"/>
                <a:gd name="T8" fmla="*/ 425 w 425"/>
                <a:gd name="T9" fmla="*/ 199 h 426"/>
                <a:gd name="T10" fmla="*/ 397 w 425"/>
                <a:gd name="T11" fmla="*/ 213 h 426"/>
                <a:gd name="T12" fmla="*/ 397 w 425"/>
                <a:gd name="T13" fmla="*/ 284 h 426"/>
                <a:gd name="T14" fmla="*/ 113 w 425"/>
                <a:gd name="T15" fmla="*/ 426 h 426"/>
                <a:gd name="T16" fmla="*/ 0 w 425"/>
                <a:gd name="T17" fmla="*/ 3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" h="426">
                  <a:moveTo>
                    <a:pt x="0" y="312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397" y="213"/>
                  </a:lnTo>
                  <a:lnTo>
                    <a:pt x="397" y="284"/>
                  </a:lnTo>
                  <a:lnTo>
                    <a:pt x="113" y="426"/>
                  </a:lnTo>
                  <a:lnTo>
                    <a:pt x="0" y="312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30" name="Group 1090">
            <a:extLst>
              <a:ext uri="{FF2B5EF4-FFF2-40B4-BE49-F238E27FC236}">
                <a16:creationId xmlns:a16="http://schemas.microsoft.com/office/drawing/2014/main" id="{D632BC29-D21D-4359-974A-07EC4E494A10}"/>
              </a:ext>
            </a:extLst>
          </p:cNvPr>
          <p:cNvGrpSpPr>
            <a:grpSpLocks/>
          </p:cNvGrpSpPr>
          <p:nvPr/>
        </p:nvGrpSpPr>
        <p:grpSpPr bwMode="auto">
          <a:xfrm>
            <a:off x="7402513" y="4797425"/>
            <a:ext cx="676275" cy="676275"/>
            <a:chOff x="2780" y="2699"/>
            <a:chExt cx="426" cy="426"/>
          </a:xfrm>
        </p:grpSpPr>
        <p:sp>
          <p:nvSpPr>
            <p:cNvPr id="36931" name="Freeform 1091">
              <a:extLst>
                <a:ext uri="{FF2B5EF4-FFF2-40B4-BE49-F238E27FC236}">
                  <a16:creationId xmlns:a16="http://schemas.microsoft.com/office/drawing/2014/main" id="{8FB7A5B6-5103-4665-8DE6-A80D35C2C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98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114 h 227"/>
                <a:gd name="T4" fmla="*/ 114 w 114"/>
                <a:gd name="T5" fmla="*/ 227 h 227"/>
                <a:gd name="T6" fmla="*/ 114 w 114"/>
                <a:gd name="T7" fmla="*/ 114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114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32" name="Freeform 1092">
              <a:extLst>
                <a:ext uri="{FF2B5EF4-FFF2-40B4-BE49-F238E27FC236}">
                  <a16:creationId xmlns:a16="http://schemas.microsoft.com/office/drawing/2014/main" id="{5EF22B7F-152F-45C6-8589-AEE65EFBC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842"/>
              <a:ext cx="283" cy="283"/>
            </a:xfrm>
            <a:custGeom>
              <a:avLst/>
              <a:gdLst>
                <a:gd name="T0" fmla="*/ 0 w 283"/>
                <a:gd name="T1" fmla="*/ 283 h 283"/>
                <a:gd name="T2" fmla="*/ 0 w 283"/>
                <a:gd name="T3" fmla="*/ 141 h 283"/>
                <a:gd name="T4" fmla="*/ 283 w 283"/>
                <a:gd name="T5" fmla="*/ 0 h 283"/>
                <a:gd name="T6" fmla="*/ 283 w 283"/>
                <a:gd name="T7" fmla="*/ 141 h 283"/>
                <a:gd name="T8" fmla="*/ 0 w 283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83">
                  <a:moveTo>
                    <a:pt x="0" y="283"/>
                  </a:moveTo>
                  <a:lnTo>
                    <a:pt x="0" y="141"/>
                  </a:lnTo>
                  <a:lnTo>
                    <a:pt x="283" y="0"/>
                  </a:lnTo>
                  <a:lnTo>
                    <a:pt x="283" y="141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33" name="Freeform 1093">
              <a:extLst>
                <a:ext uri="{FF2B5EF4-FFF2-40B4-BE49-F238E27FC236}">
                  <a16:creationId xmlns:a16="http://schemas.microsoft.com/office/drawing/2014/main" id="{DEA560C4-3FB0-4C89-B58D-F0795FB94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983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34" name="Freeform 1094">
              <a:extLst>
                <a:ext uri="{FF2B5EF4-FFF2-40B4-BE49-F238E27FC236}">
                  <a16:creationId xmlns:a16="http://schemas.microsoft.com/office/drawing/2014/main" id="{85DB9CA0-11BE-48E2-A981-82D1BEABA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2870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35" name="Freeform 1095">
              <a:extLst>
                <a:ext uri="{FF2B5EF4-FFF2-40B4-BE49-F238E27FC236}">
                  <a16:creationId xmlns:a16="http://schemas.microsoft.com/office/drawing/2014/main" id="{6F103DE7-7670-4EFA-8865-E0F2F4B83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6" cy="283"/>
            </a:xfrm>
            <a:custGeom>
              <a:avLst/>
              <a:gdLst>
                <a:gd name="T0" fmla="*/ 142 w 426"/>
                <a:gd name="T1" fmla="*/ 283 h 283"/>
                <a:gd name="T2" fmla="*/ 426 w 426"/>
                <a:gd name="T3" fmla="*/ 141 h 283"/>
                <a:gd name="T4" fmla="*/ 284 w 426"/>
                <a:gd name="T5" fmla="*/ 0 h 283"/>
                <a:gd name="T6" fmla="*/ 0 w 426"/>
                <a:gd name="T7" fmla="*/ 141 h 283"/>
                <a:gd name="T8" fmla="*/ 142 w 4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83">
                  <a:moveTo>
                    <a:pt x="142" y="283"/>
                  </a:moveTo>
                  <a:lnTo>
                    <a:pt x="426" y="141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36" name="Freeform 1096">
              <a:extLst>
                <a:ext uri="{FF2B5EF4-FFF2-40B4-BE49-F238E27FC236}">
                  <a16:creationId xmlns:a16="http://schemas.microsoft.com/office/drawing/2014/main" id="{169674D0-48F2-4E09-A565-3807130CE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2841"/>
              <a:ext cx="284" cy="198"/>
            </a:xfrm>
            <a:custGeom>
              <a:avLst/>
              <a:gdLst>
                <a:gd name="T0" fmla="*/ 0 w 284"/>
                <a:gd name="T1" fmla="*/ 198 h 198"/>
                <a:gd name="T2" fmla="*/ 284 w 284"/>
                <a:gd name="T3" fmla="*/ 56 h 198"/>
                <a:gd name="T4" fmla="*/ 284 w 284"/>
                <a:gd name="T5" fmla="*/ 0 h 198"/>
                <a:gd name="T6" fmla="*/ 0 w 284"/>
                <a:gd name="T7" fmla="*/ 141 h 198"/>
                <a:gd name="T8" fmla="*/ 0 w 28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98">
                  <a:moveTo>
                    <a:pt x="0" y="198"/>
                  </a:moveTo>
                  <a:lnTo>
                    <a:pt x="284" y="56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37" name="Freeform 1097">
              <a:extLst>
                <a:ext uri="{FF2B5EF4-FFF2-40B4-BE49-F238E27FC236}">
                  <a16:creationId xmlns:a16="http://schemas.microsoft.com/office/drawing/2014/main" id="{A8AE3920-7A75-4062-87BB-CECF34F94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41"/>
              <a:ext cx="142" cy="198"/>
            </a:xfrm>
            <a:custGeom>
              <a:avLst/>
              <a:gdLst>
                <a:gd name="T0" fmla="*/ 0 w 142"/>
                <a:gd name="T1" fmla="*/ 0 h 198"/>
                <a:gd name="T2" fmla="*/ 0 w 142"/>
                <a:gd name="T3" fmla="*/ 56 h 198"/>
                <a:gd name="T4" fmla="*/ 142 w 142"/>
                <a:gd name="T5" fmla="*/ 198 h 198"/>
                <a:gd name="T6" fmla="*/ 142 w 142"/>
                <a:gd name="T7" fmla="*/ 141 h 198"/>
                <a:gd name="T8" fmla="*/ 0 w 142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8">
                  <a:moveTo>
                    <a:pt x="0" y="0"/>
                  </a:moveTo>
                  <a:lnTo>
                    <a:pt x="0" y="56"/>
                  </a:lnTo>
                  <a:lnTo>
                    <a:pt x="142" y="198"/>
                  </a:lnTo>
                  <a:lnTo>
                    <a:pt x="142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38" name="Freeform 1098">
              <a:extLst>
                <a:ext uri="{FF2B5EF4-FFF2-40B4-BE49-F238E27FC236}">
                  <a16:creationId xmlns:a16="http://schemas.microsoft.com/office/drawing/2014/main" id="{2B39EDB6-972F-4F4F-AB35-7859FD67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341"/>
            </a:xfrm>
            <a:custGeom>
              <a:avLst/>
              <a:gdLst>
                <a:gd name="T0" fmla="*/ 0 w 425"/>
                <a:gd name="T1" fmla="*/ 199 h 341"/>
                <a:gd name="T2" fmla="*/ 0 w 425"/>
                <a:gd name="T3" fmla="*/ 142 h 341"/>
                <a:gd name="T4" fmla="*/ 283 w 425"/>
                <a:gd name="T5" fmla="*/ 0 h 341"/>
                <a:gd name="T6" fmla="*/ 425 w 425"/>
                <a:gd name="T7" fmla="*/ 142 h 341"/>
                <a:gd name="T8" fmla="*/ 425 w 425"/>
                <a:gd name="T9" fmla="*/ 199 h 341"/>
                <a:gd name="T10" fmla="*/ 141 w 425"/>
                <a:gd name="T11" fmla="*/ 341 h 341"/>
                <a:gd name="T12" fmla="*/ 0 w 425"/>
                <a:gd name="T13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1">
                  <a:moveTo>
                    <a:pt x="0" y="199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141" y="34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39" name="Freeform 1099">
              <a:extLst>
                <a:ext uri="{FF2B5EF4-FFF2-40B4-BE49-F238E27FC236}">
                  <a16:creationId xmlns:a16="http://schemas.microsoft.com/office/drawing/2014/main" id="{BAE54DBB-85CA-4E81-882A-C499E9330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426"/>
            </a:xfrm>
            <a:custGeom>
              <a:avLst/>
              <a:gdLst>
                <a:gd name="T0" fmla="*/ 0 w 425"/>
                <a:gd name="T1" fmla="*/ 312 h 426"/>
                <a:gd name="T2" fmla="*/ 0 w 425"/>
                <a:gd name="T3" fmla="*/ 142 h 426"/>
                <a:gd name="T4" fmla="*/ 283 w 425"/>
                <a:gd name="T5" fmla="*/ 0 h 426"/>
                <a:gd name="T6" fmla="*/ 425 w 425"/>
                <a:gd name="T7" fmla="*/ 142 h 426"/>
                <a:gd name="T8" fmla="*/ 425 w 425"/>
                <a:gd name="T9" fmla="*/ 199 h 426"/>
                <a:gd name="T10" fmla="*/ 397 w 425"/>
                <a:gd name="T11" fmla="*/ 213 h 426"/>
                <a:gd name="T12" fmla="*/ 397 w 425"/>
                <a:gd name="T13" fmla="*/ 284 h 426"/>
                <a:gd name="T14" fmla="*/ 113 w 425"/>
                <a:gd name="T15" fmla="*/ 426 h 426"/>
                <a:gd name="T16" fmla="*/ 0 w 425"/>
                <a:gd name="T17" fmla="*/ 3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" h="426">
                  <a:moveTo>
                    <a:pt x="0" y="312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397" y="213"/>
                  </a:lnTo>
                  <a:lnTo>
                    <a:pt x="397" y="284"/>
                  </a:lnTo>
                  <a:lnTo>
                    <a:pt x="113" y="426"/>
                  </a:lnTo>
                  <a:lnTo>
                    <a:pt x="0" y="312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40" name="Group 1100">
            <a:extLst>
              <a:ext uri="{FF2B5EF4-FFF2-40B4-BE49-F238E27FC236}">
                <a16:creationId xmlns:a16="http://schemas.microsoft.com/office/drawing/2014/main" id="{3EFBECE7-5C0D-479E-BB6A-4163BB0D1BB2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4797425"/>
            <a:ext cx="676275" cy="676275"/>
            <a:chOff x="2780" y="2699"/>
            <a:chExt cx="426" cy="426"/>
          </a:xfrm>
        </p:grpSpPr>
        <p:sp>
          <p:nvSpPr>
            <p:cNvPr id="36941" name="Freeform 1101">
              <a:extLst>
                <a:ext uri="{FF2B5EF4-FFF2-40B4-BE49-F238E27FC236}">
                  <a16:creationId xmlns:a16="http://schemas.microsoft.com/office/drawing/2014/main" id="{57A3F954-A88A-48FF-B5BB-D0D269D9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98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114 h 227"/>
                <a:gd name="T4" fmla="*/ 114 w 114"/>
                <a:gd name="T5" fmla="*/ 227 h 227"/>
                <a:gd name="T6" fmla="*/ 114 w 114"/>
                <a:gd name="T7" fmla="*/ 114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114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2" name="Freeform 1102">
              <a:extLst>
                <a:ext uri="{FF2B5EF4-FFF2-40B4-BE49-F238E27FC236}">
                  <a16:creationId xmlns:a16="http://schemas.microsoft.com/office/drawing/2014/main" id="{A9348FE1-297C-4C32-BF88-C21E50106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842"/>
              <a:ext cx="283" cy="283"/>
            </a:xfrm>
            <a:custGeom>
              <a:avLst/>
              <a:gdLst>
                <a:gd name="T0" fmla="*/ 0 w 283"/>
                <a:gd name="T1" fmla="*/ 283 h 283"/>
                <a:gd name="T2" fmla="*/ 0 w 283"/>
                <a:gd name="T3" fmla="*/ 141 h 283"/>
                <a:gd name="T4" fmla="*/ 283 w 283"/>
                <a:gd name="T5" fmla="*/ 0 h 283"/>
                <a:gd name="T6" fmla="*/ 283 w 283"/>
                <a:gd name="T7" fmla="*/ 141 h 283"/>
                <a:gd name="T8" fmla="*/ 0 w 283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83">
                  <a:moveTo>
                    <a:pt x="0" y="283"/>
                  </a:moveTo>
                  <a:lnTo>
                    <a:pt x="0" y="141"/>
                  </a:lnTo>
                  <a:lnTo>
                    <a:pt x="283" y="0"/>
                  </a:lnTo>
                  <a:lnTo>
                    <a:pt x="283" y="141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3" name="Freeform 1103">
              <a:extLst>
                <a:ext uri="{FF2B5EF4-FFF2-40B4-BE49-F238E27FC236}">
                  <a16:creationId xmlns:a16="http://schemas.microsoft.com/office/drawing/2014/main" id="{8923E365-E5FC-4307-A670-44511A2D9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983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4" name="Freeform 1104">
              <a:extLst>
                <a:ext uri="{FF2B5EF4-FFF2-40B4-BE49-F238E27FC236}">
                  <a16:creationId xmlns:a16="http://schemas.microsoft.com/office/drawing/2014/main" id="{73038630-3107-4A7F-BB58-7B91C896E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2870"/>
              <a:ext cx="57" cy="142"/>
            </a:xfrm>
            <a:custGeom>
              <a:avLst/>
              <a:gdLst>
                <a:gd name="T0" fmla="*/ 0 w 57"/>
                <a:gd name="T1" fmla="*/ 142 h 142"/>
                <a:gd name="T2" fmla="*/ 0 w 57"/>
                <a:gd name="T3" fmla="*/ 29 h 142"/>
                <a:gd name="T4" fmla="*/ 57 w 57"/>
                <a:gd name="T5" fmla="*/ 0 h 142"/>
                <a:gd name="T6" fmla="*/ 57 w 57"/>
                <a:gd name="T7" fmla="*/ 114 h 142"/>
                <a:gd name="T8" fmla="*/ 0 w 5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2">
                  <a:moveTo>
                    <a:pt x="0" y="142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5" name="Freeform 1105">
              <a:extLst>
                <a:ext uri="{FF2B5EF4-FFF2-40B4-BE49-F238E27FC236}">
                  <a16:creationId xmlns:a16="http://schemas.microsoft.com/office/drawing/2014/main" id="{13182C87-04B7-4422-9B12-199B46FDD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6" cy="283"/>
            </a:xfrm>
            <a:custGeom>
              <a:avLst/>
              <a:gdLst>
                <a:gd name="T0" fmla="*/ 142 w 426"/>
                <a:gd name="T1" fmla="*/ 283 h 283"/>
                <a:gd name="T2" fmla="*/ 426 w 426"/>
                <a:gd name="T3" fmla="*/ 141 h 283"/>
                <a:gd name="T4" fmla="*/ 284 w 426"/>
                <a:gd name="T5" fmla="*/ 0 h 283"/>
                <a:gd name="T6" fmla="*/ 0 w 426"/>
                <a:gd name="T7" fmla="*/ 141 h 283"/>
                <a:gd name="T8" fmla="*/ 142 w 4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83">
                  <a:moveTo>
                    <a:pt x="142" y="283"/>
                  </a:moveTo>
                  <a:lnTo>
                    <a:pt x="426" y="141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6" name="Freeform 1106">
              <a:extLst>
                <a:ext uri="{FF2B5EF4-FFF2-40B4-BE49-F238E27FC236}">
                  <a16:creationId xmlns:a16="http://schemas.microsoft.com/office/drawing/2014/main" id="{534361D7-7AD8-4B42-B594-A3D2225AD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2841"/>
              <a:ext cx="284" cy="198"/>
            </a:xfrm>
            <a:custGeom>
              <a:avLst/>
              <a:gdLst>
                <a:gd name="T0" fmla="*/ 0 w 284"/>
                <a:gd name="T1" fmla="*/ 198 h 198"/>
                <a:gd name="T2" fmla="*/ 284 w 284"/>
                <a:gd name="T3" fmla="*/ 56 h 198"/>
                <a:gd name="T4" fmla="*/ 284 w 284"/>
                <a:gd name="T5" fmla="*/ 0 h 198"/>
                <a:gd name="T6" fmla="*/ 0 w 284"/>
                <a:gd name="T7" fmla="*/ 141 h 198"/>
                <a:gd name="T8" fmla="*/ 0 w 28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98">
                  <a:moveTo>
                    <a:pt x="0" y="198"/>
                  </a:moveTo>
                  <a:lnTo>
                    <a:pt x="284" y="56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7" name="Freeform 1107">
              <a:extLst>
                <a:ext uri="{FF2B5EF4-FFF2-40B4-BE49-F238E27FC236}">
                  <a16:creationId xmlns:a16="http://schemas.microsoft.com/office/drawing/2014/main" id="{65A3CF04-D1D4-4437-BF6A-251B71E11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841"/>
              <a:ext cx="142" cy="198"/>
            </a:xfrm>
            <a:custGeom>
              <a:avLst/>
              <a:gdLst>
                <a:gd name="T0" fmla="*/ 0 w 142"/>
                <a:gd name="T1" fmla="*/ 0 h 198"/>
                <a:gd name="T2" fmla="*/ 0 w 142"/>
                <a:gd name="T3" fmla="*/ 56 h 198"/>
                <a:gd name="T4" fmla="*/ 142 w 142"/>
                <a:gd name="T5" fmla="*/ 198 h 198"/>
                <a:gd name="T6" fmla="*/ 142 w 142"/>
                <a:gd name="T7" fmla="*/ 141 h 198"/>
                <a:gd name="T8" fmla="*/ 0 w 142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8">
                  <a:moveTo>
                    <a:pt x="0" y="0"/>
                  </a:moveTo>
                  <a:lnTo>
                    <a:pt x="0" y="56"/>
                  </a:lnTo>
                  <a:lnTo>
                    <a:pt x="142" y="198"/>
                  </a:lnTo>
                  <a:lnTo>
                    <a:pt x="142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8" name="Freeform 1108">
              <a:extLst>
                <a:ext uri="{FF2B5EF4-FFF2-40B4-BE49-F238E27FC236}">
                  <a16:creationId xmlns:a16="http://schemas.microsoft.com/office/drawing/2014/main" id="{E29C5CD7-87AA-40CF-9A75-FA35C3717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341"/>
            </a:xfrm>
            <a:custGeom>
              <a:avLst/>
              <a:gdLst>
                <a:gd name="T0" fmla="*/ 0 w 425"/>
                <a:gd name="T1" fmla="*/ 199 h 341"/>
                <a:gd name="T2" fmla="*/ 0 w 425"/>
                <a:gd name="T3" fmla="*/ 142 h 341"/>
                <a:gd name="T4" fmla="*/ 283 w 425"/>
                <a:gd name="T5" fmla="*/ 0 h 341"/>
                <a:gd name="T6" fmla="*/ 425 w 425"/>
                <a:gd name="T7" fmla="*/ 142 h 341"/>
                <a:gd name="T8" fmla="*/ 425 w 425"/>
                <a:gd name="T9" fmla="*/ 199 h 341"/>
                <a:gd name="T10" fmla="*/ 141 w 425"/>
                <a:gd name="T11" fmla="*/ 341 h 341"/>
                <a:gd name="T12" fmla="*/ 0 w 425"/>
                <a:gd name="T13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1">
                  <a:moveTo>
                    <a:pt x="0" y="199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141" y="34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9" name="Freeform 1109">
              <a:extLst>
                <a:ext uri="{FF2B5EF4-FFF2-40B4-BE49-F238E27FC236}">
                  <a16:creationId xmlns:a16="http://schemas.microsoft.com/office/drawing/2014/main" id="{2900BC2D-4191-463C-8DD0-ABB96AFB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699"/>
              <a:ext cx="425" cy="426"/>
            </a:xfrm>
            <a:custGeom>
              <a:avLst/>
              <a:gdLst>
                <a:gd name="T0" fmla="*/ 0 w 425"/>
                <a:gd name="T1" fmla="*/ 312 h 426"/>
                <a:gd name="T2" fmla="*/ 0 w 425"/>
                <a:gd name="T3" fmla="*/ 142 h 426"/>
                <a:gd name="T4" fmla="*/ 283 w 425"/>
                <a:gd name="T5" fmla="*/ 0 h 426"/>
                <a:gd name="T6" fmla="*/ 425 w 425"/>
                <a:gd name="T7" fmla="*/ 142 h 426"/>
                <a:gd name="T8" fmla="*/ 425 w 425"/>
                <a:gd name="T9" fmla="*/ 199 h 426"/>
                <a:gd name="T10" fmla="*/ 397 w 425"/>
                <a:gd name="T11" fmla="*/ 213 h 426"/>
                <a:gd name="T12" fmla="*/ 397 w 425"/>
                <a:gd name="T13" fmla="*/ 284 h 426"/>
                <a:gd name="T14" fmla="*/ 113 w 425"/>
                <a:gd name="T15" fmla="*/ 426 h 426"/>
                <a:gd name="T16" fmla="*/ 0 w 425"/>
                <a:gd name="T17" fmla="*/ 3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" h="426">
                  <a:moveTo>
                    <a:pt x="0" y="312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199"/>
                  </a:lnTo>
                  <a:lnTo>
                    <a:pt x="397" y="213"/>
                  </a:lnTo>
                  <a:lnTo>
                    <a:pt x="397" y="284"/>
                  </a:lnTo>
                  <a:lnTo>
                    <a:pt x="113" y="426"/>
                  </a:lnTo>
                  <a:lnTo>
                    <a:pt x="0" y="312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>
            <a:extLst>
              <a:ext uri="{FF2B5EF4-FFF2-40B4-BE49-F238E27FC236}">
                <a16:creationId xmlns:a16="http://schemas.microsoft.com/office/drawing/2014/main" id="{A68F2992-2B2C-4E5A-9885-FD66E52C64E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07438" y="188913"/>
            <a:ext cx="674687" cy="539750"/>
            <a:chOff x="257" y="119"/>
            <a:chExt cx="425" cy="340"/>
          </a:xfrm>
        </p:grpSpPr>
        <p:sp>
          <p:nvSpPr>
            <p:cNvPr id="28675" name="Freeform 3">
              <a:extLst>
                <a:ext uri="{FF2B5EF4-FFF2-40B4-BE49-F238E27FC236}">
                  <a16:creationId xmlns:a16="http://schemas.microsoft.com/office/drawing/2014/main" id="{ED6FDC61-22EB-4CC0-BC5A-C5D7BD22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26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76" name="Freeform 4">
              <a:extLst>
                <a:ext uri="{FF2B5EF4-FFF2-40B4-BE49-F238E27FC236}">
                  <a16:creationId xmlns:a16="http://schemas.microsoft.com/office/drawing/2014/main" id="{ADEEFA00-BE29-4969-AB3A-31AC0B557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" y="26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77" name="Freeform 5">
              <a:extLst>
                <a:ext uri="{FF2B5EF4-FFF2-40B4-BE49-F238E27FC236}">
                  <a16:creationId xmlns:a16="http://schemas.microsoft.com/office/drawing/2014/main" id="{D427CAC1-9994-4146-A593-99A3FFA67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1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78" name="Freeform 6">
              <a:extLst>
                <a:ext uri="{FF2B5EF4-FFF2-40B4-BE49-F238E27FC236}">
                  <a16:creationId xmlns:a16="http://schemas.microsoft.com/office/drawing/2014/main" id="{CA39C1A7-EE39-4509-9C0C-6FC6D7738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1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79" name="Group 7">
            <a:extLst>
              <a:ext uri="{FF2B5EF4-FFF2-40B4-BE49-F238E27FC236}">
                <a16:creationId xmlns:a16="http://schemas.microsoft.com/office/drawing/2014/main" id="{F4F4418A-96C4-4D4F-8A87-FD48DE2CA99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42263" y="188913"/>
            <a:ext cx="674687" cy="539750"/>
            <a:chOff x="739" y="119"/>
            <a:chExt cx="425" cy="340"/>
          </a:xfrm>
        </p:grpSpPr>
        <p:sp>
          <p:nvSpPr>
            <p:cNvPr id="28680" name="Freeform 8">
              <a:extLst>
                <a:ext uri="{FF2B5EF4-FFF2-40B4-BE49-F238E27FC236}">
                  <a16:creationId xmlns:a16="http://schemas.microsoft.com/office/drawing/2014/main" id="{34AF52E5-0D38-4CB4-9554-AA80A0E6D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26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1" name="Freeform 9">
              <a:extLst>
                <a:ext uri="{FF2B5EF4-FFF2-40B4-BE49-F238E27FC236}">
                  <a16:creationId xmlns:a16="http://schemas.microsoft.com/office/drawing/2014/main" id="{CBCA70F5-9AAB-4207-A19E-EF7E42E50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6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2" name="Freeform 10">
              <a:extLst>
                <a:ext uri="{FF2B5EF4-FFF2-40B4-BE49-F238E27FC236}">
                  <a16:creationId xmlns:a16="http://schemas.microsoft.com/office/drawing/2014/main" id="{18FC8F8E-0A47-462C-9DE7-31FEA2C1A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1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3" name="Freeform 11">
              <a:extLst>
                <a:ext uri="{FF2B5EF4-FFF2-40B4-BE49-F238E27FC236}">
                  <a16:creationId xmlns:a16="http://schemas.microsoft.com/office/drawing/2014/main" id="{C60120C8-5AB8-49E5-99F6-D4D1DF22B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1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84" name="Group 12">
            <a:extLst>
              <a:ext uri="{FF2B5EF4-FFF2-40B4-BE49-F238E27FC236}">
                <a16:creationId xmlns:a16="http://schemas.microsoft.com/office/drawing/2014/main" id="{2EFAB1B5-5CB0-4F62-B743-489ACB57ADB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05850" y="727075"/>
            <a:ext cx="676275" cy="630238"/>
            <a:chOff x="257" y="458"/>
            <a:chExt cx="426" cy="397"/>
          </a:xfrm>
        </p:grpSpPr>
        <p:sp>
          <p:nvSpPr>
            <p:cNvPr id="28685" name="Freeform 13">
              <a:extLst>
                <a:ext uri="{FF2B5EF4-FFF2-40B4-BE49-F238E27FC236}">
                  <a16:creationId xmlns:a16="http://schemas.microsoft.com/office/drawing/2014/main" id="{25A22238-A2F4-4F41-BADF-5E0040998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6" name="Freeform 14">
              <a:extLst>
                <a:ext uri="{FF2B5EF4-FFF2-40B4-BE49-F238E27FC236}">
                  <a16:creationId xmlns:a16="http://schemas.microsoft.com/office/drawing/2014/main" id="{0B0D0B76-27BD-49BA-B075-1F7067B75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7" name="Freeform 15">
              <a:extLst>
                <a:ext uri="{FF2B5EF4-FFF2-40B4-BE49-F238E27FC236}">
                  <a16:creationId xmlns:a16="http://schemas.microsoft.com/office/drawing/2014/main" id="{B70AAAC8-EE93-4FD1-9F13-C412F4ADD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88" name="Freeform 16">
              <a:extLst>
                <a:ext uri="{FF2B5EF4-FFF2-40B4-BE49-F238E27FC236}">
                  <a16:creationId xmlns:a16="http://schemas.microsoft.com/office/drawing/2014/main" id="{84288F7D-3D8C-460D-AFFB-A62B9968F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89" name="Group 17">
            <a:extLst>
              <a:ext uri="{FF2B5EF4-FFF2-40B4-BE49-F238E27FC236}">
                <a16:creationId xmlns:a16="http://schemas.microsoft.com/office/drawing/2014/main" id="{14CB3FD4-7735-434E-8AD4-FE068520057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40675" y="727075"/>
            <a:ext cx="676275" cy="630238"/>
            <a:chOff x="739" y="458"/>
            <a:chExt cx="426" cy="397"/>
          </a:xfrm>
        </p:grpSpPr>
        <p:sp>
          <p:nvSpPr>
            <p:cNvPr id="28690" name="Freeform 18">
              <a:extLst>
                <a:ext uri="{FF2B5EF4-FFF2-40B4-BE49-F238E27FC236}">
                  <a16:creationId xmlns:a16="http://schemas.microsoft.com/office/drawing/2014/main" id="{333D7CE9-4051-4DAE-B505-CDA44EB7A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1" name="Freeform 19">
              <a:extLst>
                <a:ext uri="{FF2B5EF4-FFF2-40B4-BE49-F238E27FC236}">
                  <a16:creationId xmlns:a16="http://schemas.microsoft.com/office/drawing/2014/main" id="{41D377B9-4212-409F-8715-F751DB86E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2" name="Freeform 20">
              <a:extLst>
                <a:ext uri="{FF2B5EF4-FFF2-40B4-BE49-F238E27FC236}">
                  <a16:creationId xmlns:a16="http://schemas.microsoft.com/office/drawing/2014/main" id="{13DF323B-F191-422B-A215-91046C0C6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3" name="Freeform 21">
              <a:extLst>
                <a:ext uri="{FF2B5EF4-FFF2-40B4-BE49-F238E27FC236}">
                  <a16:creationId xmlns:a16="http://schemas.microsoft.com/office/drawing/2014/main" id="{BDB0C028-4C60-4832-9BF5-F858449B1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94" name="Group 22">
            <a:extLst>
              <a:ext uri="{FF2B5EF4-FFF2-40B4-BE49-F238E27FC236}">
                <a16:creationId xmlns:a16="http://schemas.microsoft.com/office/drawing/2014/main" id="{71A33004-A48A-47C4-AC75-DCA87FF68D2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42263" y="1358900"/>
            <a:ext cx="674687" cy="720725"/>
            <a:chOff x="739" y="856"/>
            <a:chExt cx="425" cy="454"/>
          </a:xfrm>
        </p:grpSpPr>
        <p:sp>
          <p:nvSpPr>
            <p:cNvPr id="28695" name="Freeform 23">
              <a:extLst>
                <a:ext uri="{FF2B5EF4-FFF2-40B4-BE49-F238E27FC236}">
                  <a16:creationId xmlns:a16="http://schemas.microsoft.com/office/drawing/2014/main" id="{8E02DC51-5A98-48B8-BD74-B883F55E7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85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6" name="Freeform 24">
              <a:extLst>
                <a:ext uri="{FF2B5EF4-FFF2-40B4-BE49-F238E27FC236}">
                  <a16:creationId xmlns:a16="http://schemas.microsoft.com/office/drawing/2014/main" id="{C9AC2886-6B6D-4324-AE30-C255B84BD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998"/>
              <a:ext cx="141" cy="312"/>
            </a:xfrm>
            <a:custGeom>
              <a:avLst/>
              <a:gdLst>
                <a:gd name="T0" fmla="*/ 0 w 141"/>
                <a:gd name="T1" fmla="*/ 0 h 312"/>
                <a:gd name="T2" fmla="*/ 141 w 141"/>
                <a:gd name="T3" fmla="*/ 142 h 312"/>
                <a:gd name="T4" fmla="*/ 141 w 141"/>
                <a:gd name="T5" fmla="*/ 312 h 312"/>
                <a:gd name="T6" fmla="*/ 0 w 141"/>
                <a:gd name="T7" fmla="*/ 170 h 312"/>
                <a:gd name="T8" fmla="*/ 0 w 14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2">
                  <a:moveTo>
                    <a:pt x="0" y="0"/>
                  </a:moveTo>
                  <a:lnTo>
                    <a:pt x="141" y="142"/>
                  </a:lnTo>
                  <a:lnTo>
                    <a:pt x="141" y="312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7" name="Freeform 25">
              <a:extLst>
                <a:ext uri="{FF2B5EF4-FFF2-40B4-BE49-F238E27FC236}">
                  <a16:creationId xmlns:a16="http://schemas.microsoft.com/office/drawing/2014/main" id="{ED2C8C31-D5F5-4084-BDA2-785BF28DF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" y="998"/>
              <a:ext cx="284" cy="312"/>
            </a:xfrm>
            <a:custGeom>
              <a:avLst/>
              <a:gdLst>
                <a:gd name="T0" fmla="*/ 0 w 284"/>
                <a:gd name="T1" fmla="*/ 312 h 312"/>
                <a:gd name="T2" fmla="*/ 284 w 284"/>
                <a:gd name="T3" fmla="*/ 170 h 312"/>
                <a:gd name="T4" fmla="*/ 284 w 284"/>
                <a:gd name="T5" fmla="*/ 0 h 312"/>
                <a:gd name="T6" fmla="*/ 0 w 284"/>
                <a:gd name="T7" fmla="*/ 142 h 312"/>
                <a:gd name="T8" fmla="*/ 0 w 284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12">
                  <a:moveTo>
                    <a:pt x="0" y="312"/>
                  </a:moveTo>
                  <a:lnTo>
                    <a:pt x="284" y="170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98" name="Group 26">
            <a:extLst>
              <a:ext uri="{FF2B5EF4-FFF2-40B4-BE49-F238E27FC236}">
                <a16:creationId xmlns:a16="http://schemas.microsoft.com/office/drawing/2014/main" id="{E0D49514-CB40-4BA0-AFF1-17167D947B5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07438" y="1358900"/>
            <a:ext cx="674687" cy="720725"/>
            <a:chOff x="257" y="856"/>
            <a:chExt cx="425" cy="454"/>
          </a:xfrm>
        </p:grpSpPr>
        <p:sp>
          <p:nvSpPr>
            <p:cNvPr id="28699" name="Freeform 27">
              <a:extLst>
                <a:ext uri="{FF2B5EF4-FFF2-40B4-BE49-F238E27FC236}">
                  <a16:creationId xmlns:a16="http://schemas.microsoft.com/office/drawing/2014/main" id="{B8C7D705-AF97-4B2B-A3F8-AC05A8879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85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0" name="Freeform 28">
              <a:extLst>
                <a:ext uri="{FF2B5EF4-FFF2-40B4-BE49-F238E27FC236}">
                  <a16:creationId xmlns:a16="http://schemas.microsoft.com/office/drawing/2014/main" id="{A2C44090-FD41-466D-A110-D53EC7042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998"/>
              <a:ext cx="141" cy="312"/>
            </a:xfrm>
            <a:custGeom>
              <a:avLst/>
              <a:gdLst>
                <a:gd name="T0" fmla="*/ 0 w 141"/>
                <a:gd name="T1" fmla="*/ 0 h 312"/>
                <a:gd name="T2" fmla="*/ 141 w 141"/>
                <a:gd name="T3" fmla="*/ 142 h 312"/>
                <a:gd name="T4" fmla="*/ 141 w 141"/>
                <a:gd name="T5" fmla="*/ 312 h 312"/>
                <a:gd name="T6" fmla="*/ 0 w 141"/>
                <a:gd name="T7" fmla="*/ 170 h 312"/>
                <a:gd name="T8" fmla="*/ 0 w 14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2">
                  <a:moveTo>
                    <a:pt x="0" y="0"/>
                  </a:moveTo>
                  <a:lnTo>
                    <a:pt x="141" y="142"/>
                  </a:lnTo>
                  <a:lnTo>
                    <a:pt x="141" y="312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1" name="Freeform 29">
              <a:extLst>
                <a:ext uri="{FF2B5EF4-FFF2-40B4-BE49-F238E27FC236}">
                  <a16:creationId xmlns:a16="http://schemas.microsoft.com/office/drawing/2014/main" id="{8D99F203-9A7B-4848-B882-A00DFCF6C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998"/>
              <a:ext cx="284" cy="312"/>
            </a:xfrm>
            <a:custGeom>
              <a:avLst/>
              <a:gdLst>
                <a:gd name="T0" fmla="*/ 0 w 284"/>
                <a:gd name="T1" fmla="*/ 312 h 312"/>
                <a:gd name="T2" fmla="*/ 284 w 284"/>
                <a:gd name="T3" fmla="*/ 170 h 312"/>
                <a:gd name="T4" fmla="*/ 284 w 284"/>
                <a:gd name="T5" fmla="*/ 0 h 312"/>
                <a:gd name="T6" fmla="*/ 0 w 284"/>
                <a:gd name="T7" fmla="*/ 142 h 312"/>
                <a:gd name="T8" fmla="*/ 0 w 284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12">
                  <a:moveTo>
                    <a:pt x="0" y="312"/>
                  </a:moveTo>
                  <a:lnTo>
                    <a:pt x="284" y="170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2" name="Freeform 30">
              <a:extLst>
                <a:ext uri="{FF2B5EF4-FFF2-40B4-BE49-F238E27FC236}">
                  <a16:creationId xmlns:a16="http://schemas.microsoft.com/office/drawing/2014/main" id="{8EED47FD-E9F7-4D88-824F-A675429CD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856"/>
              <a:ext cx="425" cy="454"/>
            </a:xfrm>
            <a:custGeom>
              <a:avLst/>
              <a:gdLst>
                <a:gd name="T0" fmla="*/ 283 w 425"/>
                <a:gd name="T1" fmla="*/ 0 h 454"/>
                <a:gd name="T2" fmla="*/ 0 w 425"/>
                <a:gd name="T3" fmla="*/ 142 h 454"/>
                <a:gd name="T4" fmla="*/ 0 w 425"/>
                <a:gd name="T5" fmla="*/ 312 h 454"/>
                <a:gd name="T6" fmla="*/ 141 w 425"/>
                <a:gd name="T7" fmla="*/ 454 h 454"/>
                <a:gd name="T8" fmla="*/ 425 w 425"/>
                <a:gd name="T9" fmla="*/ 312 h 454"/>
                <a:gd name="T10" fmla="*/ 425 w 425"/>
                <a:gd name="T11" fmla="*/ 142 h 454"/>
                <a:gd name="T12" fmla="*/ 283 w 425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454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141" y="454"/>
                  </a:lnTo>
                  <a:lnTo>
                    <a:pt x="425" y="312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8703" name="Freeform 31">
            <a:extLst>
              <a:ext uri="{FF2B5EF4-FFF2-40B4-BE49-F238E27FC236}">
                <a16:creationId xmlns:a16="http://schemas.microsoft.com/office/drawing/2014/main" id="{CC3F0F93-1A00-446B-A048-FBD693E5EE4A}"/>
              </a:ext>
            </a:extLst>
          </p:cNvPr>
          <p:cNvSpPr>
            <a:spLocks/>
          </p:cNvSpPr>
          <p:nvPr/>
        </p:nvSpPr>
        <p:spPr bwMode="auto">
          <a:xfrm flipH="1">
            <a:off x="7942263" y="1358900"/>
            <a:ext cx="674687" cy="720725"/>
          </a:xfrm>
          <a:custGeom>
            <a:avLst/>
            <a:gdLst>
              <a:gd name="T0" fmla="*/ 283 w 425"/>
              <a:gd name="T1" fmla="*/ 0 h 454"/>
              <a:gd name="T2" fmla="*/ 0 w 425"/>
              <a:gd name="T3" fmla="*/ 142 h 454"/>
              <a:gd name="T4" fmla="*/ 0 w 425"/>
              <a:gd name="T5" fmla="*/ 312 h 454"/>
              <a:gd name="T6" fmla="*/ 141 w 425"/>
              <a:gd name="T7" fmla="*/ 454 h 454"/>
              <a:gd name="T8" fmla="*/ 425 w 425"/>
              <a:gd name="T9" fmla="*/ 312 h 454"/>
              <a:gd name="T10" fmla="*/ 425 w 425"/>
              <a:gd name="T11" fmla="*/ 142 h 454"/>
              <a:gd name="T12" fmla="*/ 283 w 425"/>
              <a:gd name="T13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5" h="454">
                <a:moveTo>
                  <a:pt x="283" y="0"/>
                </a:moveTo>
                <a:lnTo>
                  <a:pt x="0" y="142"/>
                </a:lnTo>
                <a:lnTo>
                  <a:pt x="0" y="312"/>
                </a:lnTo>
                <a:lnTo>
                  <a:pt x="141" y="454"/>
                </a:lnTo>
                <a:lnTo>
                  <a:pt x="425" y="312"/>
                </a:lnTo>
                <a:lnTo>
                  <a:pt x="425" y="142"/>
                </a:lnTo>
                <a:lnTo>
                  <a:pt x="283" y="0"/>
                </a:lnTo>
                <a:close/>
              </a:path>
            </a:pathLst>
          </a:custGeom>
          <a:noFill/>
          <a:ln w="1905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8704" name="Group 32">
            <a:extLst>
              <a:ext uri="{FF2B5EF4-FFF2-40B4-BE49-F238E27FC236}">
                <a16:creationId xmlns:a16="http://schemas.microsoft.com/office/drawing/2014/main" id="{CECD5C70-B4B5-4154-B748-F2500247ACE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07438" y="2079625"/>
            <a:ext cx="674687" cy="811213"/>
            <a:chOff x="257" y="1310"/>
            <a:chExt cx="425" cy="511"/>
          </a:xfrm>
        </p:grpSpPr>
        <p:sp>
          <p:nvSpPr>
            <p:cNvPr id="28705" name="Freeform 33">
              <a:extLst>
                <a:ext uri="{FF2B5EF4-FFF2-40B4-BE49-F238E27FC236}">
                  <a16:creationId xmlns:a16="http://schemas.microsoft.com/office/drawing/2014/main" id="{DE6093D7-9D4F-4DE7-A225-3593E41BE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452"/>
              <a:ext cx="141" cy="369"/>
            </a:xfrm>
            <a:custGeom>
              <a:avLst/>
              <a:gdLst>
                <a:gd name="T0" fmla="*/ 0 w 141"/>
                <a:gd name="T1" fmla="*/ 227 h 369"/>
                <a:gd name="T2" fmla="*/ 141 w 141"/>
                <a:gd name="T3" fmla="*/ 369 h 369"/>
                <a:gd name="T4" fmla="*/ 141 w 141"/>
                <a:gd name="T5" fmla="*/ 142 h 369"/>
                <a:gd name="T6" fmla="*/ 0 w 141"/>
                <a:gd name="T7" fmla="*/ 0 h 369"/>
                <a:gd name="T8" fmla="*/ 0 w 141"/>
                <a:gd name="T9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69">
                  <a:moveTo>
                    <a:pt x="0" y="227"/>
                  </a:moveTo>
                  <a:lnTo>
                    <a:pt x="141" y="369"/>
                  </a:lnTo>
                  <a:lnTo>
                    <a:pt x="141" y="142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6" name="Freeform 34">
              <a:extLst>
                <a:ext uri="{FF2B5EF4-FFF2-40B4-BE49-F238E27FC236}">
                  <a16:creationId xmlns:a16="http://schemas.microsoft.com/office/drawing/2014/main" id="{35701DDA-067B-4B5C-8794-9205DD856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31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7" name="Freeform 35">
              <a:extLst>
                <a:ext uri="{FF2B5EF4-FFF2-40B4-BE49-F238E27FC236}">
                  <a16:creationId xmlns:a16="http://schemas.microsoft.com/office/drawing/2014/main" id="{B33659D3-4B00-4AC7-B631-9F3F506FA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45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284 w 284"/>
                <a:gd name="T3" fmla="*/ 227 h 368"/>
                <a:gd name="T4" fmla="*/ 284 w 284"/>
                <a:gd name="T5" fmla="*/ 0 h 368"/>
                <a:gd name="T6" fmla="*/ 0 w 284"/>
                <a:gd name="T7" fmla="*/ 141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284" y="227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8" name="Freeform 36">
              <a:extLst>
                <a:ext uri="{FF2B5EF4-FFF2-40B4-BE49-F238E27FC236}">
                  <a16:creationId xmlns:a16="http://schemas.microsoft.com/office/drawing/2014/main" id="{9D561398-4E57-4DB7-8EBB-627B8C411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310"/>
              <a:ext cx="425" cy="510"/>
            </a:xfrm>
            <a:custGeom>
              <a:avLst/>
              <a:gdLst>
                <a:gd name="T0" fmla="*/ 283 w 425"/>
                <a:gd name="T1" fmla="*/ 0 h 510"/>
                <a:gd name="T2" fmla="*/ 0 w 425"/>
                <a:gd name="T3" fmla="*/ 142 h 510"/>
                <a:gd name="T4" fmla="*/ 0 w 425"/>
                <a:gd name="T5" fmla="*/ 369 h 510"/>
                <a:gd name="T6" fmla="*/ 141 w 425"/>
                <a:gd name="T7" fmla="*/ 510 h 510"/>
                <a:gd name="T8" fmla="*/ 425 w 425"/>
                <a:gd name="T9" fmla="*/ 369 h 510"/>
                <a:gd name="T10" fmla="*/ 425 w 425"/>
                <a:gd name="T11" fmla="*/ 142 h 510"/>
                <a:gd name="T12" fmla="*/ 283 w 425"/>
                <a:gd name="T1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10">
                  <a:moveTo>
                    <a:pt x="283" y="0"/>
                  </a:moveTo>
                  <a:lnTo>
                    <a:pt x="0" y="142"/>
                  </a:lnTo>
                  <a:lnTo>
                    <a:pt x="0" y="369"/>
                  </a:lnTo>
                  <a:lnTo>
                    <a:pt x="141" y="510"/>
                  </a:lnTo>
                  <a:lnTo>
                    <a:pt x="425" y="369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09" name="Group 37">
            <a:extLst>
              <a:ext uri="{FF2B5EF4-FFF2-40B4-BE49-F238E27FC236}">
                <a16:creationId xmlns:a16="http://schemas.microsoft.com/office/drawing/2014/main" id="{5F0E4F02-0359-43B8-98E6-A52C5C87C00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42263" y="2079625"/>
            <a:ext cx="674687" cy="811213"/>
            <a:chOff x="739" y="1310"/>
            <a:chExt cx="425" cy="511"/>
          </a:xfrm>
        </p:grpSpPr>
        <p:sp>
          <p:nvSpPr>
            <p:cNvPr id="28710" name="Freeform 38">
              <a:extLst>
                <a:ext uri="{FF2B5EF4-FFF2-40B4-BE49-F238E27FC236}">
                  <a16:creationId xmlns:a16="http://schemas.microsoft.com/office/drawing/2014/main" id="{6C8A0FE7-823A-4946-A3B6-C71497349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31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1" name="Freeform 39">
              <a:extLst>
                <a:ext uri="{FF2B5EF4-FFF2-40B4-BE49-F238E27FC236}">
                  <a16:creationId xmlns:a16="http://schemas.microsoft.com/office/drawing/2014/main" id="{8E3EBDE2-6F53-4AA9-9A51-68130EC73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452"/>
              <a:ext cx="141" cy="369"/>
            </a:xfrm>
            <a:custGeom>
              <a:avLst/>
              <a:gdLst>
                <a:gd name="T0" fmla="*/ 0 w 141"/>
                <a:gd name="T1" fmla="*/ 227 h 369"/>
                <a:gd name="T2" fmla="*/ 141 w 141"/>
                <a:gd name="T3" fmla="*/ 369 h 369"/>
                <a:gd name="T4" fmla="*/ 141 w 141"/>
                <a:gd name="T5" fmla="*/ 142 h 369"/>
                <a:gd name="T6" fmla="*/ 0 w 141"/>
                <a:gd name="T7" fmla="*/ 0 h 369"/>
                <a:gd name="T8" fmla="*/ 0 w 141"/>
                <a:gd name="T9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69">
                  <a:moveTo>
                    <a:pt x="0" y="227"/>
                  </a:moveTo>
                  <a:lnTo>
                    <a:pt x="141" y="369"/>
                  </a:lnTo>
                  <a:lnTo>
                    <a:pt x="141" y="142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2" name="Freeform 40">
              <a:extLst>
                <a:ext uri="{FF2B5EF4-FFF2-40B4-BE49-F238E27FC236}">
                  <a16:creationId xmlns:a16="http://schemas.microsoft.com/office/drawing/2014/main" id="{55A6C767-C8E2-4D2A-AE7D-F4C8032D8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" y="145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284 w 284"/>
                <a:gd name="T3" fmla="*/ 227 h 368"/>
                <a:gd name="T4" fmla="*/ 284 w 284"/>
                <a:gd name="T5" fmla="*/ 0 h 368"/>
                <a:gd name="T6" fmla="*/ 0 w 284"/>
                <a:gd name="T7" fmla="*/ 141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284" y="227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3" name="Freeform 41">
              <a:extLst>
                <a:ext uri="{FF2B5EF4-FFF2-40B4-BE49-F238E27FC236}">
                  <a16:creationId xmlns:a16="http://schemas.microsoft.com/office/drawing/2014/main" id="{C6219389-6795-4130-888E-503E3078D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1310"/>
              <a:ext cx="425" cy="510"/>
            </a:xfrm>
            <a:custGeom>
              <a:avLst/>
              <a:gdLst>
                <a:gd name="T0" fmla="*/ 283 w 425"/>
                <a:gd name="T1" fmla="*/ 0 h 510"/>
                <a:gd name="T2" fmla="*/ 0 w 425"/>
                <a:gd name="T3" fmla="*/ 142 h 510"/>
                <a:gd name="T4" fmla="*/ 0 w 425"/>
                <a:gd name="T5" fmla="*/ 369 h 510"/>
                <a:gd name="T6" fmla="*/ 141 w 425"/>
                <a:gd name="T7" fmla="*/ 510 h 510"/>
                <a:gd name="T8" fmla="*/ 425 w 425"/>
                <a:gd name="T9" fmla="*/ 369 h 510"/>
                <a:gd name="T10" fmla="*/ 425 w 425"/>
                <a:gd name="T11" fmla="*/ 142 h 510"/>
                <a:gd name="T12" fmla="*/ 283 w 425"/>
                <a:gd name="T1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10">
                  <a:moveTo>
                    <a:pt x="283" y="0"/>
                  </a:moveTo>
                  <a:lnTo>
                    <a:pt x="0" y="142"/>
                  </a:lnTo>
                  <a:lnTo>
                    <a:pt x="0" y="369"/>
                  </a:lnTo>
                  <a:lnTo>
                    <a:pt x="141" y="510"/>
                  </a:lnTo>
                  <a:lnTo>
                    <a:pt x="425" y="369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14" name="Group 42">
            <a:extLst>
              <a:ext uri="{FF2B5EF4-FFF2-40B4-BE49-F238E27FC236}">
                <a16:creationId xmlns:a16="http://schemas.microsoft.com/office/drawing/2014/main" id="{6A6D57C8-4120-47CB-9A42-5CBA59E6CBD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177088" y="188913"/>
            <a:ext cx="674687" cy="539750"/>
            <a:chOff x="1221" y="119"/>
            <a:chExt cx="425" cy="340"/>
          </a:xfrm>
        </p:grpSpPr>
        <p:sp>
          <p:nvSpPr>
            <p:cNvPr id="28715" name="Freeform 43">
              <a:extLst>
                <a:ext uri="{FF2B5EF4-FFF2-40B4-BE49-F238E27FC236}">
                  <a16:creationId xmlns:a16="http://schemas.microsoft.com/office/drawing/2014/main" id="{3BE028D6-9B12-4187-BEAE-F9FEA24AB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6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6" name="Freeform 44">
              <a:extLst>
                <a:ext uri="{FF2B5EF4-FFF2-40B4-BE49-F238E27FC236}">
                  <a16:creationId xmlns:a16="http://schemas.microsoft.com/office/drawing/2014/main" id="{91CE86C2-BA5D-48BA-BE83-854B20E5A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26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7" name="Freeform 45">
              <a:extLst>
                <a:ext uri="{FF2B5EF4-FFF2-40B4-BE49-F238E27FC236}">
                  <a16:creationId xmlns:a16="http://schemas.microsoft.com/office/drawing/2014/main" id="{0AEF5883-CB38-420A-835C-48787F4CB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1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8" name="Freeform 46">
              <a:extLst>
                <a:ext uri="{FF2B5EF4-FFF2-40B4-BE49-F238E27FC236}">
                  <a16:creationId xmlns:a16="http://schemas.microsoft.com/office/drawing/2014/main" id="{3047312B-2C6C-443A-B536-BD4A64060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1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19" name="Group 47">
              <a:extLst>
                <a:ext uri="{FF2B5EF4-FFF2-40B4-BE49-F238E27FC236}">
                  <a16:creationId xmlns:a16="http://schemas.microsoft.com/office/drawing/2014/main" id="{E8F090B2-AEA2-4ADD-A7FC-D79CA5E8B8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345"/>
              <a:ext cx="113" cy="87"/>
              <a:chOff x="1674" y="1054"/>
              <a:chExt cx="851" cy="652"/>
            </a:xfrm>
          </p:grpSpPr>
          <p:grpSp>
            <p:nvGrpSpPr>
              <p:cNvPr id="28720" name="Group 48">
                <a:extLst>
                  <a:ext uri="{FF2B5EF4-FFF2-40B4-BE49-F238E27FC236}">
                    <a16:creationId xmlns:a16="http://schemas.microsoft.com/office/drawing/2014/main" id="{9B505116-4F90-4389-A582-9B7CD59FB5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054"/>
                <a:ext cx="851" cy="482"/>
                <a:chOff x="1674" y="884"/>
                <a:chExt cx="851" cy="482"/>
              </a:xfrm>
            </p:grpSpPr>
            <p:sp>
              <p:nvSpPr>
                <p:cNvPr id="28721" name="Freeform 49">
                  <a:extLst>
                    <a:ext uri="{FF2B5EF4-FFF2-40B4-BE49-F238E27FC236}">
                      <a16:creationId xmlns:a16="http://schemas.microsoft.com/office/drawing/2014/main" id="{62800AE0-504D-4DFB-802F-D653A9B81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22" name="Freeform 50">
                  <a:extLst>
                    <a:ext uri="{FF2B5EF4-FFF2-40B4-BE49-F238E27FC236}">
                      <a16:creationId xmlns:a16="http://schemas.microsoft.com/office/drawing/2014/main" id="{4609DA4B-5F1D-49B9-94F1-552C058E3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23" name="Group 51">
                <a:extLst>
                  <a:ext uri="{FF2B5EF4-FFF2-40B4-BE49-F238E27FC236}">
                    <a16:creationId xmlns:a16="http://schemas.microsoft.com/office/drawing/2014/main" id="{0ED5398E-A38E-4CA6-AF74-1E0143867A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139"/>
                <a:ext cx="851" cy="482"/>
                <a:chOff x="1674" y="884"/>
                <a:chExt cx="851" cy="482"/>
              </a:xfrm>
            </p:grpSpPr>
            <p:sp>
              <p:nvSpPr>
                <p:cNvPr id="28724" name="Freeform 52">
                  <a:extLst>
                    <a:ext uri="{FF2B5EF4-FFF2-40B4-BE49-F238E27FC236}">
                      <a16:creationId xmlns:a16="http://schemas.microsoft.com/office/drawing/2014/main" id="{3B7D39CE-B738-4BC9-B9B2-95C2893DB1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25" name="Freeform 53">
                  <a:extLst>
                    <a:ext uri="{FF2B5EF4-FFF2-40B4-BE49-F238E27FC236}">
                      <a16:creationId xmlns:a16="http://schemas.microsoft.com/office/drawing/2014/main" id="{26E62212-EBCE-49C2-9D76-0EE338E95F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26" name="Group 54">
                <a:extLst>
                  <a:ext uri="{FF2B5EF4-FFF2-40B4-BE49-F238E27FC236}">
                    <a16:creationId xmlns:a16="http://schemas.microsoft.com/office/drawing/2014/main" id="{985366E4-9E59-4A10-9D8E-408620E7CD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224"/>
                <a:ext cx="851" cy="482"/>
                <a:chOff x="1674" y="884"/>
                <a:chExt cx="851" cy="482"/>
              </a:xfrm>
            </p:grpSpPr>
            <p:sp>
              <p:nvSpPr>
                <p:cNvPr id="28727" name="Freeform 55">
                  <a:extLst>
                    <a:ext uri="{FF2B5EF4-FFF2-40B4-BE49-F238E27FC236}">
                      <a16:creationId xmlns:a16="http://schemas.microsoft.com/office/drawing/2014/main" id="{1DD7B038-29A1-4B05-BC15-6B1A23C7F0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28" name="Freeform 56">
                  <a:extLst>
                    <a:ext uri="{FF2B5EF4-FFF2-40B4-BE49-F238E27FC236}">
                      <a16:creationId xmlns:a16="http://schemas.microsoft.com/office/drawing/2014/main" id="{4C0D5ECF-F1E9-4FE6-ACBA-71EB2B8C31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729" name="Freeform 57">
              <a:extLst>
                <a:ext uri="{FF2B5EF4-FFF2-40B4-BE49-F238E27FC236}">
                  <a16:creationId xmlns:a16="http://schemas.microsoft.com/office/drawing/2014/main" id="{08B25962-711C-4051-81C8-917194287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8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30" name="Group 58">
            <a:extLst>
              <a:ext uri="{FF2B5EF4-FFF2-40B4-BE49-F238E27FC236}">
                <a16:creationId xmlns:a16="http://schemas.microsoft.com/office/drawing/2014/main" id="{E7E2FAD1-29E7-42E0-9148-D82BA27BEB9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11913" y="188913"/>
            <a:ext cx="674687" cy="539750"/>
            <a:chOff x="1703" y="119"/>
            <a:chExt cx="425" cy="340"/>
          </a:xfrm>
        </p:grpSpPr>
        <p:sp>
          <p:nvSpPr>
            <p:cNvPr id="28731" name="Freeform 59">
              <a:extLst>
                <a:ext uri="{FF2B5EF4-FFF2-40B4-BE49-F238E27FC236}">
                  <a16:creationId xmlns:a16="http://schemas.microsoft.com/office/drawing/2014/main" id="{4CAE4435-8B41-4A20-9E37-DD42372B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26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2" name="Freeform 60">
              <a:extLst>
                <a:ext uri="{FF2B5EF4-FFF2-40B4-BE49-F238E27FC236}">
                  <a16:creationId xmlns:a16="http://schemas.microsoft.com/office/drawing/2014/main" id="{B1C871FB-2709-43DC-989E-F47E2AFF5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6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3" name="Freeform 61">
              <a:extLst>
                <a:ext uri="{FF2B5EF4-FFF2-40B4-BE49-F238E27FC236}">
                  <a16:creationId xmlns:a16="http://schemas.microsoft.com/office/drawing/2014/main" id="{BE7F14F5-E126-4CC4-9EE3-6009E1104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1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4" name="Freeform 62">
              <a:extLst>
                <a:ext uri="{FF2B5EF4-FFF2-40B4-BE49-F238E27FC236}">
                  <a16:creationId xmlns:a16="http://schemas.microsoft.com/office/drawing/2014/main" id="{2EBA553B-9323-4A42-A5CB-9EAD4BD64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1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35" name="Group 63">
              <a:extLst>
                <a:ext uri="{FF2B5EF4-FFF2-40B4-BE49-F238E27FC236}">
                  <a16:creationId xmlns:a16="http://schemas.microsoft.com/office/drawing/2014/main" id="{CA211074-D07D-443A-AE69-F2A5C745E6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345"/>
              <a:ext cx="113" cy="87"/>
              <a:chOff x="1674" y="1054"/>
              <a:chExt cx="851" cy="652"/>
            </a:xfrm>
          </p:grpSpPr>
          <p:grpSp>
            <p:nvGrpSpPr>
              <p:cNvPr id="28736" name="Group 64">
                <a:extLst>
                  <a:ext uri="{FF2B5EF4-FFF2-40B4-BE49-F238E27FC236}">
                    <a16:creationId xmlns:a16="http://schemas.microsoft.com/office/drawing/2014/main" id="{DF951F03-9547-4B7A-BB2B-45D693781F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054"/>
                <a:ext cx="851" cy="482"/>
                <a:chOff x="1674" y="884"/>
                <a:chExt cx="851" cy="482"/>
              </a:xfrm>
            </p:grpSpPr>
            <p:sp>
              <p:nvSpPr>
                <p:cNvPr id="28737" name="Freeform 65">
                  <a:extLst>
                    <a:ext uri="{FF2B5EF4-FFF2-40B4-BE49-F238E27FC236}">
                      <a16:creationId xmlns:a16="http://schemas.microsoft.com/office/drawing/2014/main" id="{731E2BA5-1A0B-4948-8800-139AEBAEB3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38" name="Freeform 66">
                  <a:extLst>
                    <a:ext uri="{FF2B5EF4-FFF2-40B4-BE49-F238E27FC236}">
                      <a16:creationId xmlns:a16="http://schemas.microsoft.com/office/drawing/2014/main" id="{CEF8A8E6-F3A8-40E7-8F45-A879891AC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39" name="Group 67">
                <a:extLst>
                  <a:ext uri="{FF2B5EF4-FFF2-40B4-BE49-F238E27FC236}">
                    <a16:creationId xmlns:a16="http://schemas.microsoft.com/office/drawing/2014/main" id="{95B4C2BD-AA90-4BF9-A4F9-A11617BB5E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139"/>
                <a:ext cx="851" cy="482"/>
                <a:chOff x="1674" y="884"/>
                <a:chExt cx="851" cy="482"/>
              </a:xfrm>
            </p:grpSpPr>
            <p:sp>
              <p:nvSpPr>
                <p:cNvPr id="28740" name="Freeform 68">
                  <a:extLst>
                    <a:ext uri="{FF2B5EF4-FFF2-40B4-BE49-F238E27FC236}">
                      <a16:creationId xmlns:a16="http://schemas.microsoft.com/office/drawing/2014/main" id="{5C217CEF-AFC1-4D2A-8061-0B5C15C315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41" name="Freeform 69">
                  <a:extLst>
                    <a:ext uri="{FF2B5EF4-FFF2-40B4-BE49-F238E27FC236}">
                      <a16:creationId xmlns:a16="http://schemas.microsoft.com/office/drawing/2014/main" id="{2F170FF2-9DCB-4E20-BB2F-8330C92CFB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42" name="Group 70">
                <a:extLst>
                  <a:ext uri="{FF2B5EF4-FFF2-40B4-BE49-F238E27FC236}">
                    <a16:creationId xmlns:a16="http://schemas.microsoft.com/office/drawing/2014/main" id="{48AC657A-E205-450A-8220-37EE6A6B0D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224"/>
                <a:ext cx="851" cy="482"/>
                <a:chOff x="1674" y="884"/>
                <a:chExt cx="851" cy="482"/>
              </a:xfrm>
            </p:grpSpPr>
            <p:sp>
              <p:nvSpPr>
                <p:cNvPr id="28743" name="Freeform 71">
                  <a:extLst>
                    <a:ext uri="{FF2B5EF4-FFF2-40B4-BE49-F238E27FC236}">
                      <a16:creationId xmlns:a16="http://schemas.microsoft.com/office/drawing/2014/main" id="{09AEDA90-E4F4-4266-94B9-0DE22634D0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884"/>
                  <a:ext cx="851" cy="482"/>
                </a:xfrm>
                <a:custGeom>
                  <a:avLst/>
                  <a:gdLst>
                    <a:gd name="T0" fmla="*/ 0 w 851"/>
                    <a:gd name="T1" fmla="*/ 482 h 482"/>
                    <a:gd name="T2" fmla="*/ 0 w 851"/>
                    <a:gd name="T3" fmla="*/ 426 h 482"/>
                    <a:gd name="T4" fmla="*/ 851 w 851"/>
                    <a:gd name="T5" fmla="*/ 0 h 482"/>
                    <a:gd name="T6" fmla="*/ 851 w 851"/>
                    <a:gd name="T7" fmla="*/ 57 h 482"/>
                    <a:gd name="T8" fmla="*/ 0 w 851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1" h="482">
                      <a:moveTo>
                        <a:pt x="0" y="482"/>
                      </a:moveTo>
                      <a:lnTo>
                        <a:pt x="0" y="426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44" name="Freeform 72">
                  <a:extLst>
                    <a:ext uri="{FF2B5EF4-FFF2-40B4-BE49-F238E27FC236}">
                      <a16:creationId xmlns:a16="http://schemas.microsoft.com/office/drawing/2014/main" id="{539D26FC-BACF-4ABF-8A19-C959F95703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84"/>
                  <a:ext cx="57" cy="57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57 h 57"/>
                    <a:gd name="T4" fmla="*/ 0 w 57"/>
                    <a:gd name="T5" fmla="*/ 29 h 57"/>
                    <a:gd name="T6" fmla="*/ 57 w 57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745" name="Freeform 73">
              <a:extLst>
                <a:ext uri="{FF2B5EF4-FFF2-40B4-BE49-F238E27FC236}">
                  <a16:creationId xmlns:a16="http://schemas.microsoft.com/office/drawing/2014/main" id="{2075FDA4-0834-42D4-9383-B363A8563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8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46" name="Group 74">
            <a:extLst>
              <a:ext uri="{FF2B5EF4-FFF2-40B4-BE49-F238E27FC236}">
                <a16:creationId xmlns:a16="http://schemas.microsoft.com/office/drawing/2014/main" id="{0031439D-144F-4E1E-90F3-C331A9C22BE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11913" y="1358900"/>
            <a:ext cx="674687" cy="720725"/>
            <a:chOff x="1703" y="856"/>
            <a:chExt cx="425" cy="454"/>
          </a:xfrm>
        </p:grpSpPr>
        <p:sp>
          <p:nvSpPr>
            <p:cNvPr id="28747" name="Freeform 75">
              <a:extLst>
                <a:ext uri="{FF2B5EF4-FFF2-40B4-BE49-F238E27FC236}">
                  <a16:creationId xmlns:a16="http://schemas.microsoft.com/office/drawing/2014/main" id="{0E1C7AFC-56BB-41F1-9006-74A71FEF2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85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8" name="Freeform 76">
              <a:extLst>
                <a:ext uri="{FF2B5EF4-FFF2-40B4-BE49-F238E27FC236}">
                  <a16:creationId xmlns:a16="http://schemas.microsoft.com/office/drawing/2014/main" id="{2947892A-DB3B-4D28-B266-86D3E9AC7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998"/>
              <a:ext cx="141" cy="312"/>
            </a:xfrm>
            <a:custGeom>
              <a:avLst/>
              <a:gdLst>
                <a:gd name="T0" fmla="*/ 0 w 141"/>
                <a:gd name="T1" fmla="*/ 0 h 312"/>
                <a:gd name="T2" fmla="*/ 141 w 141"/>
                <a:gd name="T3" fmla="*/ 142 h 312"/>
                <a:gd name="T4" fmla="*/ 141 w 141"/>
                <a:gd name="T5" fmla="*/ 312 h 312"/>
                <a:gd name="T6" fmla="*/ 0 w 141"/>
                <a:gd name="T7" fmla="*/ 170 h 312"/>
                <a:gd name="T8" fmla="*/ 0 w 14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2">
                  <a:moveTo>
                    <a:pt x="0" y="0"/>
                  </a:moveTo>
                  <a:lnTo>
                    <a:pt x="141" y="142"/>
                  </a:lnTo>
                  <a:lnTo>
                    <a:pt x="141" y="312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9" name="Freeform 77">
              <a:extLst>
                <a:ext uri="{FF2B5EF4-FFF2-40B4-BE49-F238E27FC236}">
                  <a16:creationId xmlns:a16="http://schemas.microsoft.com/office/drawing/2014/main" id="{03CA84E1-A1EF-4B1E-A389-14C7FC55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998"/>
              <a:ext cx="284" cy="312"/>
            </a:xfrm>
            <a:custGeom>
              <a:avLst/>
              <a:gdLst>
                <a:gd name="T0" fmla="*/ 0 w 284"/>
                <a:gd name="T1" fmla="*/ 312 h 312"/>
                <a:gd name="T2" fmla="*/ 284 w 284"/>
                <a:gd name="T3" fmla="*/ 170 h 312"/>
                <a:gd name="T4" fmla="*/ 284 w 284"/>
                <a:gd name="T5" fmla="*/ 0 h 312"/>
                <a:gd name="T6" fmla="*/ 0 w 284"/>
                <a:gd name="T7" fmla="*/ 142 h 312"/>
                <a:gd name="T8" fmla="*/ 0 w 284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12">
                  <a:moveTo>
                    <a:pt x="0" y="312"/>
                  </a:moveTo>
                  <a:lnTo>
                    <a:pt x="284" y="170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0" name="Freeform 78">
              <a:extLst>
                <a:ext uri="{FF2B5EF4-FFF2-40B4-BE49-F238E27FC236}">
                  <a16:creationId xmlns:a16="http://schemas.microsoft.com/office/drawing/2014/main" id="{7ACDFC0F-5206-4DAD-98EC-AF083CDEE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856"/>
              <a:ext cx="425" cy="454"/>
            </a:xfrm>
            <a:custGeom>
              <a:avLst/>
              <a:gdLst>
                <a:gd name="T0" fmla="*/ 283 w 425"/>
                <a:gd name="T1" fmla="*/ 0 h 454"/>
                <a:gd name="T2" fmla="*/ 0 w 425"/>
                <a:gd name="T3" fmla="*/ 142 h 454"/>
                <a:gd name="T4" fmla="*/ 0 w 425"/>
                <a:gd name="T5" fmla="*/ 312 h 454"/>
                <a:gd name="T6" fmla="*/ 141 w 425"/>
                <a:gd name="T7" fmla="*/ 454 h 454"/>
                <a:gd name="T8" fmla="*/ 425 w 425"/>
                <a:gd name="T9" fmla="*/ 312 h 454"/>
                <a:gd name="T10" fmla="*/ 425 w 425"/>
                <a:gd name="T11" fmla="*/ 142 h 454"/>
                <a:gd name="T12" fmla="*/ 283 w 425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454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141" y="454"/>
                  </a:lnTo>
                  <a:lnTo>
                    <a:pt x="425" y="312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51" name="Group 79">
              <a:extLst>
                <a:ext uri="{FF2B5EF4-FFF2-40B4-BE49-F238E27FC236}">
                  <a16:creationId xmlns:a16="http://schemas.microsoft.com/office/drawing/2014/main" id="{2400787C-A534-415B-A5CE-E6D4F5D2D7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1112"/>
              <a:ext cx="115" cy="156"/>
              <a:chOff x="1873" y="2201"/>
              <a:chExt cx="136" cy="185"/>
            </a:xfrm>
          </p:grpSpPr>
          <p:grpSp>
            <p:nvGrpSpPr>
              <p:cNvPr id="28752" name="Group 80">
                <a:extLst>
                  <a:ext uri="{FF2B5EF4-FFF2-40B4-BE49-F238E27FC236}">
                    <a16:creationId xmlns:a16="http://schemas.microsoft.com/office/drawing/2014/main" id="{409E5782-83D5-4EAC-9E9E-840E13100E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" y="2201"/>
                <a:ext cx="136" cy="104"/>
                <a:chOff x="1674" y="1054"/>
                <a:chExt cx="851" cy="652"/>
              </a:xfrm>
            </p:grpSpPr>
            <p:grpSp>
              <p:nvGrpSpPr>
                <p:cNvPr id="28753" name="Group 81">
                  <a:extLst>
                    <a:ext uri="{FF2B5EF4-FFF2-40B4-BE49-F238E27FC236}">
                      <a16:creationId xmlns:a16="http://schemas.microsoft.com/office/drawing/2014/main" id="{35CF0CCD-7023-4EB5-BF99-02712763AFE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754" name="Freeform 82">
                    <a:extLst>
                      <a:ext uri="{FF2B5EF4-FFF2-40B4-BE49-F238E27FC236}">
                        <a16:creationId xmlns:a16="http://schemas.microsoft.com/office/drawing/2014/main" id="{4417D7FE-296B-46EB-8D9F-85EC743EE4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55" name="Freeform 83">
                    <a:extLst>
                      <a:ext uri="{FF2B5EF4-FFF2-40B4-BE49-F238E27FC236}">
                        <a16:creationId xmlns:a16="http://schemas.microsoft.com/office/drawing/2014/main" id="{F2D81FF4-BAD0-4EFD-BBAC-1AF6694309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56" name="Group 84">
                  <a:extLst>
                    <a:ext uri="{FF2B5EF4-FFF2-40B4-BE49-F238E27FC236}">
                      <a16:creationId xmlns:a16="http://schemas.microsoft.com/office/drawing/2014/main" id="{F05A3BFC-7722-454A-81CA-038309CF8E3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757" name="Freeform 85">
                    <a:extLst>
                      <a:ext uri="{FF2B5EF4-FFF2-40B4-BE49-F238E27FC236}">
                        <a16:creationId xmlns:a16="http://schemas.microsoft.com/office/drawing/2014/main" id="{974144EA-7023-4189-B3A8-B328F33C9D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58" name="Freeform 86">
                    <a:extLst>
                      <a:ext uri="{FF2B5EF4-FFF2-40B4-BE49-F238E27FC236}">
                        <a16:creationId xmlns:a16="http://schemas.microsoft.com/office/drawing/2014/main" id="{EF6630F2-3D49-4E63-B3D2-0067DA8E61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59" name="Group 87">
                  <a:extLst>
                    <a:ext uri="{FF2B5EF4-FFF2-40B4-BE49-F238E27FC236}">
                      <a16:creationId xmlns:a16="http://schemas.microsoft.com/office/drawing/2014/main" id="{93198044-D277-4DC2-B499-2FEB75F3487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760" name="Freeform 88">
                    <a:extLst>
                      <a:ext uri="{FF2B5EF4-FFF2-40B4-BE49-F238E27FC236}">
                        <a16:creationId xmlns:a16="http://schemas.microsoft.com/office/drawing/2014/main" id="{54B130F6-5061-4DC6-90C2-FC69D9CA7C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61" name="Freeform 89">
                    <a:extLst>
                      <a:ext uri="{FF2B5EF4-FFF2-40B4-BE49-F238E27FC236}">
                        <a16:creationId xmlns:a16="http://schemas.microsoft.com/office/drawing/2014/main" id="{10119C21-5D21-49C6-B057-4DA2BE7422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762" name="Group 90">
                <a:extLst>
                  <a:ext uri="{FF2B5EF4-FFF2-40B4-BE49-F238E27FC236}">
                    <a16:creationId xmlns:a16="http://schemas.microsoft.com/office/drawing/2014/main" id="{D19BDFAB-A633-4E3A-B711-1C37FB3924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" y="2241"/>
                <a:ext cx="136" cy="145"/>
                <a:chOff x="1674" y="1820"/>
                <a:chExt cx="851" cy="907"/>
              </a:xfrm>
            </p:grpSpPr>
            <p:grpSp>
              <p:nvGrpSpPr>
                <p:cNvPr id="28763" name="Group 91">
                  <a:extLst>
                    <a:ext uri="{FF2B5EF4-FFF2-40B4-BE49-F238E27FC236}">
                      <a16:creationId xmlns:a16="http://schemas.microsoft.com/office/drawing/2014/main" id="{F8E0802E-64B1-4052-8A6F-A4C4CDAE8D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764" name="Group 92">
                    <a:extLst>
                      <a:ext uri="{FF2B5EF4-FFF2-40B4-BE49-F238E27FC236}">
                        <a16:creationId xmlns:a16="http://schemas.microsoft.com/office/drawing/2014/main" id="{D7A2DF15-BCB2-4956-874D-179FBA7303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65" name="Freeform 93">
                      <a:extLst>
                        <a:ext uri="{FF2B5EF4-FFF2-40B4-BE49-F238E27FC236}">
                          <a16:creationId xmlns:a16="http://schemas.microsoft.com/office/drawing/2014/main" id="{69BF4D4B-B0F8-437C-BF83-1305C99910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66" name="Freeform 94">
                      <a:extLst>
                        <a:ext uri="{FF2B5EF4-FFF2-40B4-BE49-F238E27FC236}">
                          <a16:creationId xmlns:a16="http://schemas.microsoft.com/office/drawing/2014/main" id="{2A3CE3E8-EFB7-431F-9F1E-2AE23F9549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67" name="Group 95">
                    <a:extLst>
                      <a:ext uri="{FF2B5EF4-FFF2-40B4-BE49-F238E27FC236}">
                        <a16:creationId xmlns:a16="http://schemas.microsoft.com/office/drawing/2014/main" id="{EA1B166F-6464-4D08-AD6D-61D7BC4F7E1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68" name="Freeform 96">
                      <a:extLst>
                        <a:ext uri="{FF2B5EF4-FFF2-40B4-BE49-F238E27FC236}">
                          <a16:creationId xmlns:a16="http://schemas.microsoft.com/office/drawing/2014/main" id="{FAC59866-BD7C-43F9-B81D-B2AB57433E1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69" name="Freeform 97">
                      <a:extLst>
                        <a:ext uri="{FF2B5EF4-FFF2-40B4-BE49-F238E27FC236}">
                          <a16:creationId xmlns:a16="http://schemas.microsoft.com/office/drawing/2014/main" id="{C0477D2D-05AC-4520-BE17-26523D8C6C2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70" name="Group 98">
                    <a:extLst>
                      <a:ext uri="{FF2B5EF4-FFF2-40B4-BE49-F238E27FC236}">
                        <a16:creationId xmlns:a16="http://schemas.microsoft.com/office/drawing/2014/main" id="{027C5AAA-464F-45BE-ADD6-23FF1977317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71" name="Freeform 99">
                      <a:extLst>
                        <a:ext uri="{FF2B5EF4-FFF2-40B4-BE49-F238E27FC236}">
                          <a16:creationId xmlns:a16="http://schemas.microsoft.com/office/drawing/2014/main" id="{60330A7E-2011-4F88-A7C8-3B4E9EAAC5E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72" name="Freeform 100">
                      <a:extLst>
                        <a:ext uri="{FF2B5EF4-FFF2-40B4-BE49-F238E27FC236}">
                          <a16:creationId xmlns:a16="http://schemas.microsoft.com/office/drawing/2014/main" id="{CF210122-239E-4BB5-ACA6-6C8043149AD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773" name="Group 101">
                  <a:extLst>
                    <a:ext uri="{FF2B5EF4-FFF2-40B4-BE49-F238E27FC236}">
                      <a16:creationId xmlns:a16="http://schemas.microsoft.com/office/drawing/2014/main" id="{65B7E8C4-C0BC-4639-993C-2AC40C7D85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774" name="Group 102">
                    <a:extLst>
                      <a:ext uri="{FF2B5EF4-FFF2-40B4-BE49-F238E27FC236}">
                        <a16:creationId xmlns:a16="http://schemas.microsoft.com/office/drawing/2014/main" id="{1D3711C6-4ECF-46FA-A765-344AA037F3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75" name="Freeform 103">
                      <a:extLst>
                        <a:ext uri="{FF2B5EF4-FFF2-40B4-BE49-F238E27FC236}">
                          <a16:creationId xmlns:a16="http://schemas.microsoft.com/office/drawing/2014/main" id="{35D09213-DD06-442E-A11B-A1C1017EC14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76" name="Freeform 104">
                      <a:extLst>
                        <a:ext uri="{FF2B5EF4-FFF2-40B4-BE49-F238E27FC236}">
                          <a16:creationId xmlns:a16="http://schemas.microsoft.com/office/drawing/2014/main" id="{111978B2-250C-4F1D-9506-9DFA9506989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77" name="Group 105">
                    <a:extLst>
                      <a:ext uri="{FF2B5EF4-FFF2-40B4-BE49-F238E27FC236}">
                        <a16:creationId xmlns:a16="http://schemas.microsoft.com/office/drawing/2014/main" id="{33663ED0-9333-45F8-AA8B-78C90DCADD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78" name="Freeform 106">
                      <a:extLst>
                        <a:ext uri="{FF2B5EF4-FFF2-40B4-BE49-F238E27FC236}">
                          <a16:creationId xmlns:a16="http://schemas.microsoft.com/office/drawing/2014/main" id="{12BC9C52-F289-4D07-9D8F-B2CC6509A84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79" name="Freeform 107">
                      <a:extLst>
                        <a:ext uri="{FF2B5EF4-FFF2-40B4-BE49-F238E27FC236}">
                          <a16:creationId xmlns:a16="http://schemas.microsoft.com/office/drawing/2014/main" id="{4F6D1BE9-2B0A-4AC7-B0E6-B70729EA2EC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80" name="Group 108">
                    <a:extLst>
                      <a:ext uri="{FF2B5EF4-FFF2-40B4-BE49-F238E27FC236}">
                        <a16:creationId xmlns:a16="http://schemas.microsoft.com/office/drawing/2014/main" id="{3D60CA1A-2695-4624-BBEC-D2AEC06C3B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781" name="Freeform 109">
                      <a:extLst>
                        <a:ext uri="{FF2B5EF4-FFF2-40B4-BE49-F238E27FC236}">
                          <a16:creationId xmlns:a16="http://schemas.microsoft.com/office/drawing/2014/main" id="{FD6DF540-1541-447C-8749-E1C0A1E40F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82" name="Freeform 110">
                      <a:extLst>
                        <a:ext uri="{FF2B5EF4-FFF2-40B4-BE49-F238E27FC236}">
                          <a16:creationId xmlns:a16="http://schemas.microsoft.com/office/drawing/2014/main" id="{9BBF776F-EA19-48BB-B14D-B23A13ABED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783" name="Freeform 111">
              <a:extLst>
                <a:ext uri="{FF2B5EF4-FFF2-40B4-BE49-F238E27FC236}">
                  <a16:creationId xmlns:a16="http://schemas.microsoft.com/office/drawing/2014/main" id="{EE5F3E0C-6787-4D1A-843C-74064AED9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05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4" name="Freeform 112">
              <a:extLst>
                <a:ext uri="{FF2B5EF4-FFF2-40B4-BE49-F238E27FC236}">
                  <a16:creationId xmlns:a16="http://schemas.microsoft.com/office/drawing/2014/main" id="{DAE348F9-8E55-465B-91E1-9B8DA4850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10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85" name="Group 113">
            <a:extLst>
              <a:ext uri="{FF2B5EF4-FFF2-40B4-BE49-F238E27FC236}">
                <a16:creationId xmlns:a16="http://schemas.microsoft.com/office/drawing/2014/main" id="{6AACB48A-3141-45EF-8A4B-8AD0A9FD6B8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177088" y="1358900"/>
            <a:ext cx="674687" cy="720725"/>
            <a:chOff x="1221" y="856"/>
            <a:chExt cx="425" cy="454"/>
          </a:xfrm>
        </p:grpSpPr>
        <p:sp>
          <p:nvSpPr>
            <p:cNvPr id="28786" name="Freeform 114">
              <a:extLst>
                <a:ext uri="{FF2B5EF4-FFF2-40B4-BE49-F238E27FC236}">
                  <a16:creationId xmlns:a16="http://schemas.microsoft.com/office/drawing/2014/main" id="{7BE4707F-4E81-41E3-8EDB-E5C90B2D7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856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7" name="Freeform 115">
              <a:extLst>
                <a:ext uri="{FF2B5EF4-FFF2-40B4-BE49-F238E27FC236}">
                  <a16:creationId xmlns:a16="http://schemas.microsoft.com/office/drawing/2014/main" id="{7642DAEF-4915-4D4B-9FE8-4857F1A9B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998"/>
              <a:ext cx="141" cy="312"/>
            </a:xfrm>
            <a:custGeom>
              <a:avLst/>
              <a:gdLst>
                <a:gd name="T0" fmla="*/ 0 w 141"/>
                <a:gd name="T1" fmla="*/ 0 h 312"/>
                <a:gd name="T2" fmla="*/ 141 w 141"/>
                <a:gd name="T3" fmla="*/ 142 h 312"/>
                <a:gd name="T4" fmla="*/ 141 w 141"/>
                <a:gd name="T5" fmla="*/ 312 h 312"/>
                <a:gd name="T6" fmla="*/ 0 w 141"/>
                <a:gd name="T7" fmla="*/ 170 h 312"/>
                <a:gd name="T8" fmla="*/ 0 w 14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2">
                  <a:moveTo>
                    <a:pt x="0" y="0"/>
                  </a:moveTo>
                  <a:lnTo>
                    <a:pt x="141" y="142"/>
                  </a:lnTo>
                  <a:lnTo>
                    <a:pt x="141" y="312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8" name="Freeform 116">
              <a:extLst>
                <a:ext uri="{FF2B5EF4-FFF2-40B4-BE49-F238E27FC236}">
                  <a16:creationId xmlns:a16="http://schemas.microsoft.com/office/drawing/2014/main" id="{0178F526-1A1F-4C39-B7DB-C3AC6B2E0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998"/>
              <a:ext cx="284" cy="312"/>
            </a:xfrm>
            <a:custGeom>
              <a:avLst/>
              <a:gdLst>
                <a:gd name="T0" fmla="*/ 0 w 284"/>
                <a:gd name="T1" fmla="*/ 312 h 312"/>
                <a:gd name="T2" fmla="*/ 284 w 284"/>
                <a:gd name="T3" fmla="*/ 170 h 312"/>
                <a:gd name="T4" fmla="*/ 284 w 284"/>
                <a:gd name="T5" fmla="*/ 0 h 312"/>
                <a:gd name="T6" fmla="*/ 0 w 284"/>
                <a:gd name="T7" fmla="*/ 142 h 312"/>
                <a:gd name="T8" fmla="*/ 0 w 284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12">
                  <a:moveTo>
                    <a:pt x="0" y="312"/>
                  </a:moveTo>
                  <a:lnTo>
                    <a:pt x="284" y="170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9" name="Freeform 117">
              <a:extLst>
                <a:ext uri="{FF2B5EF4-FFF2-40B4-BE49-F238E27FC236}">
                  <a16:creationId xmlns:a16="http://schemas.microsoft.com/office/drawing/2014/main" id="{4AE92E98-0090-4AC7-867A-99D5A35E3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856"/>
              <a:ext cx="425" cy="454"/>
            </a:xfrm>
            <a:custGeom>
              <a:avLst/>
              <a:gdLst>
                <a:gd name="T0" fmla="*/ 283 w 425"/>
                <a:gd name="T1" fmla="*/ 0 h 454"/>
                <a:gd name="T2" fmla="*/ 0 w 425"/>
                <a:gd name="T3" fmla="*/ 142 h 454"/>
                <a:gd name="T4" fmla="*/ 0 w 425"/>
                <a:gd name="T5" fmla="*/ 312 h 454"/>
                <a:gd name="T6" fmla="*/ 141 w 425"/>
                <a:gd name="T7" fmla="*/ 454 h 454"/>
                <a:gd name="T8" fmla="*/ 425 w 425"/>
                <a:gd name="T9" fmla="*/ 312 h 454"/>
                <a:gd name="T10" fmla="*/ 425 w 425"/>
                <a:gd name="T11" fmla="*/ 142 h 454"/>
                <a:gd name="T12" fmla="*/ 283 w 425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454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141" y="454"/>
                  </a:lnTo>
                  <a:lnTo>
                    <a:pt x="425" y="312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90" name="Group 118">
              <a:extLst>
                <a:ext uri="{FF2B5EF4-FFF2-40B4-BE49-F238E27FC236}">
                  <a16:creationId xmlns:a16="http://schemas.microsoft.com/office/drawing/2014/main" id="{9518A45A-5CC5-4F49-AE3A-9FB9A84A9D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1112"/>
              <a:ext cx="115" cy="156"/>
              <a:chOff x="1391" y="2201"/>
              <a:chExt cx="136" cy="185"/>
            </a:xfrm>
          </p:grpSpPr>
          <p:grpSp>
            <p:nvGrpSpPr>
              <p:cNvPr id="28791" name="Group 119">
                <a:extLst>
                  <a:ext uri="{FF2B5EF4-FFF2-40B4-BE49-F238E27FC236}">
                    <a16:creationId xmlns:a16="http://schemas.microsoft.com/office/drawing/2014/main" id="{A117B67F-9194-4C58-894E-D64B9EE55A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1" y="2201"/>
                <a:ext cx="136" cy="104"/>
                <a:chOff x="1674" y="1054"/>
                <a:chExt cx="851" cy="652"/>
              </a:xfrm>
            </p:grpSpPr>
            <p:grpSp>
              <p:nvGrpSpPr>
                <p:cNvPr id="28792" name="Group 120">
                  <a:extLst>
                    <a:ext uri="{FF2B5EF4-FFF2-40B4-BE49-F238E27FC236}">
                      <a16:creationId xmlns:a16="http://schemas.microsoft.com/office/drawing/2014/main" id="{4B42C8B2-E66B-4B6B-9537-2EF19526DE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793" name="Freeform 121">
                    <a:extLst>
                      <a:ext uri="{FF2B5EF4-FFF2-40B4-BE49-F238E27FC236}">
                        <a16:creationId xmlns:a16="http://schemas.microsoft.com/office/drawing/2014/main" id="{24065319-673B-45E5-AEF1-892B04DBBD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94" name="Freeform 122">
                    <a:extLst>
                      <a:ext uri="{FF2B5EF4-FFF2-40B4-BE49-F238E27FC236}">
                        <a16:creationId xmlns:a16="http://schemas.microsoft.com/office/drawing/2014/main" id="{FA11AE6F-E461-49AC-B580-2AA940ACBB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95" name="Group 123">
                  <a:extLst>
                    <a:ext uri="{FF2B5EF4-FFF2-40B4-BE49-F238E27FC236}">
                      <a16:creationId xmlns:a16="http://schemas.microsoft.com/office/drawing/2014/main" id="{9E51D8DB-DFA3-4F08-8BAB-0FBB279813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796" name="Freeform 124">
                    <a:extLst>
                      <a:ext uri="{FF2B5EF4-FFF2-40B4-BE49-F238E27FC236}">
                        <a16:creationId xmlns:a16="http://schemas.microsoft.com/office/drawing/2014/main" id="{C55D6201-AA44-4E4B-9323-E178841B82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97" name="Freeform 125">
                    <a:extLst>
                      <a:ext uri="{FF2B5EF4-FFF2-40B4-BE49-F238E27FC236}">
                        <a16:creationId xmlns:a16="http://schemas.microsoft.com/office/drawing/2014/main" id="{48EA4E6F-E6E1-458C-8C87-538AFC5322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98" name="Group 126">
                  <a:extLst>
                    <a:ext uri="{FF2B5EF4-FFF2-40B4-BE49-F238E27FC236}">
                      <a16:creationId xmlns:a16="http://schemas.microsoft.com/office/drawing/2014/main" id="{AECEF0E1-8A52-4415-B6E0-96249714D83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799" name="Freeform 127">
                    <a:extLst>
                      <a:ext uri="{FF2B5EF4-FFF2-40B4-BE49-F238E27FC236}">
                        <a16:creationId xmlns:a16="http://schemas.microsoft.com/office/drawing/2014/main" id="{BB231F4C-199A-47A0-9D44-B1119B7C67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00" name="Freeform 128">
                    <a:extLst>
                      <a:ext uri="{FF2B5EF4-FFF2-40B4-BE49-F238E27FC236}">
                        <a16:creationId xmlns:a16="http://schemas.microsoft.com/office/drawing/2014/main" id="{D9B5ADD0-85CB-415E-85D2-5E0730DDEB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801" name="Group 129">
                <a:extLst>
                  <a:ext uri="{FF2B5EF4-FFF2-40B4-BE49-F238E27FC236}">
                    <a16:creationId xmlns:a16="http://schemas.microsoft.com/office/drawing/2014/main" id="{18A3019D-73B6-4660-96F3-C3C92036F3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1" y="2241"/>
                <a:ext cx="136" cy="145"/>
                <a:chOff x="1674" y="1820"/>
                <a:chExt cx="851" cy="907"/>
              </a:xfrm>
            </p:grpSpPr>
            <p:grpSp>
              <p:nvGrpSpPr>
                <p:cNvPr id="28802" name="Group 130">
                  <a:extLst>
                    <a:ext uri="{FF2B5EF4-FFF2-40B4-BE49-F238E27FC236}">
                      <a16:creationId xmlns:a16="http://schemas.microsoft.com/office/drawing/2014/main" id="{F28B4EBD-3977-4404-9454-94C4F7F85F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803" name="Group 131">
                    <a:extLst>
                      <a:ext uri="{FF2B5EF4-FFF2-40B4-BE49-F238E27FC236}">
                        <a16:creationId xmlns:a16="http://schemas.microsoft.com/office/drawing/2014/main" id="{98BDA73B-EA4A-4E54-8E78-BFE4A995E59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04" name="Freeform 132">
                      <a:extLst>
                        <a:ext uri="{FF2B5EF4-FFF2-40B4-BE49-F238E27FC236}">
                          <a16:creationId xmlns:a16="http://schemas.microsoft.com/office/drawing/2014/main" id="{AB066191-06C4-4C57-9D9E-BC738D30C1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05" name="Freeform 133">
                      <a:extLst>
                        <a:ext uri="{FF2B5EF4-FFF2-40B4-BE49-F238E27FC236}">
                          <a16:creationId xmlns:a16="http://schemas.microsoft.com/office/drawing/2014/main" id="{39D7D2A3-ADB9-4044-9F16-F59C7598E1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06" name="Group 134">
                    <a:extLst>
                      <a:ext uri="{FF2B5EF4-FFF2-40B4-BE49-F238E27FC236}">
                        <a16:creationId xmlns:a16="http://schemas.microsoft.com/office/drawing/2014/main" id="{C0C06C4A-2C51-41DB-8613-DD3F00777F2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07" name="Freeform 135">
                      <a:extLst>
                        <a:ext uri="{FF2B5EF4-FFF2-40B4-BE49-F238E27FC236}">
                          <a16:creationId xmlns:a16="http://schemas.microsoft.com/office/drawing/2014/main" id="{8273C2CC-B82D-42C5-92F1-8D1DA7E9AE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08" name="Freeform 136">
                      <a:extLst>
                        <a:ext uri="{FF2B5EF4-FFF2-40B4-BE49-F238E27FC236}">
                          <a16:creationId xmlns:a16="http://schemas.microsoft.com/office/drawing/2014/main" id="{38D07F46-3199-45C5-AB95-B0E7718FD7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09" name="Group 137">
                    <a:extLst>
                      <a:ext uri="{FF2B5EF4-FFF2-40B4-BE49-F238E27FC236}">
                        <a16:creationId xmlns:a16="http://schemas.microsoft.com/office/drawing/2014/main" id="{26105163-6004-4BD9-88A7-A118A4984D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10" name="Freeform 138">
                      <a:extLst>
                        <a:ext uri="{FF2B5EF4-FFF2-40B4-BE49-F238E27FC236}">
                          <a16:creationId xmlns:a16="http://schemas.microsoft.com/office/drawing/2014/main" id="{70DF61F4-9E36-48A9-B118-E955C7B7835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11" name="Freeform 139">
                      <a:extLst>
                        <a:ext uri="{FF2B5EF4-FFF2-40B4-BE49-F238E27FC236}">
                          <a16:creationId xmlns:a16="http://schemas.microsoft.com/office/drawing/2014/main" id="{D2B08951-0B1D-4E2B-9FB7-4E54C4DA81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812" name="Group 140">
                  <a:extLst>
                    <a:ext uri="{FF2B5EF4-FFF2-40B4-BE49-F238E27FC236}">
                      <a16:creationId xmlns:a16="http://schemas.microsoft.com/office/drawing/2014/main" id="{66CDF099-6604-41AF-984E-7CFCB918FC3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813" name="Group 141">
                    <a:extLst>
                      <a:ext uri="{FF2B5EF4-FFF2-40B4-BE49-F238E27FC236}">
                        <a16:creationId xmlns:a16="http://schemas.microsoft.com/office/drawing/2014/main" id="{791794B1-D8DC-478F-808B-866855DBEA6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14" name="Freeform 142">
                      <a:extLst>
                        <a:ext uri="{FF2B5EF4-FFF2-40B4-BE49-F238E27FC236}">
                          <a16:creationId xmlns:a16="http://schemas.microsoft.com/office/drawing/2014/main" id="{55410904-5676-431E-8517-98FFBD44D88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15" name="Freeform 143">
                      <a:extLst>
                        <a:ext uri="{FF2B5EF4-FFF2-40B4-BE49-F238E27FC236}">
                          <a16:creationId xmlns:a16="http://schemas.microsoft.com/office/drawing/2014/main" id="{6E5A21DF-34D3-4460-953E-14D292CE768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16" name="Group 144">
                    <a:extLst>
                      <a:ext uri="{FF2B5EF4-FFF2-40B4-BE49-F238E27FC236}">
                        <a16:creationId xmlns:a16="http://schemas.microsoft.com/office/drawing/2014/main" id="{DDA6A453-A8F4-4552-8F5F-6BFD69052C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17" name="Freeform 145">
                      <a:extLst>
                        <a:ext uri="{FF2B5EF4-FFF2-40B4-BE49-F238E27FC236}">
                          <a16:creationId xmlns:a16="http://schemas.microsoft.com/office/drawing/2014/main" id="{F27255EA-F4ED-4BD6-8193-455F778056B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18" name="Freeform 146">
                      <a:extLst>
                        <a:ext uri="{FF2B5EF4-FFF2-40B4-BE49-F238E27FC236}">
                          <a16:creationId xmlns:a16="http://schemas.microsoft.com/office/drawing/2014/main" id="{23990DC4-B85A-4C99-BCB0-8FCED122F2D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19" name="Group 147">
                    <a:extLst>
                      <a:ext uri="{FF2B5EF4-FFF2-40B4-BE49-F238E27FC236}">
                        <a16:creationId xmlns:a16="http://schemas.microsoft.com/office/drawing/2014/main" id="{712317CA-F6A0-4795-B188-BEF0D09A0AA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20" name="Freeform 148">
                      <a:extLst>
                        <a:ext uri="{FF2B5EF4-FFF2-40B4-BE49-F238E27FC236}">
                          <a16:creationId xmlns:a16="http://schemas.microsoft.com/office/drawing/2014/main" id="{8EDCE09D-5D84-4EE2-AC62-BEED17DFF64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21" name="Freeform 149">
                      <a:extLst>
                        <a:ext uri="{FF2B5EF4-FFF2-40B4-BE49-F238E27FC236}">
                          <a16:creationId xmlns:a16="http://schemas.microsoft.com/office/drawing/2014/main" id="{8CEC8A9E-5F27-443B-9E73-CADA3305F02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822" name="Freeform 150">
              <a:extLst>
                <a:ext uri="{FF2B5EF4-FFF2-40B4-BE49-F238E27FC236}">
                  <a16:creationId xmlns:a16="http://schemas.microsoft.com/office/drawing/2014/main" id="{77D1249F-6F40-404B-9416-B13915A98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044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23" name="Freeform 151">
              <a:extLst>
                <a:ext uri="{FF2B5EF4-FFF2-40B4-BE49-F238E27FC236}">
                  <a16:creationId xmlns:a16="http://schemas.microsoft.com/office/drawing/2014/main" id="{A0C1105A-270D-415E-8BA9-ECFE3B21F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083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24" name="Group 152">
            <a:extLst>
              <a:ext uri="{FF2B5EF4-FFF2-40B4-BE49-F238E27FC236}">
                <a16:creationId xmlns:a16="http://schemas.microsoft.com/office/drawing/2014/main" id="{87412070-71E3-47BB-A8C8-FE7A1B3BB54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175500" y="727075"/>
            <a:ext cx="676275" cy="630238"/>
            <a:chOff x="1221" y="458"/>
            <a:chExt cx="426" cy="397"/>
          </a:xfrm>
        </p:grpSpPr>
        <p:sp>
          <p:nvSpPr>
            <p:cNvPr id="28825" name="Freeform 153">
              <a:extLst>
                <a:ext uri="{FF2B5EF4-FFF2-40B4-BE49-F238E27FC236}">
                  <a16:creationId xmlns:a16="http://schemas.microsoft.com/office/drawing/2014/main" id="{EC7FE624-9856-4BF6-B1A6-F8F08246E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26" name="Freeform 154">
              <a:extLst>
                <a:ext uri="{FF2B5EF4-FFF2-40B4-BE49-F238E27FC236}">
                  <a16:creationId xmlns:a16="http://schemas.microsoft.com/office/drawing/2014/main" id="{7F4DCEE7-C79A-4DF8-BB70-C8D3393D1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27" name="Freeform 155">
              <a:extLst>
                <a:ext uri="{FF2B5EF4-FFF2-40B4-BE49-F238E27FC236}">
                  <a16:creationId xmlns:a16="http://schemas.microsoft.com/office/drawing/2014/main" id="{F2E15A03-78E7-4E81-9187-0B07A48EE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28" name="Freeform 156">
              <a:extLst>
                <a:ext uri="{FF2B5EF4-FFF2-40B4-BE49-F238E27FC236}">
                  <a16:creationId xmlns:a16="http://schemas.microsoft.com/office/drawing/2014/main" id="{FFEED7D0-ACDA-4DBA-9288-3068D5942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829" name="Group 157">
              <a:extLst>
                <a:ext uri="{FF2B5EF4-FFF2-40B4-BE49-F238E27FC236}">
                  <a16:creationId xmlns:a16="http://schemas.microsoft.com/office/drawing/2014/main" id="{05F57163-0065-4D7A-98CD-972C190168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686"/>
              <a:ext cx="124" cy="132"/>
              <a:chOff x="1674" y="1820"/>
              <a:chExt cx="851" cy="907"/>
            </a:xfrm>
          </p:grpSpPr>
          <p:grpSp>
            <p:nvGrpSpPr>
              <p:cNvPr id="28830" name="Group 158">
                <a:extLst>
                  <a:ext uri="{FF2B5EF4-FFF2-40B4-BE49-F238E27FC236}">
                    <a16:creationId xmlns:a16="http://schemas.microsoft.com/office/drawing/2014/main" id="{8E2C2B8F-4C69-4FD2-A1E5-6D4005320A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28831" name="Group 159">
                  <a:extLst>
                    <a:ext uri="{FF2B5EF4-FFF2-40B4-BE49-F238E27FC236}">
                      <a16:creationId xmlns:a16="http://schemas.microsoft.com/office/drawing/2014/main" id="{0791369A-A110-444A-830A-1EA4FA2868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832" name="Freeform 160">
                    <a:extLst>
                      <a:ext uri="{FF2B5EF4-FFF2-40B4-BE49-F238E27FC236}">
                        <a16:creationId xmlns:a16="http://schemas.microsoft.com/office/drawing/2014/main" id="{962B0BF1-EE78-4B06-A050-4301C55EBF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33" name="Freeform 161">
                    <a:extLst>
                      <a:ext uri="{FF2B5EF4-FFF2-40B4-BE49-F238E27FC236}">
                        <a16:creationId xmlns:a16="http://schemas.microsoft.com/office/drawing/2014/main" id="{12793B30-A024-475B-A248-15A103451C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34" name="Group 162">
                  <a:extLst>
                    <a:ext uri="{FF2B5EF4-FFF2-40B4-BE49-F238E27FC236}">
                      <a16:creationId xmlns:a16="http://schemas.microsoft.com/office/drawing/2014/main" id="{5A51EFEB-2656-4099-9A1D-58241A6A400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835" name="Freeform 163">
                    <a:extLst>
                      <a:ext uri="{FF2B5EF4-FFF2-40B4-BE49-F238E27FC236}">
                        <a16:creationId xmlns:a16="http://schemas.microsoft.com/office/drawing/2014/main" id="{7D35F7E2-52D8-4B3F-854A-C60DAB4B49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36" name="Freeform 164">
                    <a:extLst>
                      <a:ext uri="{FF2B5EF4-FFF2-40B4-BE49-F238E27FC236}">
                        <a16:creationId xmlns:a16="http://schemas.microsoft.com/office/drawing/2014/main" id="{66FA80E2-1F7F-4084-B6A5-D7BD62A7D6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37" name="Group 165">
                  <a:extLst>
                    <a:ext uri="{FF2B5EF4-FFF2-40B4-BE49-F238E27FC236}">
                      <a16:creationId xmlns:a16="http://schemas.microsoft.com/office/drawing/2014/main" id="{08315C21-DDEF-43C3-B609-A2A77B4074B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838" name="Freeform 166">
                    <a:extLst>
                      <a:ext uri="{FF2B5EF4-FFF2-40B4-BE49-F238E27FC236}">
                        <a16:creationId xmlns:a16="http://schemas.microsoft.com/office/drawing/2014/main" id="{ED6A896E-AAEF-4C97-AEC8-E955AA65E9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39" name="Freeform 167">
                    <a:extLst>
                      <a:ext uri="{FF2B5EF4-FFF2-40B4-BE49-F238E27FC236}">
                        <a16:creationId xmlns:a16="http://schemas.microsoft.com/office/drawing/2014/main" id="{D75A71E5-61C7-4770-9540-649B8F76F0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840" name="Group 168">
                <a:extLst>
                  <a:ext uri="{FF2B5EF4-FFF2-40B4-BE49-F238E27FC236}">
                    <a16:creationId xmlns:a16="http://schemas.microsoft.com/office/drawing/2014/main" id="{108D7065-C93A-42E5-B8BC-99D2FE4FBD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28841" name="Group 169">
                  <a:extLst>
                    <a:ext uri="{FF2B5EF4-FFF2-40B4-BE49-F238E27FC236}">
                      <a16:creationId xmlns:a16="http://schemas.microsoft.com/office/drawing/2014/main" id="{752A7BB9-5411-4A65-AD59-4FEF817343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842" name="Freeform 170">
                    <a:extLst>
                      <a:ext uri="{FF2B5EF4-FFF2-40B4-BE49-F238E27FC236}">
                        <a16:creationId xmlns:a16="http://schemas.microsoft.com/office/drawing/2014/main" id="{122DB9DB-EBB6-4115-A620-6F31B494BF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43" name="Freeform 171">
                    <a:extLst>
                      <a:ext uri="{FF2B5EF4-FFF2-40B4-BE49-F238E27FC236}">
                        <a16:creationId xmlns:a16="http://schemas.microsoft.com/office/drawing/2014/main" id="{09A0B395-9A19-4404-A3B0-8BEC0D412C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44" name="Group 172">
                  <a:extLst>
                    <a:ext uri="{FF2B5EF4-FFF2-40B4-BE49-F238E27FC236}">
                      <a16:creationId xmlns:a16="http://schemas.microsoft.com/office/drawing/2014/main" id="{3B891CA1-6AE0-4B62-AEAA-EB65EFB049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845" name="Freeform 173">
                    <a:extLst>
                      <a:ext uri="{FF2B5EF4-FFF2-40B4-BE49-F238E27FC236}">
                        <a16:creationId xmlns:a16="http://schemas.microsoft.com/office/drawing/2014/main" id="{BD52B8B0-70C9-494F-BE61-16F9D5DE93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46" name="Freeform 174">
                    <a:extLst>
                      <a:ext uri="{FF2B5EF4-FFF2-40B4-BE49-F238E27FC236}">
                        <a16:creationId xmlns:a16="http://schemas.microsoft.com/office/drawing/2014/main" id="{4B47AAF6-3DDF-471E-9085-04827DE764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47" name="Group 175">
                  <a:extLst>
                    <a:ext uri="{FF2B5EF4-FFF2-40B4-BE49-F238E27FC236}">
                      <a16:creationId xmlns:a16="http://schemas.microsoft.com/office/drawing/2014/main" id="{6675C6B6-D852-4A7B-90C2-0485081075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848" name="Freeform 176">
                    <a:extLst>
                      <a:ext uri="{FF2B5EF4-FFF2-40B4-BE49-F238E27FC236}">
                        <a16:creationId xmlns:a16="http://schemas.microsoft.com/office/drawing/2014/main" id="{6887C8A9-A95E-4E43-8FFA-82320BC596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49" name="Freeform 177">
                    <a:extLst>
                      <a:ext uri="{FF2B5EF4-FFF2-40B4-BE49-F238E27FC236}">
                        <a16:creationId xmlns:a16="http://schemas.microsoft.com/office/drawing/2014/main" id="{A963456C-2C78-4E8B-913F-6FAA843623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8850" name="Freeform 178">
              <a:extLst>
                <a:ext uri="{FF2B5EF4-FFF2-40B4-BE49-F238E27FC236}">
                  <a16:creationId xmlns:a16="http://schemas.microsoft.com/office/drawing/2014/main" id="{508C21CD-185D-46E9-B00D-F7822FA8B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1" name="Freeform 179">
              <a:extLst>
                <a:ext uri="{FF2B5EF4-FFF2-40B4-BE49-F238E27FC236}">
                  <a16:creationId xmlns:a16="http://schemas.microsoft.com/office/drawing/2014/main" id="{58F83602-0A9F-485F-A5FD-F39C21AC8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52" name="Group 180">
            <a:extLst>
              <a:ext uri="{FF2B5EF4-FFF2-40B4-BE49-F238E27FC236}">
                <a16:creationId xmlns:a16="http://schemas.microsoft.com/office/drawing/2014/main" id="{CD23B8E8-D806-41C2-BC69-42569227AD1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10325" y="727075"/>
            <a:ext cx="676275" cy="630238"/>
            <a:chOff x="1703" y="458"/>
            <a:chExt cx="426" cy="397"/>
          </a:xfrm>
        </p:grpSpPr>
        <p:sp>
          <p:nvSpPr>
            <p:cNvPr id="28853" name="Freeform 181">
              <a:extLst>
                <a:ext uri="{FF2B5EF4-FFF2-40B4-BE49-F238E27FC236}">
                  <a16:creationId xmlns:a16="http://schemas.microsoft.com/office/drawing/2014/main" id="{368EC15A-51E1-4946-9946-3BFD825A8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45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4" name="Freeform 182">
              <a:extLst>
                <a:ext uri="{FF2B5EF4-FFF2-40B4-BE49-F238E27FC236}">
                  <a16:creationId xmlns:a16="http://schemas.microsoft.com/office/drawing/2014/main" id="{4D3C1059-EF47-45BC-A7B5-BA6E8FEC9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600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5" name="Freeform 183">
              <a:extLst>
                <a:ext uri="{FF2B5EF4-FFF2-40B4-BE49-F238E27FC236}">
                  <a16:creationId xmlns:a16="http://schemas.microsoft.com/office/drawing/2014/main" id="{9DF9F289-6BD4-4A3F-BE24-56E09911A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600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6" name="Freeform 184">
              <a:extLst>
                <a:ext uri="{FF2B5EF4-FFF2-40B4-BE49-F238E27FC236}">
                  <a16:creationId xmlns:a16="http://schemas.microsoft.com/office/drawing/2014/main" id="{93005767-5A2F-464F-BCFA-BA0B03CAB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458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857" name="Group 185">
              <a:extLst>
                <a:ext uri="{FF2B5EF4-FFF2-40B4-BE49-F238E27FC236}">
                  <a16:creationId xmlns:a16="http://schemas.microsoft.com/office/drawing/2014/main" id="{B46C6740-F3DE-4571-BEF3-4E1B7CFEFE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686"/>
              <a:ext cx="124" cy="132"/>
              <a:chOff x="1674" y="1820"/>
              <a:chExt cx="851" cy="907"/>
            </a:xfrm>
          </p:grpSpPr>
          <p:grpSp>
            <p:nvGrpSpPr>
              <p:cNvPr id="28858" name="Group 186">
                <a:extLst>
                  <a:ext uri="{FF2B5EF4-FFF2-40B4-BE49-F238E27FC236}">
                    <a16:creationId xmlns:a16="http://schemas.microsoft.com/office/drawing/2014/main" id="{83EA8BAD-1A61-4A6A-81D3-FF06162473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652"/>
                <a:chOff x="1674" y="1054"/>
                <a:chExt cx="851" cy="652"/>
              </a:xfrm>
            </p:grpSpPr>
            <p:grpSp>
              <p:nvGrpSpPr>
                <p:cNvPr id="28859" name="Group 187">
                  <a:extLst>
                    <a:ext uri="{FF2B5EF4-FFF2-40B4-BE49-F238E27FC236}">
                      <a16:creationId xmlns:a16="http://schemas.microsoft.com/office/drawing/2014/main" id="{A8AFA86F-15FF-4073-82CB-63488CEE97B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860" name="Freeform 188">
                    <a:extLst>
                      <a:ext uri="{FF2B5EF4-FFF2-40B4-BE49-F238E27FC236}">
                        <a16:creationId xmlns:a16="http://schemas.microsoft.com/office/drawing/2014/main" id="{4D1CCB4D-0833-4E77-B7BD-53E395419E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61" name="Freeform 189">
                    <a:extLst>
                      <a:ext uri="{FF2B5EF4-FFF2-40B4-BE49-F238E27FC236}">
                        <a16:creationId xmlns:a16="http://schemas.microsoft.com/office/drawing/2014/main" id="{33428D69-CD5B-4F00-831E-428D67454F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62" name="Group 190">
                  <a:extLst>
                    <a:ext uri="{FF2B5EF4-FFF2-40B4-BE49-F238E27FC236}">
                      <a16:creationId xmlns:a16="http://schemas.microsoft.com/office/drawing/2014/main" id="{53CAF24E-B5A3-4026-B5F7-4DFBF2C720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863" name="Freeform 191">
                    <a:extLst>
                      <a:ext uri="{FF2B5EF4-FFF2-40B4-BE49-F238E27FC236}">
                        <a16:creationId xmlns:a16="http://schemas.microsoft.com/office/drawing/2014/main" id="{2F732569-2E15-4690-9ADF-7C3A4C4D4F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64" name="Freeform 192">
                    <a:extLst>
                      <a:ext uri="{FF2B5EF4-FFF2-40B4-BE49-F238E27FC236}">
                        <a16:creationId xmlns:a16="http://schemas.microsoft.com/office/drawing/2014/main" id="{0D86A7CB-B24C-4FA3-9217-1BEAB623EB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65" name="Group 193">
                  <a:extLst>
                    <a:ext uri="{FF2B5EF4-FFF2-40B4-BE49-F238E27FC236}">
                      <a16:creationId xmlns:a16="http://schemas.microsoft.com/office/drawing/2014/main" id="{14F9BACE-2A7D-45C9-AFD8-15056A7172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866" name="Freeform 194">
                    <a:extLst>
                      <a:ext uri="{FF2B5EF4-FFF2-40B4-BE49-F238E27FC236}">
                        <a16:creationId xmlns:a16="http://schemas.microsoft.com/office/drawing/2014/main" id="{AFE21C15-81CA-4D8D-B840-A16508338E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67" name="Freeform 195">
                    <a:extLst>
                      <a:ext uri="{FF2B5EF4-FFF2-40B4-BE49-F238E27FC236}">
                        <a16:creationId xmlns:a16="http://schemas.microsoft.com/office/drawing/2014/main" id="{16190830-AF7A-445C-9F62-A85CF62822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868" name="Group 196">
                <a:extLst>
                  <a:ext uri="{FF2B5EF4-FFF2-40B4-BE49-F238E27FC236}">
                    <a16:creationId xmlns:a16="http://schemas.microsoft.com/office/drawing/2014/main" id="{5F848B22-141C-4CC7-99BB-0E54F53FDF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75"/>
                <a:ext cx="851" cy="652"/>
                <a:chOff x="1674" y="1054"/>
                <a:chExt cx="851" cy="652"/>
              </a:xfrm>
            </p:grpSpPr>
            <p:grpSp>
              <p:nvGrpSpPr>
                <p:cNvPr id="28869" name="Group 197">
                  <a:extLst>
                    <a:ext uri="{FF2B5EF4-FFF2-40B4-BE49-F238E27FC236}">
                      <a16:creationId xmlns:a16="http://schemas.microsoft.com/office/drawing/2014/main" id="{D294589B-0BD6-4E34-BBD1-6389762E01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054"/>
                  <a:ext cx="851" cy="482"/>
                  <a:chOff x="1674" y="884"/>
                  <a:chExt cx="851" cy="482"/>
                </a:xfrm>
              </p:grpSpPr>
              <p:sp>
                <p:nvSpPr>
                  <p:cNvPr id="28870" name="Freeform 198">
                    <a:extLst>
                      <a:ext uri="{FF2B5EF4-FFF2-40B4-BE49-F238E27FC236}">
                        <a16:creationId xmlns:a16="http://schemas.microsoft.com/office/drawing/2014/main" id="{7A3A1781-7109-4C79-BD45-7CB19A1124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71" name="Freeform 199">
                    <a:extLst>
                      <a:ext uri="{FF2B5EF4-FFF2-40B4-BE49-F238E27FC236}">
                        <a16:creationId xmlns:a16="http://schemas.microsoft.com/office/drawing/2014/main" id="{38BDE06B-ED6D-4ED5-A2E9-BDB5575226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72" name="Group 200">
                  <a:extLst>
                    <a:ext uri="{FF2B5EF4-FFF2-40B4-BE49-F238E27FC236}">
                      <a16:creationId xmlns:a16="http://schemas.microsoft.com/office/drawing/2014/main" id="{7EC629D8-DF24-4AEE-ADB7-2153DF83A1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139"/>
                  <a:ext cx="851" cy="482"/>
                  <a:chOff x="1674" y="884"/>
                  <a:chExt cx="851" cy="482"/>
                </a:xfrm>
              </p:grpSpPr>
              <p:sp>
                <p:nvSpPr>
                  <p:cNvPr id="28873" name="Freeform 201">
                    <a:extLst>
                      <a:ext uri="{FF2B5EF4-FFF2-40B4-BE49-F238E27FC236}">
                        <a16:creationId xmlns:a16="http://schemas.microsoft.com/office/drawing/2014/main" id="{9D70469E-6BAA-479C-84CA-59C54A0229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74" name="Freeform 202">
                    <a:extLst>
                      <a:ext uri="{FF2B5EF4-FFF2-40B4-BE49-F238E27FC236}">
                        <a16:creationId xmlns:a16="http://schemas.microsoft.com/office/drawing/2014/main" id="{3CAF691D-495E-47FA-B8C7-BCDD5BECE8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875" name="Group 203">
                  <a:extLst>
                    <a:ext uri="{FF2B5EF4-FFF2-40B4-BE49-F238E27FC236}">
                      <a16:creationId xmlns:a16="http://schemas.microsoft.com/office/drawing/2014/main" id="{66D18545-5E98-4E67-A0C9-2C5C905355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224"/>
                  <a:ext cx="851" cy="482"/>
                  <a:chOff x="1674" y="884"/>
                  <a:chExt cx="851" cy="482"/>
                </a:xfrm>
              </p:grpSpPr>
              <p:sp>
                <p:nvSpPr>
                  <p:cNvPr id="28876" name="Freeform 204">
                    <a:extLst>
                      <a:ext uri="{FF2B5EF4-FFF2-40B4-BE49-F238E27FC236}">
                        <a16:creationId xmlns:a16="http://schemas.microsoft.com/office/drawing/2014/main" id="{A9649988-8F00-4532-8CFB-B2C3CACFF6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4" y="884"/>
                    <a:ext cx="851" cy="482"/>
                  </a:xfrm>
                  <a:custGeom>
                    <a:avLst/>
                    <a:gdLst>
                      <a:gd name="T0" fmla="*/ 0 w 851"/>
                      <a:gd name="T1" fmla="*/ 482 h 482"/>
                      <a:gd name="T2" fmla="*/ 0 w 851"/>
                      <a:gd name="T3" fmla="*/ 426 h 482"/>
                      <a:gd name="T4" fmla="*/ 851 w 851"/>
                      <a:gd name="T5" fmla="*/ 0 h 482"/>
                      <a:gd name="T6" fmla="*/ 851 w 851"/>
                      <a:gd name="T7" fmla="*/ 57 h 482"/>
                      <a:gd name="T8" fmla="*/ 0 w 851"/>
                      <a:gd name="T9" fmla="*/ 482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1" h="482">
                        <a:moveTo>
                          <a:pt x="0" y="482"/>
                        </a:moveTo>
                        <a:lnTo>
                          <a:pt x="0" y="426"/>
                        </a:lnTo>
                        <a:lnTo>
                          <a:pt x="851" y="0"/>
                        </a:lnTo>
                        <a:lnTo>
                          <a:pt x="851" y="57"/>
                        </a:lnTo>
                        <a:lnTo>
                          <a:pt x="0" y="4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77" name="Freeform 205">
                    <a:extLst>
                      <a:ext uri="{FF2B5EF4-FFF2-40B4-BE49-F238E27FC236}">
                        <a16:creationId xmlns:a16="http://schemas.microsoft.com/office/drawing/2014/main" id="{0D9DC073-2D23-492C-9E71-A4919134AC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8" y="884"/>
                    <a:ext cx="57" cy="57"/>
                  </a:xfrm>
                  <a:custGeom>
                    <a:avLst/>
                    <a:gdLst>
                      <a:gd name="T0" fmla="*/ 57 w 57"/>
                      <a:gd name="T1" fmla="*/ 0 h 57"/>
                      <a:gd name="T2" fmla="*/ 57 w 57"/>
                      <a:gd name="T3" fmla="*/ 57 h 57"/>
                      <a:gd name="T4" fmla="*/ 0 w 57"/>
                      <a:gd name="T5" fmla="*/ 29 h 57"/>
                      <a:gd name="T6" fmla="*/ 57 w 57"/>
                      <a:gd name="T7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7">
                        <a:moveTo>
                          <a:pt x="57" y="0"/>
                        </a:moveTo>
                        <a:lnTo>
                          <a:pt x="57" y="57"/>
                        </a:lnTo>
                        <a:lnTo>
                          <a:pt x="0" y="29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8878" name="Freeform 206">
              <a:extLst>
                <a:ext uri="{FF2B5EF4-FFF2-40B4-BE49-F238E27FC236}">
                  <a16:creationId xmlns:a16="http://schemas.microsoft.com/office/drawing/2014/main" id="{5303D3C1-3DD3-4814-B3AD-91424F5B5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630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79" name="Freeform 207">
              <a:extLst>
                <a:ext uri="{FF2B5EF4-FFF2-40B4-BE49-F238E27FC236}">
                  <a16:creationId xmlns:a16="http://schemas.microsoft.com/office/drawing/2014/main" id="{A627D759-CE42-4E0B-A2A0-216636309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67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80" name="Group 208">
            <a:extLst>
              <a:ext uri="{FF2B5EF4-FFF2-40B4-BE49-F238E27FC236}">
                <a16:creationId xmlns:a16="http://schemas.microsoft.com/office/drawing/2014/main" id="{985CB4DF-44F5-426F-8DD4-AE910574BEE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11913" y="2079625"/>
            <a:ext cx="674687" cy="811213"/>
            <a:chOff x="1703" y="1310"/>
            <a:chExt cx="425" cy="511"/>
          </a:xfrm>
        </p:grpSpPr>
        <p:sp>
          <p:nvSpPr>
            <p:cNvPr id="28881" name="Freeform 209">
              <a:extLst>
                <a:ext uri="{FF2B5EF4-FFF2-40B4-BE49-F238E27FC236}">
                  <a16:creationId xmlns:a16="http://schemas.microsoft.com/office/drawing/2014/main" id="{1253ACAF-568F-4D89-BB85-ECF86354D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31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2" name="Freeform 210">
              <a:extLst>
                <a:ext uri="{FF2B5EF4-FFF2-40B4-BE49-F238E27FC236}">
                  <a16:creationId xmlns:a16="http://schemas.microsoft.com/office/drawing/2014/main" id="{88FBC27F-3EC9-4A12-A6CB-2B3C1AE1B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452"/>
              <a:ext cx="141" cy="369"/>
            </a:xfrm>
            <a:custGeom>
              <a:avLst/>
              <a:gdLst>
                <a:gd name="T0" fmla="*/ 0 w 141"/>
                <a:gd name="T1" fmla="*/ 227 h 369"/>
                <a:gd name="T2" fmla="*/ 141 w 141"/>
                <a:gd name="T3" fmla="*/ 369 h 369"/>
                <a:gd name="T4" fmla="*/ 141 w 141"/>
                <a:gd name="T5" fmla="*/ 142 h 369"/>
                <a:gd name="T6" fmla="*/ 0 w 141"/>
                <a:gd name="T7" fmla="*/ 0 h 369"/>
                <a:gd name="T8" fmla="*/ 0 w 141"/>
                <a:gd name="T9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69">
                  <a:moveTo>
                    <a:pt x="0" y="227"/>
                  </a:moveTo>
                  <a:lnTo>
                    <a:pt x="141" y="369"/>
                  </a:lnTo>
                  <a:lnTo>
                    <a:pt x="141" y="142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3" name="Freeform 211">
              <a:extLst>
                <a:ext uri="{FF2B5EF4-FFF2-40B4-BE49-F238E27FC236}">
                  <a16:creationId xmlns:a16="http://schemas.microsoft.com/office/drawing/2014/main" id="{0DF845C9-F8D3-40DA-96BE-0EDD2E9E2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45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284 w 284"/>
                <a:gd name="T3" fmla="*/ 227 h 368"/>
                <a:gd name="T4" fmla="*/ 284 w 284"/>
                <a:gd name="T5" fmla="*/ 0 h 368"/>
                <a:gd name="T6" fmla="*/ 0 w 284"/>
                <a:gd name="T7" fmla="*/ 141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284" y="227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4" name="Freeform 212">
              <a:extLst>
                <a:ext uri="{FF2B5EF4-FFF2-40B4-BE49-F238E27FC236}">
                  <a16:creationId xmlns:a16="http://schemas.microsoft.com/office/drawing/2014/main" id="{D277B70F-5371-4C7B-88F9-0072520B7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1310"/>
              <a:ext cx="425" cy="510"/>
            </a:xfrm>
            <a:custGeom>
              <a:avLst/>
              <a:gdLst>
                <a:gd name="T0" fmla="*/ 283 w 425"/>
                <a:gd name="T1" fmla="*/ 0 h 510"/>
                <a:gd name="T2" fmla="*/ 0 w 425"/>
                <a:gd name="T3" fmla="*/ 142 h 510"/>
                <a:gd name="T4" fmla="*/ 0 w 425"/>
                <a:gd name="T5" fmla="*/ 369 h 510"/>
                <a:gd name="T6" fmla="*/ 141 w 425"/>
                <a:gd name="T7" fmla="*/ 510 h 510"/>
                <a:gd name="T8" fmla="*/ 425 w 425"/>
                <a:gd name="T9" fmla="*/ 369 h 510"/>
                <a:gd name="T10" fmla="*/ 425 w 425"/>
                <a:gd name="T11" fmla="*/ 142 h 510"/>
                <a:gd name="T12" fmla="*/ 283 w 425"/>
                <a:gd name="T1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10">
                  <a:moveTo>
                    <a:pt x="283" y="0"/>
                  </a:moveTo>
                  <a:lnTo>
                    <a:pt x="0" y="142"/>
                  </a:lnTo>
                  <a:lnTo>
                    <a:pt x="0" y="369"/>
                  </a:lnTo>
                  <a:lnTo>
                    <a:pt x="141" y="510"/>
                  </a:lnTo>
                  <a:lnTo>
                    <a:pt x="425" y="369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885" name="Group 213">
              <a:extLst>
                <a:ext uri="{FF2B5EF4-FFF2-40B4-BE49-F238E27FC236}">
                  <a16:creationId xmlns:a16="http://schemas.microsoft.com/office/drawing/2014/main" id="{04FF8F96-9F7B-4B49-B658-DE8A0D2E06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3" y="1593"/>
              <a:ext cx="119" cy="198"/>
              <a:chOff x="1674" y="1820"/>
              <a:chExt cx="851" cy="1417"/>
            </a:xfrm>
          </p:grpSpPr>
          <p:grpSp>
            <p:nvGrpSpPr>
              <p:cNvPr id="28886" name="Group 214">
                <a:extLst>
                  <a:ext uri="{FF2B5EF4-FFF2-40B4-BE49-F238E27FC236}">
                    <a16:creationId xmlns:a16="http://schemas.microsoft.com/office/drawing/2014/main" id="{891A0BD7-B15D-48CC-8223-A0DE6DC017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907"/>
                <a:chOff x="1674" y="1820"/>
                <a:chExt cx="851" cy="907"/>
              </a:xfrm>
            </p:grpSpPr>
            <p:grpSp>
              <p:nvGrpSpPr>
                <p:cNvPr id="28887" name="Group 215">
                  <a:extLst>
                    <a:ext uri="{FF2B5EF4-FFF2-40B4-BE49-F238E27FC236}">
                      <a16:creationId xmlns:a16="http://schemas.microsoft.com/office/drawing/2014/main" id="{A667340E-988E-4C7B-A9D3-9D82303AB2F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888" name="Group 216">
                    <a:extLst>
                      <a:ext uri="{FF2B5EF4-FFF2-40B4-BE49-F238E27FC236}">
                        <a16:creationId xmlns:a16="http://schemas.microsoft.com/office/drawing/2014/main" id="{95044BD7-4DBF-47FC-A11C-F90889E7B60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89" name="Freeform 217">
                      <a:extLst>
                        <a:ext uri="{FF2B5EF4-FFF2-40B4-BE49-F238E27FC236}">
                          <a16:creationId xmlns:a16="http://schemas.microsoft.com/office/drawing/2014/main" id="{96234052-66DE-46AE-AC12-E5A782E1F16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0" name="Freeform 218">
                      <a:extLst>
                        <a:ext uri="{FF2B5EF4-FFF2-40B4-BE49-F238E27FC236}">
                          <a16:creationId xmlns:a16="http://schemas.microsoft.com/office/drawing/2014/main" id="{3C5B26BC-C1B6-400D-B2E1-8C5221D88DC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91" name="Group 219">
                    <a:extLst>
                      <a:ext uri="{FF2B5EF4-FFF2-40B4-BE49-F238E27FC236}">
                        <a16:creationId xmlns:a16="http://schemas.microsoft.com/office/drawing/2014/main" id="{D1E88621-2CBE-469D-8FDB-4F7F11CAC9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92" name="Freeform 220">
                      <a:extLst>
                        <a:ext uri="{FF2B5EF4-FFF2-40B4-BE49-F238E27FC236}">
                          <a16:creationId xmlns:a16="http://schemas.microsoft.com/office/drawing/2014/main" id="{BDDACEA1-44A6-4071-BB34-BE88895B1DA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3" name="Freeform 221">
                      <a:extLst>
                        <a:ext uri="{FF2B5EF4-FFF2-40B4-BE49-F238E27FC236}">
                          <a16:creationId xmlns:a16="http://schemas.microsoft.com/office/drawing/2014/main" id="{B947CB67-C816-450F-8189-F935624E98B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94" name="Group 222">
                    <a:extLst>
                      <a:ext uri="{FF2B5EF4-FFF2-40B4-BE49-F238E27FC236}">
                        <a16:creationId xmlns:a16="http://schemas.microsoft.com/office/drawing/2014/main" id="{1A60A3E0-D8C0-4BD5-BEDE-5C400D902D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95" name="Freeform 223">
                      <a:extLst>
                        <a:ext uri="{FF2B5EF4-FFF2-40B4-BE49-F238E27FC236}">
                          <a16:creationId xmlns:a16="http://schemas.microsoft.com/office/drawing/2014/main" id="{833AA81F-CDC8-4D2C-BB49-4598C8FEC93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6" name="Freeform 224">
                      <a:extLst>
                        <a:ext uri="{FF2B5EF4-FFF2-40B4-BE49-F238E27FC236}">
                          <a16:creationId xmlns:a16="http://schemas.microsoft.com/office/drawing/2014/main" id="{DF847FC3-5C85-4778-A7BA-C7A63585C45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897" name="Group 225">
                  <a:extLst>
                    <a:ext uri="{FF2B5EF4-FFF2-40B4-BE49-F238E27FC236}">
                      <a16:creationId xmlns:a16="http://schemas.microsoft.com/office/drawing/2014/main" id="{554FAE91-5C6B-47F9-A52C-AAD23C26F5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898" name="Group 226">
                    <a:extLst>
                      <a:ext uri="{FF2B5EF4-FFF2-40B4-BE49-F238E27FC236}">
                        <a16:creationId xmlns:a16="http://schemas.microsoft.com/office/drawing/2014/main" id="{53443751-CA2F-4F6C-9641-E087726C989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899" name="Freeform 227">
                      <a:extLst>
                        <a:ext uri="{FF2B5EF4-FFF2-40B4-BE49-F238E27FC236}">
                          <a16:creationId xmlns:a16="http://schemas.microsoft.com/office/drawing/2014/main" id="{EC68AEEE-84C4-492F-A02C-C1705D0308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0" name="Freeform 228">
                      <a:extLst>
                        <a:ext uri="{FF2B5EF4-FFF2-40B4-BE49-F238E27FC236}">
                          <a16:creationId xmlns:a16="http://schemas.microsoft.com/office/drawing/2014/main" id="{E3A3E1A6-5D18-4C0B-A89A-B5BA63C62CD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01" name="Group 229">
                    <a:extLst>
                      <a:ext uri="{FF2B5EF4-FFF2-40B4-BE49-F238E27FC236}">
                        <a16:creationId xmlns:a16="http://schemas.microsoft.com/office/drawing/2014/main" id="{2CDCB01C-11A8-44C1-BC7F-161EC10ED1F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02" name="Freeform 230">
                      <a:extLst>
                        <a:ext uri="{FF2B5EF4-FFF2-40B4-BE49-F238E27FC236}">
                          <a16:creationId xmlns:a16="http://schemas.microsoft.com/office/drawing/2014/main" id="{D1C692B1-3996-491D-AC61-7C75490EC84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3" name="Freeform 231">
                      <a:extLst>
                        <a:ext uri="{FF2B5EF4-FFF2-40B4-BE49-F238E27FC236}">
                          <a16:creationId xmlns:a16="http://schemas.microsoft.com/office/drawing/2014/main" id="{D8294D63-1E0C-4D69-B1D5-5E6FC5DBF0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04" name="Group 232">
                    <a:extLst>
                      <a:ext uri="{FF2B5EF4-FFF2-40B4-BE49-F238E27FC236}">
                        <a16:creationId xmlns:a16="http://schemas.microsoft.com/office/drawing/2014/main" id="{A06D9172-44DC-4BE6-AD25-8C0433C6B64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05" name="Freeform 233">
                      <a:extLst>
                        <a:ext uri="{FF2B5EF4-FFF2-40B4-BE49-F238E27FC236}">
                          <a16:creationId xmlns:a16="http://schemas.microsoft.com/office/drawing/2014/main" id="{C26E4641-8F30-4333-887E-A459E6FCFDB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6" name="Freeform 234">
                      <a:extLst>
                        <a:ext uri="{FF2B5EF4-FFF2-40B4-BE49-F238E27FC236}">
                          <a16:creationId xmlns:a16="http://schemas.microsoft.com/office/drawing/2014/main" id="{FF7B8BAC-1A4A-464B-92A1-4369E73348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907" name="Group 235">
                <a:extLst>
                  <a:ext uri="{FF2B5EF4-FFF2-40B4-BE49-F238E27FC236}">
                    <a16:creationId xmlns:a16="http://schemas.microsoft.com/office/drawing/2014/main" id="{AEAEFD20-33B8-4746-8228-CCAD7731EC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330"/>
                <a:ext cx="851" cy="907"/>
                <a:chOff x="1674" y="1820"/>
                <a:chExt cx="851" cy="907"/>
              </a:xfrm>
            </p:grpSpPr>
            <p:grpSp>
              <p:nvGrpSpPr>
                <p:cNvPr id="28908" name="Group 236">
                  <a:extLst>
                    <a:ext uri="{FF2B5EF4-FFF2-40B4-BE49-F238E27FC236}">
                      <a16:creationId xmlns:a16="http://schemas.microsoft.com/office/drawing/2014/main" id="{64A7871E-4FE3-4172-947F-02B2DAB00A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09" name="Group 237">
                    <a:extLst>
                      <a:ext uri="{FF2B5EF4-FFF2-40B4-BE49-F238E27FC236}">
                        <a16:creationId xmlns:a16="http://schemas.microsoft.com/office/drawing/2014/main" id="{93747147-8207-4F68-98BD-9DDEB410C2C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10" name="Freeform 238">
                      <a:extLst>
                        <a:ext uri="{FF2B5EF4-FFF2-40B4-BE49-F238E27FC236}">
                          <a16:creationId xmlns:a16="http://schemas.microsoft.com/office/drawing/2014/main" id="{A4283716-53C0-4828-9D7E-B78732C5DD7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11" name="Freeform 239">
                      <a:extLst>
                        <a:ext uri="{FF2B5EF4-FFF2-40B4-BE49-F238E27FC236}">
                          <a16:creationId xmlns:a16="http://schemas.microsoft.com/office/drawing/2014/main" id="{0BE45D1E-BEBA-4864-9B4F-006CD85BE71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12" name="Group 240">
                    <a:extLst>
                      <a:ext uri="{FF2B5EF4-FFF2-40B4-BE49-F238E27FC236}">
                        <a16:creationId xmlns:a16="http://schemas.microsoft.com/office/drawing/2014/main" id="{3AAAC62F-58C9-4B2A-A97F-DD78C5ED9B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13" name="Freeform 241">
                      <a:extLst>
                        <a:ext uri="{FF2B5EF4-FFF2-40B4-BE49-F238E27FC236}">
                          <a16:creationId xmlns:a16="http://schemas.microsoft.com/office/drawing/2014/main" id="{3CA091B6-1575-4460-B1C7-32A293EB46F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14" name="Freeform 242">
                      <a:extLst>
                        <a:ext uri="{FF2B5EF4-FFF2-40B4-BE49-F238E27FC236}">
                          <a16:creationId xmlns:a16="http://schemas.microsoft.com/office/drawing/2014/main" id="{5789405C-7408-4C74-9BAA-1BDDCBDDC60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15" name="Group 243">
                    <a:extLst>
                      <a:ext uri="{FF2B5EF4-FFF2-40B4-BE49-F238E27FC236}">
                        <a16:creationId xmlns:a16="http://schemas.microsoft.com/office/drawing/2014/main" id="{0459D4B2-26DD-4A72-9CD1-2F980E00AD9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16" name="Freeform 244">
                      <a:extLst>
                        <a:ext uri="{FF2B5EF4-FFF2-40B4-BE49-F238E27FC236}">
                          <a16:creationId xmlns:a16="http://schemas.microsoft.com/office/drawing/2014/main" id="{C3AA085C-546C-4462-BB4E-BD03053DA2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17" name="Freeform 245">
                      <a:extLst>
                        <a:ext uri="{FF2B5EF4-FFF2-40B4-BE49-F238E27FC236}">
                          <a16:creationId xmlns:a16="http://schemas.microsoft.com/office/drawing/2014/main" id="{7A30331E-A6AA-49B5-98DE-120BA8C8546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18" name="Group 246">
                  <a:extLst>
                    <a:ext uri="{FF2B5EF4-FFF2-40B4-BE49-F238E27FC236}">
                      <a16:creationId xmlns:a16="http://schemas.microsoft.com/office/drawing/2014/main" id="{724F14D7-8922-475F-9003-B98CCA2952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19" name="Group 247">
                    <a:extLst>
                      <a:ext uri="{FF2B5EF4-FFF2-40B4-BE49-F238E27FC236}">
                        <a16:creationId xmlns:a16="http://schemas.microsoft.com/office/drawing/2014/main" id="{194C41FB-B632-49D0-8EDA-FEF11AEC68F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20" name="Freeform 248">
                      <a:extLst>
                        <a:ext uri="{FF2B5EF4-FFF2-40B4-BE49-F238E27FC236}">
                          <a16:creationId xmlns:a16="http://schemas.microsoft.com/office/drawing/2014/main" id="{177CDD5F-F580-48FA-A62E-3FE595A8714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21" name="Freeform 249">
                      <a:extLst>
                        <a:ext uri="{FF2B5EF4-FFF2-40B4-BE49-F238E27FC236}">
                          <a16:creationId xmlns:a16="http://schemas.microsoft.com/office/drawing/2014/main" id="{376EC42D-2662-4642-8575-959A9685A40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22" name="Group 250">
                    <a:extLst>
                      <a:ext uri="{FF2B5EF4-FFF2-40B4-BE49-F238E27FC236}">
                        <a16:creationId xmlns:a16="http://schemas.microsoft.com/office/drawing/2014/main" id="{FF960C31-8D56-4861-8A4B-23C30AD6D3D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23" name="Freeform 251">
                      <a:extLst>
                        <a:ext uri="{FF2B5EF4-FFF2-40B4-BE49-F238E27FC236}">
                          <a16:creationId xmlns:a16="http://schemas.microsoft.com/office/drawing/2014/main" id="{DD84E4FD-B1F1-468A-AB76-257B5DBB2E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24" name="Freeform 252">
                      <a:extLst>
                        <a:ext uri="{FF2B5EF4-FFF2-40B4-BE49-F238E27FC236}">
                          <a16:creationId xmlns:a16="http://schemas.microsoft.com/office/drawing/2014/main" id="{FA3A54F4-F822-4F9A-97C9-1EF845B7DBD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25" name="Group 253">
                    <a:extLst>
                      <a:ext uri="{FF2B5EF4-FFF2-40B4-BE49-F238E27FC236}">
                        <a16:creationId xmlns:a16="http://schemas.microsoft.com/office/drawing/2014/main" id="{58FF42F2-CF5A-48B7-A45E-4F12EB6ED8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26" name="Freeform 254">
                      <a:extLst>
                        <a:ext uri="{FF2B5EF4-FFF2-40B4-BE49-F238E27FC236}">
                          <a16:creationId xmlns:a16="http://schemas.microsoft.com/office/drawing/2014/main" id="{E7F18B70-BF5E-42E4-B729-E548BE86E86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27" name="Freeform 255">
                      <a:extLst>
                        <a:ext uri="{FF2B5EF4-FFF2-40B4-BE49-F238E27FC236}">
                          <a16:creationId xmlns:a16="http://schemas.microsoft.com/office/drawing/2014/main" id="{E69FA717-EE7D-49E6-ADA7-BF8D8488793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928" name="Freeform 256">
              <a:extLst>
                <a:ext uri="{FF2B5EF4-FFF2-40B4-BE49-F238E27FC236}">
                  <a16:creationId xmlns:a16="http://schemas.microsoft.com/office/drawing/2014/main" id="{B578C8BC-738B-49FE-B00D-06585FC27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50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29" name="Freeform 257">
              <a:extLst>
                <a:ext uri="{FF2B5EF4-FFF2-40B4-BE49-F238E27FC236}">
                  <a16:creationId xmlns:a16="http://schemas.microsoft.com/office/drawing/2014/main" id="{41F287B3-3F7C-4E51-8412-8586C072C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554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0" name="Freeform 258">
              <a:extLst>
                <a:ext uri="{FF2B5EF4-FFF2-40B4-BE49-F238E27FC236}">
                  <a16:creationId xmlns:a16="http://schemas.microsoft.com/office/drawing/2014/main" id="{CE5E27CA-C3D5-4EF0-BACA-4789821B7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594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1" name="Freeform 259">
              <a:extLst>
                <a:ext uri="{FF2B5EF4-FFF2-40B4-BE49-F238E27FC236}">
                  <a16:creationId xmlns:a16="http://schemas.microsoft.com/office/drawing/2014/main" id="{60A93D5D-8CC2-45FE-9421-484831281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63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2" name="Freeform 260">
              <a:extLst>
                <a:ext uri="{FF2B5EF4-FFF2-40B4-BE49-F238E27FC236}">
                  <a16:creationId xmlns:a16="http://schemas.microsoft.com/office/drawing/2014/main" id="{60AD314B-BFC6-4624-8B1C-7ADE3F06F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156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33" name="Group 261">
            <a:extLst>
              <a:ext uri="{FF2B5EF4-FFF2-40B4-BE49-F238E27FC236}">
                <a16:creationId xmlns:a16="http://schemas.microsoft.com/office/drawing/2014/main" id="{B1B2901D-4043-4E21-8883-58243A866F5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177088" y="2079625"/>
            <a:ext cx="674687" cy="811213"/>
            <a:chOff x="1221" y="1310"/>
            <a:chExt cx="425" cy="511"/>
          </a:xfrm>
        </p:grpSpPr>
        <p:sp>
          <p:nvSpPr>
            <p:cNvPr id="28934" name="Freeform 262">
              <a:extLst>
                <a:ext uri="{FF2B5EF4-FFF2-40B4-BE49-F238E27FC236}">
                  <a16:creationId xmlns:a16="http://schemas.microsoft.com/office/drawing/2014/main" id="{23638442-A73A-4096-8C2C-7A884CC41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52"/>
              <a:ext cx="141" cy="369"/>
            </a:xfrm>
            <a:custGeom>
              <a:avLst/>
              <a:gdLst>
                <a:gd name="T0" fmla="*/ 0 w 141"/>
                <a:gd name="T1" fmla="*/ 227 h 369"/>
                <a:gd name="T2" fmla="*/ 141 w 141"/>
                <a:gd name="T3" fmla="*/ 369 h 369"/>
                <a:gd name="T4" fmla="*/ 141 w 141"/>
                <a:gd name="T5" fmla="*/ 142 h 369"/>
                <a:gd name="T6" fmla="*/ 0 w 141"/>
                <a:gd name="T7" fmla="*/ 0 h 369"/>
                <a:gd name="T8" fmla="*/ 0 w 141"/>
                <a:gd name="T9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69">
                  <a:moveTo>
                    <a:pt x="0" y="227"/>
                  </a:moveTo>
                  <a:lnTo>
                    <a:pt x="141" y="369"/>
                  </a:lnTo>
                  <a:lnTo>
                    <a:pt x="141" y="142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5" name="Freeform 263">
              <a:extLst>
                <a:ext uri="{FF2B5EF4-FFF2-40B4-BE49-F238E27FC236}">
                  <a16:creationId xmlns:a16="http://schemas.microsoft.com/office/drawing/2014/main" id="{1B0A2716-2756-4EC0-86E6-03F33686B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31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6" name="Freeform 264">
              <a:extLst>
                <a:ext uri="{FF2B5EF4-FFF2-40B4-BE49-F238E27FC236}">
                  <a16:creationId xmlns:a16="http://schemas.microsoft.com/office/drawing/2014/main" id="{47D50D98-A5B6-4DD8-8165-2DA34030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45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284 w 284"/>
                <a:gd name="T3" fmla="*/ 227 h 368"/>
                <a:gd name="T4" fmla="*/ 284 w 284"/>
                <a:gd name="T5" fmla="*/ 0 h 368"/>
                <a:gd name="T6" fmla="*/ 0 w 284"/>
                <a:gd name="T7" fmla="*/ 141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284" y="227"/>
                  </a:lnTo>
                  <a:lnTo>
                    <a:pt x="284" y="0"/>
                  </a:lnTo>
                  <a:lnTo>
                    <a:pt x="0" y="141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7" name="Freeform 265">
              <a:extLst>
                <a:ext uri="{FF2B5EF4-FFF2-40B4-BE49-F238E27FC236}">
                  <a16:creationId xmlns:a16="http://schemas.microsoft.com/office/drawing/2014/main" id="{51E2D298-55F3-40C3-8684-C169AE81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310"/>
              <a:ext cx="425" cy="510"/>
            </a:xfrm>
            <a:custGeom>
              <a:avLst/>
              <a:gdLst>
                <a:gd name="T0" fmla="*/ 283 w 425"/>
                <a:gd name="T1" fmla="*/ 0 h 510"/>
                <a:gd name="T2" fmla="*/ 0 w 425"/>
                <a:gd name="T3" fmla="*/ 142 h 510"/>
                <a:gd name="T4" fmla="*/ 0 w 425"/>
                <a:gd name="T5" fmla="*/ 369 h 510"/>
                <a:gd name="T6" fmla="*/ 141 w 425"/>
                <a:gd name="T7" fmla="*/ 510 h 510"/>
                <a:gd name="T8" fmla="*/ 425 w 425"/>
                <a:gd name="T9" fmla="*/ 369 h 510"/>
                <a:gd name="T10" fmla="*/ 425 w 425"/>
                <a:gd name="T11" fmla="*/ 142 h 510"/>
                <a:gd name="T12" fmla="*/ 283 w 425"/>
                <a:gd name="T1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10">
                  <a:moveTo>
                    <a:pt x="283" y="0"/>
                  </a:moveTo>
                  <a:lnTo>
                    <a:pt x="0" y="142"/>
                  </a:lnTo>
                  <a:lnTo>
                    <a:pt x="0" y="369"/>
                  </a:lnTo>
                  <a:lnTo>
                    <a:pt x="141" y="510"/>
                  </a:lnTo>
                  <a:lnTo>
                    <a:pt x="425" y="369"/>
                  </a:lnTo>
                  <a:lnTo>
                    <a:pt x="425" y="142"/>
                  </a:lnTo>
                  <a:lnTo>
                    <a:pt x="283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938" name="Group 266">
              <a:extLst>
                <a:ext uri="{FF2B5EF4-FFF2-40B4-BE49-F238E27FC236}">
                  <a16:creationId xmlns:a16="http://schemas.microsoft.com/office/drawing/2014/main" id="{8283954A-F3CD-474D-AAD0-F19B4D2342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1593"/>
              <a:ext cx="119" cy="198"/>
              <a:chOff x="1674" y="1820"/>
              <a:chExt cx="851" cy="1417"/>
            </a:xfrm>
          </p:grpSpPr>
          <p:grpSp>
            <p:nvGrpSpPr>
              <p:cNvPr id="28939" name="Group 267">
                <a:extLst>
                  <a:ext uri="{FF2B5EF4-FFF2-40B4-BE49-F238E27FC236}">
                    <a16:creationId xmlns:a16="http://schemas.microsoft.com/office/drawing/2014/main" id="{B030E318-82E3-4CAF-9328-8E1012B729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820"/>
                <a:ext cx="851" cy="907"/>
                <a:chOff x="1674" y="1820"/>
                <a:chExt cx="851" cy="907"/>
              </a:xfrm>
            </p:grpSpPr>
            <p:grpSp>
              <p:nvGrpSpPr>
                <p:cNvPr id="28940" name="Group 268">
                  <a:extLst>
                    <a:ext uri="{FF2B5EF4-FFF2-40B4-BE49-F238E27FC236}">
                      <a16:creationId xmlns:a16="http://schemas.microsoft.com/office/drawing/2014/main" id="{77D6F076-FC72-4CF6-A949-605CE0DA65F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41" name="Group 269">
                    <a:extLst>
                      <a:ext uri="{FF2B5EF4-FFF2-40B4-BE49-F238E27FC236}">
                        <a16:creationId xmlns:a16="http://schemas.microsoft.com/office/drawing/2014/main" id="{06FDF135-990B-48DD-9990-20D5258243C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42" name="Freeform 270">
                      <a:extLst>
                        <a:ext uri="{FF2B5EF4-FFF2-40B4-BE49-F238E27FC236}">
                          <a16:creationId xmlns:a16="http://schemas.microsoft.com/office/drawing/2014/main" id="{3EB2F226-79C8-495A-8497-EC3A0A9B753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43" name="Freeform 271">
                      <a:extLst>
                        <a:ext uri="{FF2B5EF4-FFF2-40B4-BE49-F238E27FC236}">
                          <a16:creationId xmlns:a16="http://schemas.microsoft.com/office/drawing/2014/main" id="{E4FF931F-A109-45F1-A77E-186D125108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44" name="Group 272">
                    <a:extLst>
                      <a:ext uri="{FF2B5EF4-FFF2-40B4-BE49-F238E27FC236}">
                        <a16:creationId xmlns:a16="http://schemas.microsoft.com/office/drawing/2014/main" id="{6D56A8E6-92F3-42A0-B1CD-4FA53444B21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45" name="Freeform 273">
                      <a:extLst>
                        <a:ext uri="{FF2B5EF4-FFF2-40B4-BE49-F238E27FC236}">
                          <a16:creationId xmlns:a16="http://schemas.microsoft.com/office/drawing/2014/main" id="{79B02AE8-1D90-47E2-B1FE-17F642992F6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46" name="Freeform 274">
                      <a:extLst>
                        <a:ext uri="{FF2B5EF4-FFF2-40B4-BE49-F238E27FC236}">
                          <a16:creationId xmlns:a16="http://schemas.microsoft.com/office/drawing/2014/main" id="{AA031B50-64D5-4DF7-ADEC-9ABBECB835A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47" name="Group 275">
                    <a:extLst>
                      <a:ext uri="{FF2B5EF4-FFF2-40B4-BE49-F238E27FC236}">
                        <a16:creationId xmlns:a16="http://schemas.microsoft.com/office/drawing/2014/main" id="{2526F26E-6192-4ECD-A4F7-F2D55ACFF0D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48" name="Freeform 276">
                      <a:extLst>
                        <a:ext uri="{FF2B5EF4-FFF2-40B4-BE49-F238E27FC236}">
                          <a16:creationId xmlns:a16="http://schemas.microsoft.com/office/drawing/2014/main" id="{CFCC1269-F092-4BCD-B186-CB2E2DACC81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49" name="Freeform 277">
                      <a:extLst>
                        <a:ext uri="{FF2B5EF4-FFF2-40B4-BE49-F238E27FC236}">
                          <a16:creationId xmlns:a16="http://schemas.microsoft.com/office/drawing/2014/main" id="{6EB9A1E9-5962-4E99-8D3A-AE68D25070F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50" name="Group 278">
                  <a:extLst>
                    <a:ext uri="{FF2B5EF4-FFF2-40B4-BE49-F238E27FC236}">
                      <a16:creationId xmlns:a16="http://schemas.microsoft.com/office/drawing/2014/main" id="{D2A30FBA-2C1B-48CD-AE75-CF03A89313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51" name="Group 279">
                    <a:extLst>
                      <a:ext uri="{FF2B5EF4-FFF2-40B4-BE49-F238E27FC236}">
                        <a16:creationId xmlns:a16="http://schemas.microsoft.com/office/drawing/2014/main" id="{EE629EFB-D89E-420A-98BA-93722E50A7F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52" name="Freeform 280">
                      <a:extLst>
                        <a:ext uri="{FF2B5EF4-FFF2-40B4-BE49-F238E27FC236}">
                          <a16:creationId xmlns:a16="http://schemas.microsoft.com/office/drawing/2014/main" id="{5EC40743-4953-49AB-BBCC-DF2EE9876DD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53" name="Freeform 281">
                      <a:extLst>
                        <a:ext uri="{FF2B5EF4-FFF2-40B4-BE49-F238E27FC236}">
                          <a16:creationId xmlns:a16="http://schemas.microsoft.com/office/drawing/2014/main" id="{B212A34F-BA1C-4BA8-8B6B-2A776EB41AD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54" name="Group 282">
                    <a:extLst>
                      <a:ext uri="{FF2B5EF4-FFF2-40B4-BE49-F238E27FC236}">
                        <a16:creationId xmlns:a16="http://schemas.microsoft.com/office/drawing/2014/main" id="{AC5A8301-15BC-4BF9-89AF-ED37D2599E5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55" name="Freeform 283">
                      <a:extLst>
                        <a:ext uri="{FF2B5EF4-FFF2-40B4-BE49-F238E27FC236}">
                          <a16:creationId xmlns:a16="http://schemas.microsoft.com/office/drawing/2014/main" id="{8075D48C-B070-4563-B5AE-B5966EA311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56" name="Freeform 284">
                      <a:extLst>
                        <a:ext uri="{FF2B5EF4-FFF2-40B4-BE49-F238E27FC236}">
                          <a16:creationId xmlns:a16="http://schemas.microsoft.com/office/drawing/2014/main" id="{A6F021C9-E3DC-4777-A891-2F212C3539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57" name="Group 285">
                    <a:extLst>
                      <a:ext uri="{FF2B5EF4-FFF2-40B4-BE49-F238E27FC236}">
                        <a16:creationId xmlns:a16="http://schemas.microsoft.com/office/drawing/2014/main" id="{7091C16C-5814-4D3F-BEB7-1E105923831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58" name="Freeform 286">
                      <a:extLst>
                        <a:ext uri="{FF2B5EF4-FFF2-40B4-BE49-F238E27FC236}">
                          <a16:creationId xmlns:a16="http://schemas.microsoft.com/office/drawing/2014/main" id="{B7421684-2BC1-4C1B-81A9-97A92F86A49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59" name="Freeform 287">
                      <a:extLst>
                        <a:ext uri="{FF2B5EF4-FFF2-40B4-BE49-F238E27FC236}">
                          <a16:creationId xmlns:a16="http://schemas.microsoft.com/office/drawing/2014/main" id="{EA1811D8-170F-4C7C-92E3-640D4404722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960" name="Group 288">
                <a:extLst>
                  <a:ext uri="{FF2B5EF4-FFF2-40B4-BE49-F238E27FC236}">
                    <a16:creationId xmlns:a16="http://schemas.microsoft.com/office/drawing/2014/main" id="{2ED6F127-8C64-4E2B-BC19-47FCF26541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330"/>
                <a:ext cx="851" cy="907"/>
                <a:chOff x="1674" y="1820"/>
                <a:chExt cx="851" cy="907"/>
              </a:xfrm>
            </p:grpSpPr>
            <p:grpSp>
              <p:nvGrpSpPr>
                <p:cNvPr id="28961" name="Group 289">
                  <a:extLst>
                    <a:ext uri="{FF2B5EF4-FFF2-40B4-BE49-F238E27FC236}">
                      <a16:creationId xmlns:a16="http://schemas.microsoft.com/office/drawing/2014/main" id="{67AD2AA4-4436-453C-BBDD-A3E5B29C10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1820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62" name="Group 290">
                    <a:extLst>
                      <a:ext uri="{FF2B5EF4-FFF2-40B4-BE49-F238E27FC236}">
                        <a16:creationId xmlns:a16="http://schemas.microsoft.com/office/drawing/2014/main" id="{78D20E46-12A0-46D2-AF2D-B36C9A5C5BD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63" name="Freeform 291">
                      <a:extLst>
                        <a:ext uri="{FF2B5EF4-FFF2-40B4-BE49-F238E27FC236}">
                          <a16:creationId xmlns:a16="http://schemas.microsoft.com/office/drawing/2014/main" id="{3268915A-9F18-45D4-92CD-134FE84B2D4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4" name="Freeform 292">
                      <a:extLst>
                        <a:ext uri="{FF2B5EF4-FFF2-40B4-BE49-F238E27FC236}">
                          <a16:creationId xmlns:a16="http://schemas.microsoft.com/office/drawing/2014/main" id="{5699F635-76CD-4B43-B0FA-A7292E660C5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65" name="Group 293">
                    <a:extLst>
                      <a:ext uri="{FF2B5EF4-FFF2-40B4-BE49-F238E27FC236}">
                        <a16:creationId xmlns:a16="http://schemas.microsoft.com/office/drawing/2014/main" id="{08D369EF-9FA3-4A98-9505-A75DE47E496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66" name="Freeform 294">
                      <a:extLst>
                        <a:ext uri="{FF2B5EF4-FFF2-40B4-BE49-F238E27FC236}">
                          <a16:creationId xmlns:a16="http://schemas.microsoft.com/office/drawing/2014/main" id="{1C721A91-9C9B-48A7-AC09-30668A9CF83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7" name="Freeform 295">
                      <a:extLst>
                        <a:ext uri="{FF2B5EF4-FFF2-40B4-BE49-F238E27FC236}">
                          <a16:creationId xmlns:a16="http://schemas.microsoft.com/office/drawing/2014/main" id="{BB4F5E94-2CCA-4236-B3C9-2212F10019B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68" name="Group 296">
                    <a:extLst>
                      <a:ext uri="{FF2B5EF4-FFF2-40B4-BE49-F238E27FC236}">
                        <a16:creationId xmlns:a16="http://schemas.microsoft.com/office/drawing/2014/main" id="{39E4B881-8E4C-458E-A253-39EF3FCF078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69" name="Freeform 297">
                      <a:extLst>
                        <a:ext uri="{FF2B5EF4-FFF2-40B4-BE49-F238E27FC236}">
                          <a16:creationId xmlns:a16="http://schemas.microsoft.com/office/drawing/2014/main" id="{00BCE817-4B04-4F91-A03F-7166E2868DC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70" name="Freeform 298">
                      <a:extLst>
                        <a:ext uri="{FF2B5EF4-FFF2-40B4-BE49-F238E27FC236}">
                          <a16:creationId xmlns:a16="http://schemas.microsoft.com/office/drawing/2014/main" id="{CB771BEF-D9AC-45BF-9908-8836AFBFD7C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71" name="Group 299">
                  <a:extLst>
                    <a:ext uri="{FF2B5EF4-FFF2-40B4-BE49-F238E27FC236}">
                      <a16:creationId xmlns:a16="http://schemas.microsoft.com/office/drawing/2014/main" id="{D1123C19-4FE7-468E-A32E-794CB6EFA04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2075"/>
                  <a:ext cx="851" cy="652"/>
                  <a:chOff x="1674" y="1054"/>
                  <a:chExt cx="851" cy="652"/>
                </a:xfrm>
              </p:grpSpPr>
              <p:grpSp>
                <p:nvGrpSpPr>
                  <p:cNvPr id="28972" name="Group 300">
                    <a:extLst>
                      <a:ext uri="{FF2B5EF4-FFF2-40B4-BE49-F238E27FC236}">
                        <a16:creationId xmlns:a16="http://schemas.microsoft.com/office/drawing/2014/main" id="{CED345A9-7705-4A3F-97D5-8ADB5A51AA1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05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73" name="Freeform 301">
                      <a:extLst>
                        <a:ext uri="{FF2B5EF4-FFF2-40B4-BE49-F238E27FC236}">
                          <a16:creationId xmlns:a16="http://schemas.microsoft.com/office/drawing/2014/main" id="{098ED8F6-5E66-4D33-B79C-07327C1C093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74" name="Freeform 302">
                      <a:extLst>
                        <a:ext uri="{FF2B5EF4-FFF2-40B4-BE49-F238E27FC236}">
                          <a16:creationId xmlns:a16="http://schemas.microsoft.com/office/drawing/2014/main" id="{1648FEEF-5B9F-43FC-9838-579CCEDBEA6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75" name="Group 303">
                    <a:extLst>
                      <a:ext uri="{FF2B5EF4-FFF2-40B4-BE49-F238E27FC236}">
                        <a16:creationId xmlns:a16="http://schemas.microsoft.com/office/drawing/2014/main" id="{03DA42B2-1C4E-45C6-8B2B-FE8DCB82A98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139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76" name="Freeform 304">
                      <a:extLst>
                        <a:ext uri="{FF2B5EF4-FFF2-40B4-BE49-F238E27FC236}">
                          <a16:creationId xmlns:a16="http://schemas.microsoft.com/office/drawing/2014/main" id="{988EB044-7D4E-4A8F-BA79-3B5F6265052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77" name="Freeform 305">
                      <a:extLst>
                        <a:ext uri="{FF2B5EF4-FFF2-40B4-BE49-F238E27FC236}">
                          <a16:creationId xmlns:a16="http://schemas.microsoft.com/office/drawing/2014/main" id="{1DE1CBC6-0F2C-4AA9-95F1-DE5A6D5230D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78" name="Group 306">
                    <a:extLst>
                      <a:ext uri="{FF2B5EF4-FFF2-40B4-BE49-F238E27FC236}">
                        <a16:creationId xmlns:a16="http://schemas.microsoft.com/office/drawing/2014/main" id="{8D965136-C0DB-4174-9F63-BCEB182E69F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74" y="1224"/>
                    <a:ext cx="851" cy="482"/>
                    <a:chOff x="1674" y="884"/>
                    <a:chExt cx="851" cy="482"/>
                  </a:xfrm>
                </p:grpSpPr>
                <p:sp>
                  <p:nvSpPr>
                    <p:cNvPr id="28979" name="Freeform 307">
                      <a:extLst>
                        <a:ext uri="{FF2B5EF4-FFF2-40B4-BE49-F238E27FC236}">
                          <a16:creationId xmlns:a16="http://schemas.microsoft.com/office/drawing/2014/main" id="{027F3043-B905-40DA-8492-95F981D2410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74" y="884"/>
                      <a:ext cx="851" cy="482"/>
                    </a:xfrm>
                    <a:custGeom>
                      <a:avLst/>
                      <a:gdLst>
                        <a:gd name="T0" fmla="*/ 0 w 851"/>
                        <a:gd name="T1" fmla="*/ 482 h 482"/>
                        <a:gd name="T2" fmla="*/ 0 w 851"/>
                        <a:gd name="T3" fmla="*/ 426 h 482"/>
                        <a:gd name="T4" fmla="*/ 851 w 851"/>
                        <a:gd name="T5" fmla="*/ 0 h 482"/>
                        <a:gd name="T6" fmla="*/ 851 w 851"/>
                        <a:gd name="T7" fmla="*/ 57 h 482"/>
                        <a:gd name="T8" fmla="*/ 0 w 851"/>
                        <a:gd name="T9" fmla="*/ 482 h 4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51" h="482">
                          <a:moveTo>
                            <a:pt x="0" y="482"/>
                          </a:moveTo>
                          <a:lnTo>
                            <a:pt x="0" y="426"/>
                          </a:lnTo>
                          <a:lnTo>
                            <a:pt x="851" y="0"/>
                          </a:lnTo>
                          <a:lnTo>
                            <a:pt x="851" y="57"/>
                          </a:lnTo>
                          <a:lnTo>
                            <a:pt x="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80" name="Freeform 308">
                      <a:extLst>
                        <a:ext uri="{FF2B5EF4-FFF2-40B4-BE49-F238E27FC236}">
                          <a16:creationId xmlns:a16="http://schemas.microsoft.com/office/drawing/2014/main" id="{C0F58961-60A1-41EC-99C4-A44A6388662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68" y="884"/>
                      <a:ext cx="57" cy="57"/>
                    </a:xfrm>
                    <a:custGeom>
                      <a:avLst/>
                      <a:gdLst>
                        <a:gd name="T0" fmla="*/ 57 w 57"/>
                        <a:gd name="T1" fmla="*/ 0 h 57"/>
                        <a:gd name="T2" fmla="*/ 57 w 57"/>
                        <a:gd name="T3" fmla="*/ 57 h 57"/>
                        <a:gd name="T4" fmla="*/ 0 w 57"/>
                        <a:gd name="T5" fmla="*/ 29 h 57"/>
                        <a:gd name="T6" fmla="*/ 57 w 5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7" h="57">
                          <a:moveTo>
                            <a:pt x="57" y="0"/>
                          </a:moveTo>
                          <a:lnTo>
                            <a:pt x="57" y="57"/>
                          </a:lnTo>
                          <a:lnTo>
                            <a:pt x="0" y="29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cap="flat" cmpd="sng">
                          <a:solidFill>
                            <a:srgbClr val="333333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981" name="Freeform 309">
              <a:extLst>
                <a:ext uri="{FF2B5EF4-FFF2-40B4-BE49-F238E27FC236}">
                  <a16:creationId xmlns:a16="http://schemas.microsoft.com/office/drawing/2014/main" id="{DC4A9618-9D32-43DB-86E5-EC9078325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508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2" name="Freeform 310">
              <a:extLst>
                <a:ext uri="{FF2B5EF4-FFF2-40B4-BE49-F238E27FC236}">
                  <a16:creationId xmlns:a16="http://schemas.microsoft.com/office/drawing/2014/main" id="{2B08A821-D269-4C47-B423-8C6D8E50B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554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3" name="Freeform 311">
              <a:extLst>
                <a:ext uri="{FF2B5EF4-FFF2-40B4-BE49-F238E27FC236}">
                  <a16:creationId xmlns:a16="http://schemas.microsoft.com/office/drawing/2014/main" id="{9571D9A2-C392-4719-8C8E-384BE5057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593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4" name="Freeform 312">
              <a:extLst>
                <a:ext uri="{FF2B5EF4-FFF2-40B4-BE49-F238E27FC236}">
                  <a16:creationId xmlns:a16="http://schemas.microsoft.com/office/drawing/2014/main" id="{EACEF533-78B9-4BE8-A0D4-E693CC2CA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639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5" name="Freeform 313">
              <a:extLst>
                <a:ext uri="{FF2B5EF4-FFF2-40B4-BE49-F238E27FC236}">
                  <a16:creationId xmlns:a16="http://schemas.microsoft.com/office/drawing/2014/main" id="{95A5253F-34C5-47F2-B7C6-2E84A93D4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1565"/>
              <a:ext cx="85" cy="68"/>
            </a:xfrm>
            <a:custGeom>
              <a:avLst/>
              <a:gdLst>
                <a:gd name="T0" fmla="*/ 0 w 284"/>
                <a:gd name="T1" fmla="*/ 141 h 226"/>
                <a:gd name="T2" fmla="*/ 284 w 284"/>
                <a:gd name="T3" fmla="*/ 0 h 226"/>
                <a:gd name="T4" fmla="*/ 284 w 284"/>
                <a:gd name="T5" fmla="*/ 85 h 226"/>
                <a:gd name="T6" fmla="*/ 0 w 284"/>
                <a:gd name="T7" fmla="*/ 226 h 226"/>
                <a:gd name="T8" fmla="*/ 0 w 284"/>
                <a:gd name="T9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26">
                  <a:moveTo>
                    <a:pt x="0" y="141"/>
                  </a:moveTo>
                  <a:lnTo>
                    <a:pt x="284" y="0"/>
                  </a:lnTo>
                  <a:lnTo>
                    <a:pt x="284" y="85"/>
                  </a:lnTo>
                  <a:lnTo>
                    <a:pt x="0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86" name="Group 314">
            <a:extLst>
              <a:ext uri="{FF2B5EF4-FFF2-40B4-BE49-F238E27FC236}">
                <a16:creationId xmlns:a16="http://schemas.microsoft.com/office/drawing/2014/main" id="{E2BE6761-2E4D-4E53-8699-4F2E1E1E87D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96338" y="2933700"/>
            <a:ext cx="585787" cy="720725"/>
            <a:chOff x="540" y="2925"/>
            <a:chExt cx="369" cy="454"/>
          </a:xfrm>
        </p:grpSpPr>
        <p:sp>
          <p:nvSpPr>
            <p:cNvPr id="28987" name="Freeform 315">
              <a:extLst>
                <a:ext uri="{FF2B5EF4-FFF2-40B4-BE49-F238E27FC236}">
                  <a16:creationId xmlns:a16="http://schemas.microsoft.com/office/drawing/2014/main" id="{2719E051-08BF-4CA5-98CF-6AB659977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3237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8" name="Freeform 316">
              <a:extLst>
                <a:ext uri="{FF2B5EF4-FFF2-40B4-BE49-F238E27FC236}">
                  <a16:creationId xmlns:a16="http://schemas.microsoft.com/office/drawing/2014/main" id="{EDE19AF3-6C12-4FCB-9470-9DA32DBF4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" y="3237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89" name="Freeform 317">
              <a:extLst>
                <a:ext uri="{FF2B5EF4-FFF2-40B4-BE49-F238E27FC236}">
                  <a16:creationId xmlns:a16="http://schemas.microsoft.com/office/drawing/2014/main" id="{6290B0C3-A37F-40A3-94C0-C3B7B5B5C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3124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0" name="Freeform 318">
              <a:extLst>
                <a:ext uri="{FF2B5EF4-FFF2-40B4-BE49-F238E27FC236}">
                  <a16:creationId xmlns:a16="http://schemas.microsoft.com/office/drawing/2014/main" id="{79D4FE57-7F52-4282-B0DE-EF7D20353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2954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1" name="Freeform 319">
              <a:extLst>
                <a:ext uri="{FF2B5EF4-FFF2-40B4-BE49-F238E27FC236}">
                  <a16:creationId xmlns:a16="http://schemas.microsoft.com/office/drawing/2014/main" id="{785090C6-108D-4F0B-85F2-9DD22D81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3039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2" name="Freeform 320">
              <a:extLst>
                <a:ext uri="{FF2B5EF4-FFF2-40B4-BE49-F238E27FC236}">
                  <a16:creationId xmlns:a16="http://schemas.microsoft.com/office/drawing/2014/main" id="{B31E66A8-52EE-40F7-8B04-BFAE3E802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2925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3" name="Freeform 321">
              <a:extLst>
                <a:ext uri="{FF2B5EF4-FFF2-40B4-BE49-F238E27FC236}">
                  <a16:creationId xmlns:a16="http://schemas.microsoft.com/office/drawing/2014/main" id="{B2FFA365-0FDF-4BF7-B8FC-7DED2F033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" y="3010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4" name="Freeform 322">
              <a:extLst>
                <a:ext uri="{FF2B5EF4-FFF2-40B4-BE49-F238E27FC236}">
                  <a16:creationId xmlns:a16="http://schemas.microsoft.com/office/drawing/2014/main" id="{ADBAC9F5-3601-4EE0-B203-F52F8430D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2925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95" name="Group 323">
            <a:extLst>
              <a:ext uri="{FF2B5EF4-FFF2-40B4-BE49-F238E27FC236}">
                <a16:creationId xmlns:a16="http://schemas.microsoft.com/office/drawing/2014/main" id="{50190973-F0E7-4E4C-8242-84315420C2D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164513" y="2933700"/>
            <a:ext cx="587375" cy="722313"/>
            <a:chOff x="1078" y="3123"/>
            <a:chExt cx="370" cy="455"/>
          </a:xfrm>
        </p:grpSpPr>
        <p:sp>
          <p:nvSpPr>
            <p:cNvPr id="28996" name="Freeform 324">
              <a:extLst>
                <a:ext uri="{FF2B5EF4-FFF2-40B4-BE49-F238E27FC236}">
                  <a16:creationId xmlns:a16="http://schemas.microsoft.com/office/drawing/2014/main" id="{7088D320-8528-44AF-9B9B-5DC463226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435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7" name="Freeform 325">
              <a:extLst>
                <a:ext uri="{FF2B5EF4-FFF2-40B4-BE49-F238E27FC236}">
                  <a16:creationId xmlns:a16="http://schemas.microsoft.com/office/drawing/2014/main" id="{C7BF5192-6BC4-4825-B5F2-F4E2EB26D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435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8" name="Freeform 326">
              <a:extLst>
                <a:ext uri="{FF2B5EF4-FFF2-40B4-BE49-F238E27FC236}">
                  <a16:creationId xmlns:a16="http://schemas.microsoft.com/office/drawing/2014/main" id="{0549F8DA-B923-43E5-BA2F-CE2B4FAD1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322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9" name="Freeform 327">
              <a:extLst>
                <a:ext uri="{FF2B5EF4-FFF2-40B4-BE49-F238E27FC236}">
                  <a16:creationId xmlns:a16="http://schemas.microsoft.com/office/drawing/2014/main" id="{7AA9150E-2618-4AB5-9D02-383A436A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152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0" name="Freeform 328">
              <a:extLst>
                <a:ext uri="{FF2B5EF4-FFF2-40B4-BE49-F238E27FC236}">
                  <a16:creationId xmlns:a16="http://schemas.microsoft.com/office/drawing/2014/main" id="{EC007E53-3B57-4CE1-BD7F-9AEFAF98A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323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1" name="Freeform 329">
              <a:extLst>
                <a:ext uri="{FF2B5EF4-FFF2-40B4-BE49-F238E27FC236}">
                  <a16:creationId xmlns:a16="http://schemas.microsoft.com/office/drawing/2014/main" id="{483D9D72-7F43-40A5-AF89-E5AB4C6E3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3123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2" name="Freeform 330">
              <a:extLst>
                <a:ext uri="{FF2B5EF4-FFF2-40B4-BE49-F238E27FC236}">
                  <a16:creationId xmlns:a16="http://schemas.microsoft.com/office/drawing/2014/main" id="{9EA927E2-6976-4D9A-A1AF-35DB98274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" y="3208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3" name="Freeform 331">
              <a:extLst>
                <a:ext uri="{FF2B5EF4-FFF2-40B4-BE49-F238E27FC236}">
                  <a16:creationId xmlns:a16="http://schemas.microsoft.com/office/drawing/2014/main" id="{55365B16-D7EF-44FA-8B55-822D4C434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124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04" name="Group 332">
            <a:extLst>
              <a:ext uri="{FF2B5EF4-FFF2-40B4-BE49-F238E27FC236}">
                <a16:creationId xmlns:a16="http://schemas.microsoft.com/office/drawing/2014/main" id="{E26225BB-1A29-43A0-B6EB-A212420B1D7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537450" y="2933700"/>
            <a:ext cx="585788" cy="720725"/>
            <a:chOff x="2383" y="743"/>
            <a:chExt cx="369" cy="454"/>
          </a:xfrm>
        </p:grpSpPr>
        <p:sp>
          <p:nvSpPr>
            <p:cNvPr id="29005" name="Freeform 333">
              <a:extLst>
                <a:ext uri="{FF2B5EF4-FFF2-40B4-BE49-F238E27FC236}">
                  <a16:creationId xmlns:a16="http://schemas.microsoft.com/office/drawing/2014/main" id="{640D839C-E3E8-4094-9D1A-CCE4E1950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055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6" name="Freeform 334">
              <a:extLst>
                <a:ext uri="{FF2B5EF4-FFF2-40B4-BE49-F238E27FC236}">
                  <a16:creationId xmlns:a16="http://schemas.microsoft.com/office/drawing/2014/main" id="{4AA9AF9F-475C-4746-BBD2-5E0DD0E77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1055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7" name="Freeform 335">
              <a:extLst>
                <a:ext uri="{FF2B5EF4-FFF2-40B4-BE49-F238E27FC236}">
                  <a16:creationId xmlns:a16="http://schemas.microsoft.com/office/drawing/2014/main" id="{8D550ABE-EF48-4DDD-9230-23F47B1F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942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8" name="Freeform 336">
              <a:extLst>
                <a:ext uri="{FF2B5EF4-FFF2-40B4-BE49-F238E27FC236}">
                  <a16:creationId xmlns:a16="http://schemas.microsoft.com/office/drawing/2014/main" id="{853851CD-53FB-45E8-A2A6-D05DD5534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772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09" name="Freeform 337">
              <a:extLst>
                <a:ext uri="{FF2B5EF4-FFF2-40B4-BE49-F238E27FC236}">
                  <a16:creationId xmlns:a16="http://schemas.microsoft.com/office/drawing/2014/main" id="{29BDE24C-9B5E-4E3F-AB9C-D49E5215C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85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0" name="Freeform 338">
              <a:extLst>
                <a:ext uri="{FF2B5EF4-FFF2-40B4-BE49-F238E27FC236}">
                  <a16:creationId xmlns:a16="http://schemas.microsoft.com/office/drawing/2014/main" id="{AF1D1DA5-D61B-4CDA-9CBB-DB2795114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743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1" name="Freeform 339">
              <a:extLst>
                <a:ext uri="{FF2B5EF4-FFF2-40B4-BE49-F238E27FC236}">
                  <a16:creationId xmlns:a16="http://schemas.microsoft.com/office/drawing/2014/main" id="{0C47A411-7D41-4729-89CD-893F4B936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743"/>
              <a:ext cx="368" cy="453"/>
            </a:xfrm>
            <a:custGeom>
              <a:avLst/>
              <a:gdLst>
                <a:gd name="T0" fmla="*/ 227 w 368"/>
                <a:gd name="T1" fmla="*/ 0 h 453"/>
                <a:gd name="T2" fmla="*/ 0 w 368"/>
                <a:gd name="T3" fmla="*/ 113 h 453"/>
                <a:gd name="T4" fmla="*/ 0 w 368"/>
                <a:gd name="T5" fmla="*/ 283 h 453"/>
                <a:gd name="T6" fmla="*/ 28 w 368"/>
                <a:gd name="T7" fmla="*/ 311 h 453"/>
                <a:gd name="T8" fmla="*/ 28 w 368"/>
                <a:gd name="T9" fmla="*/ 340 h 453"/>
                <a:gd name="T10" fmla="*/ 142 w 368"/>
                <a:gd name="T11" fmla="*/ 453 h 453"/>
                <a:gd name="T12" fmla="*/ 368 w 368"/>
                <a:gd name="T13" fmla="*/ 340 h 453"/>
                <a:gd name="T14" fmla="*/ 368 w 368"/>
                <a:gd name="T15" fmla="*/ 311 h 453"/>
                <a:gd name="T16" fmla="*/ 255 w 368"/>
                <a:gd name="T17" fmla="*/ 198 h 453"/>
                <a:gd name="T18" fmla="*/ 255 w 368"/>
                <a:gd name="T19" fmla="*/ 28 h 453"/>
                <a:gd name="T20" fmla="*/ 227 w 368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8" h="453">
                  <a:moveTo>
                    <a:pt x="227" y="0"/>
                  </a:moveTo>
                  <a:lnTo>
                    <a:pt x="0" y="113"/>
                  </a:lnTo>
                  <a:lnTo>
                    <a:pt x="0" y="283"/>
                  </a:lnTo>
                  <a:lnTo>
                    <a:pt x="28" y="311"/>
                  </a:lnTo>
                  <a:lnTo>
                    <a:pt x="28" y="340"/>
                  </a:lnTo>
                  <a:lnTo>
                    <a:pt x="142" y="453"/>
                  </a:lnTo>
                  <a:lnTo>
                    <a:pt x="368" y="340"/>
                  </a:lnTo>
                  <a:lnTo>
                    <a:pt x="368" y="311"/>
                  </a:lnTo>
                  <a:lnTo>
                    <a:pt x="255" y="198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2" name="Freeform 340">
              <a:extLst>
                <a:ext uri="{FF2B5EF4-FFF2-40B4-BE49-F238E27FC236}">
                  <a16:creationId xmlns:a16="http://schemas.microsoft.com/office/drawing/2014/main" id="{E6E7DD4C-E450-4F40-83EC-C820F0D39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743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3" name="Freeform 341">
              <a:extLst>
                <a:ext uri="{FF2B5EF4-FFF2-40B4-BE49-F238E27FC236}">
                  <a16:creationId xmlns:a16="http://schemas.microsoft.com/office/drawing/2014/main" id="{D16707E4-2A98-436C-90DE-15C38D716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828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14" name="Group 342">
            <a:extLst>
              <a:ext uri="{FF2B5EF4-FFF2-40B4-BE49-F238E27FC236}">
                <a16:creationId xmlns:a16="http://schemas.microsoft.com/office/drawing/2014/main" id="{03CEE13C-160E-437F-9CCF-52CE018704E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276975" y="2933700"/>
            <a:ext cx="585788" cy="720725"/>
            <a:chOff x="2837" y="743"/>
            <a:chExt cx="369" cy="454"/>
          </a:xfrm>
        </p:grpSpPr>
        <p:sp>
          <p:nvSpPr>
            <p:cNvPr id="29015" name="Freeform 343">
              <a:extLst>
                <a:ext uri="{FF2B5EF4-FFF2-40B4-BE49-F238E27FC236}">
                  <a16:creationId xmlns:a16="http://schemas.microsoft.com/office/drawing/2014/main" id="{83EFFF6A-6ED4-435A-9F3F-9DF428E95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055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6" name="Freeform 344">
              <a:extLst>
                <a:ext uri="{FF2B5EF4-FFF2-40B4-BE49-F238E27FC236}">
                  <a16:creationId xmlns:a16="http://schemas.microsoft.com/office/drawing/2014/main" id="{5F46EDF5-0E20-4151-9BFD-E597DC8A0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" y="1055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7" name="Freeform 345">
              <a:extLst>
                <a:ext uri="{FF2B5EF4-FFF2-40B4-BE49-F238E27FC236}">
                  <a16:creationId xmlns:a16="http://schemas.microsoft.com/office/drawing/2014/main" id="{457B5305-C27F-4C1F-A9CF-3C5A0F9B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942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8" name="Freeform 346">
              <a:extLst>
                <a:ext uri="{FF2B5EF4-FFF2-40B4-BE49-F238E27FC236}">
                  <a16:creationId xmlns:a16="http://schemas.microsoft.com/office/drawing/2014/main" id="{D84E64A5-7148-41A2-B457-CDBB88FD6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772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9" name="Freeform 347">
              <a:extLst>
                <a:ext uri="{FF2B5EF4-FFF2-40B4-BE49-F238E27FC236}">
                  <a16:creationId xmlns:a16="http://schemas.microsoft.com/office/drawing/2014/main" id="{DA61191D-6776-48E1-8408-2D30E3DB4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85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0" name="Freeform 348">
              <a:extLst>
                <a:ext uri="{FF2B5EF4-FFF2-40B4-BE49-F238E27FC236}">
                  <a16:creationId xmlns:a16="http://schemas.microsoft.com/office/drawing/2014/main" id="{6292C4B2-C555-4626-97E8-F3B7DEB38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743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1" name="Freeform 349">
              <a:extLst>
                <a:ext uri="{FF2B5EF4-FFF2-40B4-BE49-F238E27FC236}">
                  <a16:creationId xmlns:a16="http://schemas.microsoft.com/office/drawing/2014/main" id="{F2031C81-426C-434B-9126-9C71C8B97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743"/>
              <a:ext cx="368" cy="453"/>
            </a:xfrm>
            <a:custGeom>
              <a:avLst/>
              <a:gdLst>
                <a:gd name="T0" fmla="*/ 227 w 368"/>
                <a:gd name="T1" fmla="*/ 0 h 453"/>
                <a:gd name="T2" fmla="*/ 0 w 368"/>
                <a:gd name="T3" fmla="*/ 113 h 453"/>
                <a:gd name="T4" fmla="*/ 0 w 368"/>
                <a:gd name="T5" fmla="*/ 283 h 453"/>
                <a:gd name="T6" fmla="*/ 28 w 368"/>
                <a:gd name="T7" fmla="*/ 311 h 453"/>
                <a:gd name="T8" fmla="*/ 28 w 368"/>
                <a:gd name="T9" fmla="*/ 340 h 453"/>
                <a:gd name="T10" fmla="*/ 142 w 368"/>
                <a:gd name="T11" fmla="*/ 453 h 453"/>
                <a:gd name="T12" fmla="*/ 368 w 368"/>
                <a:gd name="T13" fmla="*/ 340 h 453"/>
                <a:gd name="T14" fmla="*/ 368 w 368"/>
                <a:gd name="T15" fmla="*/ 311 h 453"/>
                <a:gd name="T16" fmla="*/ 255 w 368"/>
                <a:gd name="T17" fmla="*/ 198 h 453"/>
                <a:gd name="T18" fmla="*/ 255 w 368"/>
                <a:gd name="T19" fmla="*/ 28 h 453"/>
                <a:gd name="T20" fmla="*/ 227 w 368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8" h="453">
                  <a:moveTo>
                    <a:pt x="227" y="0"/>
                  </a:moveTo>
                  <a:lnTo>
                    <a:pt x="0" y="113"/>
                  </a:lnTo>
                  <a:lnTo>
                    <a:pt x="0" y="283"/>
                  </a:lnTo>
                  <a:lnTo>
                    <a:pt x="28" y="311"/>
                  </a:lnTo>
                  <a:lnTo>
                    <a:pt x="28" y="340"/>
                  </a:lnTo>
                  <a:lnTo>
                    <a:pt x="142" y="453"/>
                  </a:lnTo>
                  <a:lnTo>
                    <a:pt x="368" y="340"/>
                  </a:lnTo>
                  <a:lnTo>
                    <a:pt x="368" y="311"/>
                  </a:lnTo>
                  <a:lnTo>
                    <a:pt x="255" y="198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2" name="Freeform 350">
              <a:extLst>
                <a:ext uri="{FF2B5EF4-FFF2-40B4-BE49-F238E27FC236}">
                  <a16:creationId xmlns:a16="http://schemas.microsoft.com/office/drawing/2014/main" id="{AFC3D445-FC25-4FC6-8DF0-A93718EC4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743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3" name="Freeform 351">
              <a:extLst>
                <a:ext uri="{FF2B5EF4-FFF2-40B4-BE49-F238E27FC236}">
                  <a16:creationId xmlns:a16="http://schemas.microsoft.com/office/drawing/2014/main" id="{E74F0099-48C8-454F-B33F-075ACFBC7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828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24" name="Group 352">
            <a:extLst>
              <a:ext uri="{FF2B5EF4-FFF2-40B4-BE49-F238E27FC236}">
                <a16:creationId xmlns:a16="http://schemas.microsoft.com/office/drawing/2014/main" id="{6FD95F35-60E0-4731-AA66-7EE59DFAA41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907213" y="2933700"/>
            <a:ext cx="585787" cy="720725"/>
            <a:chOff x="2383" y="1224"/>
            <a:chExt cx="369" cy="454"/>
          </a:xfrm>
        </p:grpSpPr>
        <p:sp>
          <p:nvSpPr>
            <p:cNvPr id="29025" name="Freeform 353">
              <a:extLst>
                <a:ext uri="{FF2B5EF4-FFF2-40B4-BE49-F238E27FC236}">
                  <a16:creationId xmlns:a16="http://schemas.microsoft.com/office/drawing/2014/main" id="{5E51C376-5A6A-43A1-96B2-6B2BA400F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536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6" name="Freeform 354">
              <a:extLst>
                <a:ext uri="{FF2B5EF4-FFF2-40B4-BE49-F238E27FC236}">
                  <a16:creationId xmlns:a16="http://schemas.microsoft.com/office/drawing/2014/main" id="{9116A5C5-D8B4-4E3B-8BD6-EA43B82AC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1536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7" name="Freeform 355">
              <a:extLst>
                <a:ext uri="{FF2B5EF4-FFF2-40B4-BE49-F238E27FC236}">
                  <a16:creationId xmlns:a16="http://schemas.microsoft.com/office/drawing/2014/main" id="{FB4BB4DB-E96C-4FA4-BEB8-7451C94F9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423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8" name="Freeform 356">
              <a:extLst>
                <a:ext uri="{FF2B5EF4-FFF2-40B4-BE49-F238E27FC236}">
                  <a16:creationId xmlns:a16="http://schemas.microsoft.com/office/drawing/2014/main" id="{63EEFD32-9BB7-48A3-8328-F8F8073F2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253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9" name="Freeform 357">
              <a:extLst>
                <a:ext uri="{FF2B5EF4-FFF2-40B4-BE49-F238E27FC236}">
                  <a16:creationId xmlns:a16="http://schemas.microsoft.com/office/drawing/2014/main" id="{E2C7CCBC-0200-4FF3-B31E-FC56C34BD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1338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0" name="Freeform 358">
              <a:extLst>
                <a:ext uri="{FF2B5EF4-FFF2-40B4-BE49-F238E27FC236}">
                  <a16:creationId xmlns:a16="http://schemas.microsoft.com/office/drawing/2014/main" id="{CD30F537-C69A-4208-8E96-131C5F8B4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1224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1" name="Freeform 359">
              <a:extLst>
                <a:ext uri="{FF2B5EF4-FFF2-40B4-BE49-F238E27FC236}">
                  <a16:creationId xmlns:a16="http://schemas.microsoft.com/office/drawing/2014/main" id="{FD6D33CF-FA30-40FD-BDE4-FB69B04DA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1224"/>
              <a:ext cx="368" cy="453"/>
            </a:xfrm>
            <a:custGeom>
              <a:avLst/>
              <a:gdLst>
                <a:gd name="T0" fmla="*/ 227 w 368"/>
                <a:gd name="T1" fmla="*/ 0 h 453"/>
                <a:gd name="T2" fmla="*/ 0 w 368"/>
                <a:gd name="T3" fmla="*/ 113 h 453"/>
                <a:gd name="T4" fmla="*/ 0 w 368"/>
                <a:gd name="T5" fmla="*/ 283 h 453"/>
                <a:gd name="T6" fmla="*/ 28 w 368"/>
                <a:gd name="T7" fmla="*/ 311 h 453"/>
                <a:gd name="T8" fmla="*/ 28 w 368"/>
                <a:gd name="T9" fmla="*/ 340 h 453"/>
                <a:gd name="T10" fmla="*/ 142 w 368"/>
                <a:gd name="T11" fmla="*/ 453 h 453"/>
                <a:gd name="T12" fmla="*/ 368 w 368"/>
                <a:gd name="T13" fmla="*/ 340 h 453"/>
                <a:gd name="T14" fmla="*/ 368 w 368"/>
                <a:gd name="T15" fmla="*/ 311 h 453"/>
                <a:gd name="T16" fmla="*/ 255 w 368"/>
                <a:gd name="T17" fmla="*/ 198 h 453"/>
                <a:gd name="T18" fmla="*/ 255 w 368"/>
                <a:gd name="T19" fmla="*/ 28 h 453"/>
                <a:gd name="T20" fmla="*/ 227 w 368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8" h="453">
                  <a:moveTo>
                    <a:pt x="227" y="0"/>
                  </a:moveTo>
                  <a:lnTo>
                    <a:pt x="0" y="113"/>
                  </a:lnTo>
                  <a:lnTo>
                    <a:pt x="0" y="283"/>
                  </a:lnTo>
                  <a:lnTo>
                    <a:pt x="28" y="311"/>
                  </a:lnTo>
                  <a:lnTo>
                    <a:pt x="28" y="340"/>
                  </a:lnTo>
                  <a:lnTo>
                    <a:pt x="142" y="453"/>
                  </a:lnTo>
                  <a:lnTo>
                    <a:pt x="368" y="340"/>
                  </a:lnTo>
                  <a:lnTo>
                    <a:pt x="368" y="311"/>
                  </a:lnTo>
                  <a:lnTo>
                    <a:pt x="255" y="198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2" name="Freeform 360">
              <a:extLst>
                <a:ext uri="{FF2B5EF4-FFF2-40B4-BE49-F238E27FC236}">
                  <a16:creationId xmlns:a16="http://schemas.microsoft.com/office/drawing/2014/main" id="{73BB202A-41A2-4C7D-BBCB-A4A7305B6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1224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3" name="Freeform 361">
              <a:extLst>
                <a:ext uri="{FF2B5EF4-FFF2-40B4-BE49-F238E27FC236}">
                  <a16:creationId xmlns:a16="http://schemas.microsoft.com/office/drawing/2014/main" id="{A8145B10-E129-4600-8001-5A763E914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309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34" name="Group 362">
            <a:extLst>
              <a:ext uri="{FF2B5EF4-FFF2-40B4-BE49-F238E27FC236}">
                <a16:creationId xmlns:a16="http://schemas.microsoft.com/office/drawing/2014/main" id="{4D86DBF7-4AE6-4D9A-B43D-EAA1C8A355D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646738" y="2933700"/>
            <a:ext cx="585787" cy="720725"/>
            <a:chOff x="2837" y="1224"/>
            <a:chExt cx="369" cy="454"/>
          </a:xfrm>
        </p:grpSpPr>
        <p:sp>
          <p:nvSpPr>
            <p:cNvPr id="29035" name="Freeform 363">
              <a:extLst>
                <a:ext uri="{FF2B5EF4-FFF2-40B4-BE49-F238E27FC236}">
                  <a16:creationId xmlns:a16="http://schemas.microsoft.com/office/drawing/2014/main" id="{981C7A0F-8855-4156-AA20-34403DA83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536"/>
              <a:ext cx="113" cy="142"/>
            </a:xfrm>
            <a:custGeom>
              <a:avLst/>
              <a:gdLst>
                <a:gd name="T0" fmla="*/ 113 w 113"/>
                <a:gd name="T1" fmla="*/ 114 h 142"/>
                <a:gd name="T2" fmla="*/ 0 w 113"/>
                <a:gd name="T3" fmla="*/ 0 h 142"/>
                <a:gd name="T4" fmla="*/ 0 w 113"/>
                <a:gd name="T5" fmla="*/ 29 h 142"/>
                <a:gd name="T6" fmla="*/ 113 w 113"/>
                <a:gd name="T7" fmla="*/ 142 h 142"/>
                <a:gd name="T8" fmla="*/ 113 w 113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113" y="11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13" y="142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6" name="Freeform 364">
              <a:extLst>
                <a:ext uri="{FF2B5EF4-FFF2-40B4-BE49-F238E27FC236}">
                  <a16:creationId xmlns:a16="http://schemas.microsoft.com/office/drawing/2014/main" id="{53B8631F-396B-4B16-885C-3BB60974C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" y="1536"/>
              <a:ext cx="227" cy="142"/>
            </a:xfrm>
            <a:custGeom>
              <a:avLst/>
              <a:gdLst>
                <a:gd name="T0" fmla="*/ 0 w 227"/>
                <a:gd name="T1" fmla="*/ 142 h 142"/>
                <a:gd name="T2" fmla="*/ 227 w 227"/>
                <a:gd name="T3" fmla="*/ 29 h 142"/>
                <a:gd name="T4" fmla="*/ 227 w 227"/>
                <a:gd name="T5" fmla="*/ 0 h 142"/>
                <a:gd name="T6" fmla="*/ 0 w 227"/>
                <a:gd name="T7" fmla="*/ 114 h 142"/>
                <a:gd name="T8" fmla="*/ 0 w 22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2">
                  <a:moveTo>
                    <a:pt x="0" y="142"/>
                  </a:moveTo>
                  <a:lnTo>
                    <a:pt x="227" y="29"/>
                  </a:lnTo>
                  <a:lnTo>
                    <a:pt x="227" y="0"/>
                  </a:lnTo>
                  <a:lnTo>
                    <a:pt x="0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7" name="Freeform 365">
              <a:extLst>
                <a:ext uri="{FF2B5EF4-FFF2-40B4-BE49-F238E27FC236}">
                  <a16:creationId xmlns:a16="http://schemas.microsoft.com/office/drawing/2014/main" id="{CF67B10C-5B24-4AE9-8F85-BCE09E022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423"/>
              <a:ext cx="340" cy="227"/>
            </a:xfrm>
            <a:custGeom>
              <a:avLst/>
              <a:gdLst>
                <a:gd name="T0" fmla="*/ 340 w 340"/>
                <a:gd name="T1" fmla="*/ 113 h 227"/>
                <a:gd name="T2" fmla="*/ 226 w 340"/>
                <a:gd name="T3" fmla="*/ 0 h 227"/>
                <a:gd name="T4" fmla="*/ 0 w 340"/>
                <a:gd name="T5" fmla="*/ 113 h 227"/>
                <a:gd name="T6" fmla="*/ 113 w 340"/>
                <a:gd name="T7" fmla="*/ 227 h 227"/>
                <a:gd name="T8" fmla="*/ 340 w 340"/>
                <a:gd name="T9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113"/>
                  </a:moveTo>
                  <a:lnTo>
                    <a:pt x="226" y="0"/>
                  </a:lnTo>
                  <a:lnTo>
                    <a:pt x="0" y="113"/>
                  </a:lnTo>
                  <a:lnTo>
                    <a:pt x="113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8" name="Freeform 366">
              <a:extLst>
                <a:ext uri="{FF2B5EF4-FFF2-40B4-BE49-F238E27FC236}">
                  <a16:creationId xmlns:a16="http://schemas.microsoft.com/office/drawing/2014/main" id="{7F16E39D-EB32-4E4F-8C24-CFF15B4F5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253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226 w 226"/>
                <a:gd name="T3" fmla="*/ 170 h 283"/>
                <a:gd name="T4" fmla="*/ 226 w 226"/>
                <a:gd name="T5" fmla="*/ 0 h 283"/>
                <a:gd name="T6" fmla="*/ 0 w 226"/>
                <a:gd name="T7" fmla="*/ 113 h 283"/>
                <a:gd name="T8" fmla="*/ 0 w 22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226" y="170"/>
                  </a:lnTo>
                  <a:lnTo>
                    <a:pt x="226" y="0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39" name="Freeform 367">
              <a:extLst>
                <a:ext uri="{FF2B5EF4-FFF2-40B4-BE49-F238E27FC236}">
                  <a16:creationId xmlns:a16="http://schemas.microsoft.com/office/drawing/2014/main" id="{C7D30F39-D863-4BFC-8357-6021A53BB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1338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0" name="Freeform 368">
              <a:extLst>
                <a:ext uri="{FF2B5EF4-FFF2-40B4-BE49-F238E27FC236}">
                  <a16:creationId xmlns:a16="http://schemas.microsoft.com/office/drawing/2014/main" id="{41076698-6ECE-4AB5-840D-27D7FA789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1224"/>
              <a:ext cx="255" cy="142"/>
            </a:xfrm>
            <a:custGeom>
              <a:avLst/>
              <a:gdLst>
                <a:gd name="T0" fmla="*/ 0 w 255"/>
                <a:gd name="T1" fmla="*/ 114 h 142"/>
                <a:gd name="T2" fmla="*/ 227 w 255"/>
                <a:gd name="T3" fmla="*/ 0 h 142"/>
                <a:gd name="T4" fmla="*/ 255 w 255"/>
                <a:gd name="T5" fmla="*/ 29 h 142"/>
                <a:gd name="T6" fmla="*/ 29 w 255"/>
                <a:gd name="T7" fmla="*/ 142 h 142"/>
                <a:gd name="T8" fmla="*/ 0 w 255"/>
                <a:gd name="T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14"/>
                  </a:moveTo>
                  <a:lnTo>
                    <a:pt x="227" y="0"/>
                  </a:lnTo>
                  <a:lnTo>
                    <a:pt x="255" y="29"/>
                  </a:lnTo>
                  <a:lnTo>
                    <a:pt x="29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1" name="Freeform 369">
              <a:extLst>
                <a:ext uri="{FF2B5EF4-FFF2-40B4-BE49-F238E27FC236}">
                  <a16:creationId xmlns:a16="http://schemas.microsoft.com/office/drawing/2014/main" id="{95D3734B-E810-42F2-8145-1D95C3B3E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1224"/>
              <a:ext cx="368" cy="453"/>
            </a:xfrm>
            <a:custGeom>
              <a:avLst/>
              <a:gdLst>
                <a:gd name="T0" fmla="*/ 227 w 368"/>
                <a:gd name="T1" fmla="*/ 0 h 453"/>
                <a:gd name="T2" fmla="*/ 0 w 368"/>
                <a:gd name="T3" fmla="*/ 113 h 453"/>
                <a:gd name="T4" fmla="*/ 0 w 368"/>
                <a:gd name="T5" fmla="*/ 283 h 453"/>
                <a:gd name="T6" fmla="*/ 28 w 368"/>
                <a:gd name="T7" fmla="*/ 311 h 453"/>
                <a:gd name="T8" fmla="*/ 28 w 368"/>
                <a:gd name="T9" fmla="*/ 340 h 453"/>
                <a:gd name="T10" fmla="*/ 142 w 368"/>
                <a:gd name="T11" fmla="*/ 453 h 453"/>
                <a:gd name="T12" fmla="*/ 368 w 368"/>
                <a:gd name="T13" fmla="*/ 340 h 453"/>
                <a:gd name="T14" fmla="*/ 368 w 368"/>
                <a:gd name="T15" fmla="*/ 311 h 453"/>
                <a:gd name="T16" fmla="*/ 255 w 368"/>
                <a:gd name="T17" fmla="*/ 198 h 453"/>
                <a:gd name="T18" fmla="*/ 255 w 368"/>
                <a:gd name="T19" fmla="*/ 28 h 453"/>
                <a:gd name="T20" fmla="*/ 227 w 368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8" h="453">
                  <a:moveTo>
                    <a:pt x="227" y="0"/>
                  </a:moveTo>
                  <a:lnTo>
                    <a:pt x="0" y="113"/>
                  </a:lnTo>
                  <a:lnTo>
                    <a:pt x="0" y="283"/>
                  </a:lnTo>
                  <a:lnTo>
                    <a:pt x="28" y="311"/>
                  </a:lnTo>
                  <a:lnTo>
                    <a:pt x="28" y="340"/>
                  </a:lnTo>
                  <a:lnTo>
                    <a:pt x="142" y="453"/>
                  </a:lnTo>
                  <a:lnTo>
                    <a:pt x="368" y="340"/>
                  </a:lnTo>
                  <a:lnTo>
                    <a:pt x="368" y="311"/>
                  </a:lnTo>
                  <a:lnTo>
                    <a:pt x="255" y="198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2" name="Freeform 370">
              <a:extLst>
                <a:ext uri="{FF2B5EF4-FFF2-40B4-BE49-F238E27FC236}">
                  <a16:creationId xmlns:a16="http://schemas.microsoft.com/office/drawing/2014/main" id="{810A0EEF-2B21-41EB-9063-77ED71B87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1224"/>
              <a:ext cx="369" cy="454"/>
            </a:xfrm>
            <a:custGeom>
              <a:avLst/>
              <a:gdLst>
                <a:gd name="T0" fmla="*/ 369 w 369"/>
                <a:gd name="T1" fmla="*/ 341 h 454"/>
                <a:gd name="T2" fmla="*/ 142 w 369"/>
                <a:gd name="T3" fmla="*/ 454 h 454"/>
                <a:gd name="T4" fmla="*/ 29 w 369"/>
                <a:gd name="T5" fmla="*/ 341 h 454"/>
                <a:gd name="T6" fmla="*/ 29 w 369"/>
                <a:gd name="T7" fmla="*/ 312 h 454"/>
                <a:gd name="T8" fmla="*/ 0 w 369"/>
                <a:gd name="T9" fmla="*/ 284 h 454"/>
                <a:gd name="T10" fmla="*/ 0 w 369"/>
                <a:gd name="T11" fmla="*/ 114 h 454"/>
                <a:gd name="T12" fmla="*/ 227 w 369"/>
                <a:gd name="T13" fmla="*/ 0 h 454"/>
                <a:gd name="T14" fmla="*/ 255 w 369"/>
                <a:gd name="T15" fmla="*/ 29 h 454"/>
                <a:gd name="T16" fmla="*/ 255 w 369"/>
                <a:gd name="T17" fmla="*/ 199 h 454"/>
                <a:gd name="T18" fmla="*/ 369 w 369"/>
                <a:gd name="T19" fmla="*/ 312 h 454"/>
                <a:gd name="T20" fmla="*/ 369 w 369"/>
                <a:gd name="T2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54">
                  <a:moveTo>
                    <a:pt x="369" y="341"/>
                  </a:moveTo>
                  <a:lnTo>
                    <a:pt x="142" y="454"/>
                  </a:lnTo>
                  <a:lnTo>
                    <a:pt x="29" y="341"/>
                  </a:lnTo>
                  <a:lnTo>
                    <a:pt x="29" y="312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55" y="199"/>
                  </a:lnTo>
                  <a:lnTo>
                    <a:pt x="369" y="312"/>
                  </a:lnTo>
                  <a:lnTo>
                    <a:pt x="369" y="3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3" name="Freeform 371">
              <a:extLst>
                <a:ext uri="{FF2B5EF4-FFF2-40B4-BE49-F238E27FC236}">
                  <a16:creationId xmlns:a16="http://schemas.microsoft.com/office/drawing/2014/main" id="{E203A19F-E945-47B6-9D86-F1F055084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309"/>
              <a:ext cx="170" cy="171"/>
            </a:xfrm>
            <a:custGeom>
              <a:avLst/>
              <a:gdLst>
                <a:gd name="T0" fmla="*/ 0 w 170"/>
                <a:gd name="T1" fmla="*/ 171 h 171"/>
                <a:gd name="T2" fmla="*/ 170 w 170"/>
                <a:gd name="T3" fmla="*/ 86 h 171"/>
                <a:gd name="T4" fmla="*/ 170 w 170"/>
                <a:gd name="T5" fmla="*/ 0 h 171"/>
                <a:gd name="T6" fmla="*/ 0 w 170"/>
                <a:gd name="T7" fmla="*/ 86 h 171"/>
                <a:gd name="T8" fmla="*/ 0 w 17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0" y="171"/>
                  </a:moveTo>
                  <a:lnTo>
                    <a:pt x="170" y="86"/>
                  </a:lnTo>
                  <a:lnTo>
                    <a:pt x="170" y="0"/>
                  </a:lnTo>
                  <a:lnTo>
                    <a:pt x="0" y="86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44" name="Group 372">
            <a:extLst>
              <a:ext uri="{FF2B5EF4-FFF2-40B4-BE49-F238E27FC236}">
                <a16:creationId xmlns:a16="http://schemas.microsoft.com/office/drawing/2014/main" id="{C7B6522E-7B38-4314-9348-2FBA12F7245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96338" y="3743325"/>
            <a:ext cx="541337" cy="720725"/>
            <a:chOff x="1362" y="1735"/>
            <a:chExt cx="341" cy="454"/>
          </a:xfrm>
        </p:grpSpPr>
        <p:sp>
          <p:nvSpPr>
            <p:cNvPr id="29045" name="Freeform 373">
              <a:extLst>
                <a:ext uri="{FF2B5EF4-FFF2-40B4-BE49-F238E27FC236}">
                  <a16:creationId xmlns:a16="http://schemas.microsoft.com/office/drawing/2014/main" id="{0AF3AD91-2D3E-4A37-B7A9-8B349099B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10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6" name="Freeform 374">
              <a:extLst>
                <a:ext uri="{FF2B5EF4-FFF2-40B4-BE49-F238E27FC236}">
                  <a16:creationId xmlns:a16="http://schemas.microsoft.com/office/drawing/2014/main" id="{9C7A3919-DEE1-494D-A97A-62F339FAF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7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47" name="Freeform 375">
              <a:extLst>
                <a:ext uri="{FF2B5EF4-FFF2-40B4-BE49-F238E27FC236}">
                  <a16:creationId xmlns:a16="http://schemas.microsoft.com/office/drawing/2014/main" id="{860B6967-D7FD-4B20-98FA-8F9ADFF12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04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048" name="Group 376">
              <a:extLst>
                <a:ext uri="{FF2B5EF4-FFF2-40B4-BE49-F238E27FC236}">
                  <a16:creationId xmlns:a16="http://schemas.microsoft.com/office/drawing/2014/main" id="{3E26AC4D-FA5C-4DAF-8B3B-68726A9578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3" y="1735"/>
              <a:ext cx="200" cy="397"/>
              <a:chOff x="1503" y="1735"/>
              <a:chExt cx="200" cy="397"/>
            </a:xfrm>
          </p:grpSpPr>
          <p:sp>
            <p:nvSpPr>
              <p:cNvPr id="29049" name="Freeform 377">
                <a:extLst>
                  <a:ext uri="{FF2B5EF4-FFF2-40B4-BE49-F238E27FC236}">
                    <a16:creationId xmlns:a16="http://schemas.microsoft.com/office/drawing/2014/main" id="{7E8F0329-A88F-4C9B-BE0D-4D5F57BB9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877"/>
                <a:ext cx="57" cy="255"/>
              </a:xfrm>
              <a:custGeom>
                <a:avLst/>
                <a:gdLst>
                  <a:gd name="T0" fmla="*/ 57 w 57"/>
                  <a:gd name="T1" fmla="*/ 227 h 255"/>
                  <a:gd name="T2" fmla="*/ 57 w 57"/>
                  <a:gd name="T3" fmla="*/ 0 h 255"/>
                  <a:gd name="T4" fmla="*/ 0 w 57"/>
                  <a:gd name="T5" fmla="*/ 29 h 255"/>
                  <a:gd name="T6" fmla="*/ 0 w 57"/>
                  <a:gd name="T7" fmla="*/ 255 h 255"/>
                  <a:gd name="T8" fmla="*/ 57 w 57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55">
                    <a:moveTo>
                      <a:pt x="57" y="227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0" y="255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rgbClr val="333333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50" name="Freeform 378">
                <a:extLst>
                  <a:ext uri="{FF2B5EF4-FFF2-40B4-BE49-F238E27FC236}">
                    <a16:creationId xmlns:a16="http://schemas.microsoft.com/office/drawing/2014/main" id="{C0529868-09F2-447A-ABB3-6B39014E6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35"/>
                <a:ext cx="199" cy="171"/>
              </a:xfrm>
              <a:custGeom>
                <a:avLst/>
                <a:gdLst>
                  <a:gd name="T0" fmla="*/ 199 w 199"/>
                  <a:gd name="T1" fmla="*/ 142 h 171"/>
                  <a:gd name="T2" fmla="*/ 57 w 199"/>
                  <a:gd name="T3" fmla="*/ 0 h 171"/>
                  <a:gd name="T4" fmla="*/ 0 w 199"/>
                  <a:gd name="T5" fmla="*/ 29 h 171"/>
                  <a:gd name="T6" fmla="*/ 142 w 199"/>
                  <a:gd name="T7" fmla="*/ 171 h 171"/>
                  <a:gd name="T8" fmla="*/ 199 w 199"/>
                  <a:gd name="T9" fmla="*/ 14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71">
                    <a:moveTo>
                      <a:pt x="199" y="142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142" y="171"/>
                    </a:lnTo>
                    <a:lnTo>
                      <a:pt x="199" y="142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51" name="Freeform 379">
                <a:extLst>
                  <a:ext uri="{FF2B5EF4-FFF2-40B4-BE49-F238E27FC236}">
                    <a16:creationId xmlns:a16="http://schemas.microsoft.com/office/drawing/2014/main" id="{66FE6A3F-B4AF-4A5D-9591-12BE36F68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764"/>
                <a:ext cx="142" cy="368"/>
              </a:xfrm>
              <a:custGeom>
                <a:avLst/>
                <a:gdLst>
                  <a:gd name="T0" fmla="*/ 142 w 142"/>
                  <a:gd name="T1" fmla="*/ 368 h 368"/>
                  <a:gd name="T2" fmla="*/ 0 w 142"/>
                  <a:gd name="T3" fmla="*/ 227 h 368"/>
                  <a:gd name="T4" fmla="*/ 0 w 142"/>
                  <a:gd name="T5" fmla="*/ 0 h 368"/>
                  <a:gd name="T6" fmla="*/ 142 w 142"/>
                  <a:gd name="T7" fmla="*/ 142 h 368"/>
                  <a:gd name="T8" fmla="*/ 142 w 142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68">
                    <a:moveTo>
                      <a:pt x="142" y="368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142" y="142"/>
                    </a:lnTo>
                    <a:lnTo>
                      <a:pt x="142" y="368"/>
                    </a:ln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52" name="Freeform 380">
                <a:extLst>
                  <a:ext uri="{FF2B5EF4-FFF2-40B4-BE49-F238E27FC236}">
                    <a16:creationId xmlns:a16="http://schemas.microsoft.com/office/drawing/2014/main" id="{F2ABAB93-9C69-424C-A3AE-1FCE76F39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735"/>
                <a:ext cx="199" cy="397"/>
              </a:xfrm>
              <a:custGeom>
                <a:avLst/>
                <a:gdLst>
                  <a:gd name="T0" fmla="*/ 57 w 199"/>
                  <a:gd name="T1" fmla="*/ 0 h 397"/>
                  <a:gd name="T2" fmla="*/ 0 w 199"/>
                  <a:gd name="T3" fmla="*/ 28 h 397"/>
                  <a:gd name="T4" fmla="*/ 0 w 199"/>
                  <a:gd name="T5" fmla="*/ 255 h 397"/>
                  <a:gd name="T6" fmla="*/ 142 w 199"/>
                  <a:gd name="T7" fmla="*/ 397 h 397"/>
                  <a:gd name="T8" fmla="*/ 199 w 199"/>
                  <a:gd name="T9" fmla="*/ 368 h 397"/>
                  <a:gd name="T10" fmla="*/ 199 w 199"/>
                  <a:gd name="T11" fmla="*/ 142 h 397"/>
                  <a:gd name="T12" fmla="*/ 57 w 199"/>
                  <a:gd name="T1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397">
                    <a:moveTo>
                      <a:pt x="57" y="0"/>
                    </a:moveTo>
                    <a:lnTo>
                      <a:pt x="0" y="28"/>
                    </a:lnTo>
                    <a:lnTo>
                      <a:pt x="0" y="255"/>
                    </a:lnTo>
                    <a:lnTo>
                      <a:pt x="142" y="397"/>
                    </a:lnTo>
                    <a:lnTo>
                      <a:pt x="199" y="368"/>
                    </a:lnTo>
                    <a:lnTo>
                      <a:pt x="199" y="1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053" name="Freeform 381">
              <a:extLst>
                <a:ext uri="{FF2B5EF4-FFF2-40B4-BE49-F238E27FC236}">
                  <a16:creationId xmlns:a16="http://schemas.microsoft.com/office/drawing/2014/main" id="{6F7F0BE1-9468-46A0-8941-C57FB9C61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201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4" name="Freeform 382">
              <a:extLst>
                <a:ext uri="{FF2B5EF4-FFF2-40B4-BE49-F238E27FC236}">
                  <a16:creationId xmlns:a16="http://schemas.microsoft.com/office/drawing/2014/main" id="{E7E38781-A042-40F0-8A32-CAA92C03A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5" name="Freeform 383">
              <a:extLst>
                <a:ext uri="{FF2B5EF4-FFF2-40B4-BE49-F238E27FC236}">
                  <a16:creationId xmlns:a16="http://schemas.microsoft.com/office/drawing/2014/main" id="{5E23F88E-1FD4-4A5E-A126-AABC4CE20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93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6" name="Freeform 384">
              <a:extLst>
                <a:ext uri="{FF2B5EF4-FFF2-40B4-BE49-F238E27FC236}">
                  <a16:creationId xmlns:a16="http://schemas.microsoft.com/office/drawing/2014/main" id="{CC86E76A-9B58-4E41-A59A-D326D888A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" y="185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7" name="Freeform 385">
              <a:extLst>
                <a:ext uri="{FF2B5EF4-FFF2-40B4-BE49-F238E27FC236}">
                  <a16:creationId xmlns:a16="http://schemas.microsoft.com/office/drawing/2014/main" id="{2973C427-C636-46B1-8CF9-55811DCE3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" y="1906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58" name="Freeform 386">
              <a:extLst>
                <a:ext uri="{FF2B5EF4-FFF2-40B4-BE49-F238E27FC236}">
                  <a16:creationId xmlns:a16="http://schemas.microsoft.com/office/drawing/2014/main" id="{6E6B8C1A-A7F0-4AA0-9D48-298892DA7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82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59" name="Group 387">
            <a:extLst>
              <a:ext uri="{FF2B5EF4-FFF2-40B4-BE49-F238E27FC236}">
                <a16:creationId xmlns:a16="http://schemas.microsoft.com/office/drawing/2014/main" id="{C70E4CBB-810D-4D28-9CC6-DC3A86A4E0E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166100" y="3743325"/>
            <a:ext cx="541338" cy="720725"/>
            <a:chOff x="1362" y="1252"/>
            <a:chExt cx="341" cy="454"/>
          </a:xfrm>
        </p:grpSpPr>
        <p:sp>
          <p:nvSpPr>
            <p:cNvPr id="29060" name="Freeform 388">
              <a:extLst>
                <a:ext uri="{FF2B5EF4-FFF2-40B4-BE49-F238E27FC236}">
                  <a16:creationId xmlns:a16="http://schemas.microsoft.com/office/drawing/2014/main" id="{729385A2-1A36-446D-99F6-651024403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1621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61" name="Freeform 389">
              <a:extLst>
                <a:ext uri="{FF2B5EF4-FFF2-40B4-BE49-F238E27FC236}">
                  <a16:creationId xmlns:a16="http://schemas.microsoft.com/office/drawing/2014/main" id="{897BCD27-DC78-4B5E-B92F-CCE8019D5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1592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62" name="Freeform 390">
              <a:extLst>
                <a:ext uri="{FF2B5EF4-FFF2-40B4-BE49-F238E27FC236}">
                  <a16:creationId xmlns:a16="http://schemas.microsoft.com/office/drawing/2014/main" id="{DE7E9039-1828-44D4-B41C-923376310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565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063" name="Group 391">
              <a:extLst>
                <a:ext uri="{FF2B5EF4-FFF2-40B4-BE49-F238E27FC236}">
                  <a16:creationId xmlns:a16="http://schemas.microsoft.com/office/drawing/2014/main" id="{83E50E71-E9A0-4B0D-8218-2EB9A7B39A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4" y="1252"/>
              <a:ext cx="199" cy="398"/>
              <a:chOff x="1504" y="1252"/>
              <a:chExt cx="199" cy="398"/>
            </a:xfrm>
          </p:grpSpPr>
          <p:sp>
            <p:nvSpPr>
              <p:cNvPr id="29064" name="Freeform 392">
                <a:extLst>
                  <a:ext uri="{FF2B5EF4-FFF2-40B4-BE49-F238E27FC236}">
                    <a16:creationId xmlns:a16="http://schemas.microsoft.com/office/drawing/2014/main" id="{96DFC919-94EF-4700-8E12-1E7E271FA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394"/>
                <a:ext cx="57" cy="255"/>
              </a:xfrm>
              <a:custGeom>
                <a:avLst/>
                <a:gdLst>
                  <a:gd name="T0" fmla="*/ 57 w 57"/>
                  <a:gd name="T1" fmla="*/ 227 h 255"/>
                  <a:gd name="T2" fmla="*/ 57 w 57"/>
                  <a:gd name="T3" fmla="*/ 0 h 255"/>
                  <a:gd name="T4" fmla="*/ 0 w 57"/>
                  <a:gd name="T5" fmla="*/ 29 h 255"/>
                  <a:gd name="T6" fmla="*/ 0 w 57"/>
                  <a:gd name="T7" fmla="*/ 255 h 255"/>
                  <a:gd name="T8" fmla="*/ 57 w 57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55">
                    <a:moveTo>
                      <a:pt x="57" y="227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0" y="255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65" name="Freeform 393">
                <a:extLst>
                  <a:ext uri="{FF2B5EF4-FFF2-40B4-BE49-F238E27FC236}">
                    <a16:creationId xmlns:a16="http://schemas.microsoft.com/office/drawing/2014/main" id="{1F127FBC-7E76-414A-9F44-999A7F674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252"/>
                <a:ext cx="199" cy="171"/>
              </a:xfrm>
              <a:custGeom>
                <a:avLst/>
                <a:gdLst>
                  <a:gd name="T0" fmla="*/ 199 w 199"/>
                  <a:gd name="T1" fmla="*/ 142 h 171"/>
                  <a:gd name="T2" fmla="*/ 57 w 199"/>
                  <a:gd name="T3" fmla="*/ 0 h 171"/>
                  <a:gd name="T4" fmla="*/ 0 w 199"/>
                  <a:gd name="T5" fmla="*/ 29 h 171"/>
                  <a:gd name="T6" fmla="*/ 142 w 199"/>
                  <a:gd name="T7" fmla="*/ 171 h 171"/>
                  <a:gd name="T8" fmla="*/ 199 w 199"/>
                  <a:gd name="T9" fmla="*/ 14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71">
                    <a:moveTo>
                      <a:pt x="199" y="142"/>
                    </a:moveTo>
                    <a:lnTo>
                      <a:pt x="57" y="0"/>
                    </a:lnTo>
                    <a:lnTo>
                      <a:pt x="0" y="29"/>
                    </a:lnTo>
                    <a:lnTo>
                      <a:pt x="142" y="171"/>
                    </a:lnTo>
                    <a:lnTo>
                      <a:pt x="199" y="14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66" name="Freeform 394">
                <a:extLst>
                  <a:ext uri="{FF2B5EF4-FFF2-40B4-BE49-F238E27FC236}">
                    <a16:creationId xmlns:a16="http://schemas.microsoft.com/office/drawing/2014/main" id="{F5EF50FB-FDDE-4D4C-9A2A-5F657F2C1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281"/>
                <a:ext cx="142" cy="368"/>
              </a:xfrm>
              <a:custGeom>
                <a:avLst/>
                <a:gdLst>
                  <a:gd name="T0" fmla="*/ 142 w 142"/>
                  <a:gd name="T1" fmla="*/ 368 h 368"/>
                  <a:gd name="T2" fmla="*/ 0 w 142"/>
                  <a:gd name="T3" fmla="*/ 227 h 368"/>
                  <a:gd name="T4" fmla="*/ 0 w 142"/>
                  <a:gd name="T5" fmla="*/ 0 h 368"/>
                  <a:gd name="T6" fmla="*/ 142 w 142"/>
                  <a:gd name="T7" fmla="*/ 142 h 368"/>
                  <a:gd name="T8" fmla="*/ 142 w 142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68">
                    <a:moveTo>
                      <a:pt x="142" y="368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142" y="142"/>
                    </a:lnTo>
                    <a:lnTo>
                      <a:pt x="142" y="368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67" name="Freeform 395">
                <a:extLst>
                  <a:ext uri="{FF2B5EF4-FFF2-40B4-BE49-F238E27FC236}">
                    <a16:creationId xmlns:a16="http://schemas.microsoft.com/office/drawing/2014/main" id="{AA51F9ED-CA80-4D34-A577-61A2AD692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1253"/>
                <a:ext cx="199" cy="397"/>
              </a:xfrm>
              <a:custGeom>
                <a:avLst/>
                <a:gdLst>
                  <a:gd name="T0" fmla="*/ 57 w 199"/>
                  <a:gd name="T1" fmla="*/ 0 h 397"/>
                  <a:gd name="T2" fmla="*/ 0 w 199"/>
                  <a:gd name="T3" fmla="*/ 28 h 397"/>
                  <a:gd name="T4" fmla="*/ 0 w 199"/>
                  <a:gd name="T5" fmla="*/ 255 h 397"/>
                  <a:gd name="T6" fmla="*/ 142 w 199"/>
                  <a:gd name="T7" fmla="*/ 397 h 397"/>
                  <a:gd name="T8" fmla="*/ 199 w 199"/>
                  <a:gd name="T9" fmla="*/ 368 h 397"/>
                  <a:gd name="T10" fmla="*/ 199 w 199"/>
                  <a:gd name="T11" fmla="*/ 142 h 397"/>
                  <a:gd name="T12" fmla="*/ 57 w 199"/>
                  <a:gd name="T1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397">
                    <a:moveTo>
                      <a:pt x="57" y="0"/>
                    </a:moveTo>
                    <a:lnTo>
                      <a:pt x="0" y="28"/>
                    </a:lnTo>
                    <a:lnTo>
                      <a:pt x="0" y="255"/>
                    </a:lnTo>
                    <a:lnTo>
                      <a:pt x="142" y="397"/>
                    </a:lnTo>
                    <a:lnTo>
                      <a:pt x="199" y="368"/>
                    </a:lnTo>
                    <a:lnTo>
                      <a:pt x="199" y="1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068" name="Freeform 396">
              <a:extLst>
                <a:ext uri="{FF2B5EF4-FFF2-40B4-BE49-F238E27FC236}">
                  <a16:creationId xmlns:a16="http://schemas.microsoft.com/office/drawing/2014/main" id="{7FB2160C-C92C-40CC-983F-E31E3931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1536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69" name="Freeform 397">
              <a:extLst>
                <a:ext uri="{FF2B5EF4-FFF2-40B4-BE49-F238E27FC236}">
                  <a16:creationId xmlns:a16="http://schemas.microsoft.com/office/drawing/2014/main" id="{8AE0D213-AC32-49CB-BEB0-69ECEE9FF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1338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0" name="Freeform 398">
              <a:extLst>
                <a:ext uri="{FF2B5EF4-FFF2-40B4-BE49-F238E27FC236}">
                  <a16:creationId xmlns:a16="http://schemas.microsoft.com/office/drawing/2014/main" id="{673648F6-DAC7-40FD-BD34-CF04EA2C8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1452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1" name="Freeform 399">
              <a:extLst>
                <a:ext uri="{FF2B5EF4-FFF2-40B4-BE49-F238E27FC236}">
                  <a16:creationId xmlns:a16="http://schemas.microsoft.com/office/drawing/2014/main" id="{BE90EEAA-07EF-4CE9-986D-2EF5BAC59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1367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2" name="Freeform 400">
              <a:extLst>
                <a:ext uri="{FF2B5EF4-FFF2-40B4-BE49-F238E27FC236}">
                  <a16:creationId xmlns:a16="http://schemas.microsoft.com/office/drawing/2014/main" id="{AEF2F730-2675-41A7-BC9A-F9530A6B3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423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3" name="Freeform 401">
              <a:extLst>
                <a:ext uri="{FF2B5EF4-FFF2-40B4-BE49-F238E27FC236}">
                  <a16:creationId xmlns:a16="http://schemas.microsoft.com/office/drawing/2014/main" id="{5353533C-DF31-4ECE-BDCC-BB2D0E130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338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74" name="Group 402">
            <a:extLst>
              <a:ext uri="{FF2B5EF4-FFF2-40B4-BE49-F238E27FC236}">
                <a16:creationId xmlns:a16="http://schemas.microsoft.com/office/drawing/2014/main" id="{072E1A21-09F2-4C64-8FF3-70365523D98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212138" y="4552950"/>
            <a:ext cx="495300" cy="630238"/>
            <a:chOff x="1844" y="1309"/>
            <a:chExt cx="312" cy="397"/>
          </a:xfrm>
        </p:grpSpPr>
        <p:sp>
          <p:nvSpPr>
            <p:cNvPr id="29075" name="Freeform 403">
              <a:extLst>
                <a:ext uri="{FF2B5EF4-FFF2-40B4-BE49-F238E27FC236}">
                  <a16:creationId xmlns:a16="http://schemas.microsoft.com/office/drawing/2014/main" id="{3D7E36C4-2156-4169-A6E4-BD89C512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621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6" name="Freeform 404">
              <a:extLst>
                <a:ext uri="{FF2B5EF4-FFF2-40B4-BE49-F238E27FC236}">
                  <a16:creationId xmlns:a16="http://schemas.microsoft.com/office/drawing/2014/main" id="{BE4FB224-7431-4C63-B3B6-B6CD4C6B0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1592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7" name="Freeform 405">
              <a:extLst>
                <a:ext uri="{FF2B5EF4-FFF2-40B4-BE49-F238E27FC236}">
                  <a16:creationId xmlns:a16="http://schemas.microsoft.com/office/drawing/2014/main" id="{E515B311-CABE-4F71-9B78-FA696538E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1536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8" name="Freeform 406">
              <a:extLst>
                <a:ext uri="{FF2B5EF4-FFF2-40B4-BE49-F238E27FC236}">
                  <a16:creationId xmlns:a16="http://schemas.microsoft.com/office/drawing/2014/main" id="{06A7E28D-6C0F-4A4D-A303-BF1035325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536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79" name="Freeform 407">
              <a:extLst>
                <a:ext uri="{FF2B5EF4-FFF2-40B4-BE49-F238E27FC236}">
                  <a16:creationId xmlns:a16="http://schemas.microsoft.com/office/drawing/2014/main" id="{36C444FB-427C-4F88-B227-69DEC1228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1536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0" name="Freeform 408">
              <a:extLst>
                <a:ext uri="{FF2B5EF4-FFF2-40B4-BE49-F238E27FC236}">
                  <a16:creationId xmlns:a16="http://schemas.microsoft.com/office/drawing/2014/main" id="{E1E1B451-8431-453C-AE9B-40F6634F1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1536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1" name="Freeform 409">
              <a:extLst>
                <a:ext uri="{FF2B5EF4-FFF2-40B4-BE49-F238E27FC236}">
                  <a16:creationId xmlns:a16="http://schemas.microsoft.com/office/drawing/2014/main" id="{5026E2AF-D317-4D98-A6B5-FBA2B066B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1337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2" name="Freeform 410">
              <a:extLst>
                <a:ext uri="{FF2B5EF4-FFF2-40B4-BE49-F238E27FC236}">
                  <a16:creationId xmlns:a16="http://schemas.microsoft.com/office/drawing/2014/main" id="{03C380B2-C13A-442A-B49B-30C1D0111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451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3" name="Freeform 411">
              <a:extLst>
                <a:ext uri="{FF2B5EF4-FFF2-40B4-BE49-F238E27FC236}">
                  <a16:creationId xmlns:a16="http://schemas.microsoft.com/office/drawing/2014/main" id="{F4353A93-7324-4753-AD15-ADB888A63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309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4" name="Freeform 412">
              <a:extLst>
                <a:ext uri="{FF2B5EF4-FFF2-40B4-BE49-F238E27FC236}">
                  <a16:creationId xmlns:a16="http://schemas.microsoft.com/office/drawing/2014/main" id="{BB7E84F1-14F6-4BD8-A437-31CBDDE62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1394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5" name="Freeform 413">
              <a:extLst>
                <a:ext uri="{FF2B5EF4-FFF2-40B4-BE49-F238E27FC236}">
                  <a16:creationId xmlns:a16="http://schemas.microsoft.com/office/drawing/2014/main" id="{B8271E06-E7AC-4F7A-81A7-5B18283B8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310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86" name="Group 414">
            <a:extLst>
              <a:ext uri="{FF2B5EF4-FFF2-40B4-BE49-F238E27FC236}">
                <a16:creationId xmlns:a16="http://schemas.microsoft.com/office/drawing/2014/main" id="{5237FA60-0899-48C2-857D-6F95A7A2DDC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840788" y="4552950"/>
            <a:ext cx="496887" cy="630238"/>
            <a:chOff x="1843" y="1791"/>
            <a:chExt cx="313" cy="397"/>
          </a:xfrm>
        </p:grpSpPr>
        <p:sp>
          <p:nvSpPr>
            <p:cNvPr id="29087" name="Freeform 415">
              <a:extLst>
                <a:ext uri="{FF2B5EF4-FFF2-40B4-BE49-F238E27FC236}">
                  <a16:creationId xmlns:a16="http://schemas.microsoft.com/office/drawing/2014/main" id="{1D191456-E0CB-48E3-99CF-FCC685B68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2103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8" name="Freeform 416">
              <a:extLst>
                <a:ext uri="{FF2B5EF4-FFF2-40B4-BE49-F238E27FC236}">
                  <a16:creationId xmlns:a16="http://schemas.microsoft.com/office/drawing/2014/main" id="{938C6552-1E2E-40AC-BE17-CC40C164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074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89" name="Freeform 417">
              <a:extLst>
                <a:ext uri="{FF2B5EF4-FFF2-40B4-BE49-F238E27FC236}">
                  <a16:creationId xmlns:a16="http://schemas.microsoft.com/office/drawing/2014/main" id="{71CB62DB-FC27-4C19-8D0F-96E94AE8B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018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0" name="Freeform 418">
              <a:extLst>
                <a:ext uri="{FF2B5EF4-FFF2-40B4-BE49-F238E27FC236}">
                  <a16:creationId xmlns:a16="http://schemas.microsoft.com/office/drawing/2014/main" id="{04C727C0-6BBD-46EE-8032-79FA2D1C5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2018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1" name="Freeform 419">
              <a:extLst>
                <a:ext uri="{FF2B5EF4-FFF2-40B4-BE49-F238E27FC236}">
                  <a16:creationId xmlns:a16="http://schemas.microsoft.com/office/drawing/2014/main" id="{47A83B56-969D-480D-AA84-C00B17B77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2018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2" name="Freeform 420">
              <a:extLst>
                <a:ext uri="{FF2B5EF4-FFF2-40B4-BE49-F238E27FC236}">
                  <a16:creationId xmlns:a16="http://schemas.microsoft.com/office/drawing/2014/main" id="{AB86FA4F-E448-485D-B2EB-E41232A87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018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3" name="Freeform 421">
              <a:extLst>
                <a:ext uri="{FF2B5EF4-FFF2-40B4-BE49-F238E27FC236}">
                  <a16:creationId xmlns:a16="http://schemas.microsoft.com/office/drawing/2014/main" id="{70ED4031-5A46-4220-B274-FF8D0A83A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1820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4" name="Freeform 422">
              <a:extLst>
                <a:ext uri="{FF2B5EF4-FFF2-40B4-BE49-F238E27FC236}">
                  <a16:creationId xmlns:a16="http://schemas.microsoft.com/office/drawing/2014/main" id="{DA65F3DE-68EB-4502-ACFF-38364ECEA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1934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5" name="Freeform 423">
              <a:extLst>
                <a:ext uri="{FF2B5EF4-FFF2-40B4-BE49-F238E27FC236}">
                  <a16:creationId xmlns:a16="http://schemas.microsoft.com/office/drawing/2014/main" id="{99785317-0CAE-4B25-9D6F-56986CD12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1792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6" name="Freeform 424">
              <a:extLst>
                <a:ext uri="{FF2B5EF4-FFF2-40B4-BE49-F238E27FC236}">
                  <a16:creationId xmlns:a16="http://schemas.microsoft.com/office/drawing/2014/main" id="{6AB22855-E170-4387-9128-5B68611C5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" y="1877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97" name="Freeform 425">
              <a:extLst>
                <a:ext uri="{FF2B5EF4-FFF2-40B4-BE49-F238E27FC236}">
                  <a16:creationId xmlns:a16="http://schemas.microsoft.com/office/drawing/2014/main" id="{B2832115-70CD-4B2F-A370-C648E3314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791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098" name="Group 426">
            <a:extLst>
              <a:ext uri="{FF2B5EF4-FFF2-40B4-BE49-F238E27FC236}">
                <a16:creationId xmlns:a16="http://schemas.microsoft.com/office/drawing/2014/main" id="{90B3E9E6-F439-421E-88D7-449AF2C3ED7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535863" y="3741738"/>
            <a:ext cx="541337" cy="722312"/>
            <a:chOff x="1079" y="2443"/>
            <a:chExt cx="341" cy="455"/>
          </a:xfrm>
        </p:grpSpPr>
        <p:sp>
          <p:nvSpPr>
            <p:cNvPr id="29099" name="Freeform 427">
              <a:extLst>
                <a:ext uri="{FF2B5EF4-FFF2-40B4-BE49-F238E27FC236}">
                  <a16:creationId xmlns:a16="http://schemas.microsoft.com/office/drawing/2014/main" id="{C0DB5C39-C5DE-41C2-8B21-2F3180BB6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2586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0" name="Freeform 428">
              <a:extLst>
                <a:ext uri="{FF2B5EF4-FFF2-40B4-BE49-F238E27FC236}">
                  <a16:creationId xmlns:a16="http://schemas.microsoft.com/office/drawing/2014/main" id="{F502E2B3-1C2D-4C22-B6D4-602AEBE72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444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1" name="Freeform 429">
              <a:extLst>
                <a:ext uri="{FF2B5EF4-FFF2-40B4-BE49-F238E27FC236}">
                  <a16:creationId xmlns:a16="http://schemas.microsoft.com/office/drawing/2014/main" id="{304B3BB5-2CE3-43D2-B8FF-0AC8BDD2A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473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2" name="Freeform 430">
              <a:extLst>
                <a:ext uri="{FF2B5EF4-FFF2-40B4-BE49-F238E27FC236}">
                  <a16:creationId xmlns:a16="http://schemas.microsoft.com/office/drawing/2014/main" id="{3CC54854-9D21-4745-A7B6-DE79C7A8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443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3" name="Freeform 431">
              <a:extLst>
                <a:ext uri="{FF2B5EF4-FFF2-40B4-BE49-F238E27FC236}">
                  <a16:creationId xmlns:a16="http://schemas.microsoft.com/office/drawing/2014/main" id="{DAAA3E33-FF79-46E8-A5B8-0647992A3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2813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4" name="Freeform 432">
              <a:extLst>
                <a:ext uri="{FF2B5EF4-FFF2-40B4-BE49-F238E27FC236}">
                  <a16:creationId xmlns:a16="http://schemas.microsoft.com/office/drawing/2014/main" id="{EB90A9ED-AA89-4E11-AD79-3D08619F6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784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5" name="Freeform 433">
              <a:extLst>
                <a:ext uri="{FF2B5EF4-FFF2-40B4-BE49-F238E27FC236}">
                  <a16:creationId xmlns:a16="http://schemas.microsoft.com/office/drawing/2014/main" id="{832BE26D-563F-4AC6-B2E2-E9557D64F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728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6" name="Freeform 434">
              <a:extLst>
                <a:ext uri="{FF2B5EF4-FFF2-40B4-BE49-F238E27FC236}">
                  <a16:creationId xmlns:a16="http://schemas.microsoft.com/office/drawing/2014/main" id="{38BB48CC-D8B6-4EDB-BAD5-63B8C0277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2756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7" name="Freeform 435">
              <a:extLst>
                <a:ext uri="{FF2B5EF4-FFF2-40B4-BE49-F238E27FC236}">
                  <a16:creationId xmlns:a16="http://schemas.microsoft.com/office/drawing/2014/main" id="{471C855A-4DD9-4FFE-848D-2C12C1844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2756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8" name="Freeform 436">
              <a:extLst>
                <a:ext uri="{FF2B5EF4-FFF2-40B4-BE49-F238E27FC236}">
                  <a16:creationId xmlns:a16="http://schemas.microsoft.com/office/drawing/2014/main" id="{8FC69C6B-0AA0-4E78-A6BA-DD570982D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2443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09" name="Freeform 437">
              <a:extLst>
                <a:ext uri="{FF2B5EF4-FFF2-40B4-BE49-F238E27FC236}">
                  <a16:creationId xmlns:a16="http://schemas.microsoft.com/office/drawing/2014/main" id="{1D261FDB-988F-46D2-A658-5370E448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2530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0" name="Freeform 438">
              <a:extLst>
                <a:ext uri="{FF2B5EF4-FFF2-40B4-BE49-F238E27FC236}">
                  <a16:creationId xmlns:a16="http://schemas.microsoft.com/office/drawing/2014/main" id="{A6139C71-AAAA-4C24-B20D-1FB841114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2644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1" name="Freeform 439">
              <a:extLst>
                <a:ext uri="{FF2B5EF4-FFF2-40B4-BE49-F238E27FC236}">
                  <a16:creationId xmlns:a16="http://schemas.microsoft.com/office/drawing/2014/main" id="{B7816FED-B324-437D-983A-FBBE787A7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559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2" name="Freeform 440">
              <a:extLst>
                <a:ext uri="{FF2B5EF4-FFF2-40B4-BE49-F238E27FC236}">
                  <a16:creationId xmlns:a16="http://schemas.microsoft.com/office/drawing/2014/main" id="{8E3819FE-1A53-4FC1-A242-DD3D09C01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529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3" name="Freeform 441">
              <a:extLst>
                <a:ext uri="{FF2B5EF4-FFF2-40B4-BE49-F238E27FC236}">
                  <a16:creationId xmlns:a16="http://schemas.microsoft.com/office/drawing/2014/main" id="{11197A4F-0F64-405F-A845-139798E26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529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4" name="Freeform 442">
              <a:extLst>
                <a:ext uri="{FF2B5EF4-FFF2-40B4-BE49-F238E27FC236}">
                  <a16:creationId xmlns:a16="http://schemas.microsoft.com/office/drawing/2014/main" id="{A1A96D8A-07CC-42C0-9B50-1B9D7D46B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2614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15" name="Group 443">
            <a:extLst>
              <a:ext uri="{FF2B5EF4-FFF2-40B4-BE49-F238E27FC236}">
                <a16:creationId xmlns:a16="http://schemas.microsoft.com/office/drawing/2014/main" id="{F715D2A2-0E2E-4482-8527-42379A7FC64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581900" y="4552950"/>
            <a:ext cx="495300" cy="630238"/>
            <a:chOff x="1079" y="2954"/>
            <a:chExt cx="312" cy="397"/>
          </a:xfrm>
        </p:grpSpPr>
        <p:sp>
          <p:nvSpPr>
            <p:cNvPr id="29116" name="Freeform 444">
              <a:extLst>
                <a:ext uri="{FF2B5EF4-FFF2-40B4-BE49-F238E27FC236}">
                  <a16:creationId xmlns:a16="http://schemas.microsoft.com/office/drawing/2014/main" id="{D1924727-F4D7-483B-823D-25BCEC272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3266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7" name="Freeform 445">
              <a:extLst>
                <a:ext uri="{FF2B5EF4-FFF2-40B4-BE49-F238E27FC236}">
                  <a16:creationId xmlns:a16="http://schemas.microsoft.com/office/drawing/2014/main" id="{D24BC121-1879-45FD-A5DD-A3BD93CA1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3237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8" name="Freeform 446">
              <a:extLst>
                <a:ext uri="{FF2B5EF4-FFF2-40B4-BE49-F238E27FC236}">
                  <a16:creationId xmlns:a16="http://schemas.microsoft.com/office/drawing/2014/main" id="{F0A0B043-4807-445F-94DD-B6AA2B254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3181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9" name="Freeform 447">
              <a:extLst>
                <a:ext uri="{FF2B5EF4-FFF2-40B4-BE49-F238E27FC236}">
                  <a16:creationId xmlns:a16="http://schemas.microsoft.com/office/drawing/2014/main" id="{2F9D5F28-9400-4697-AB1B-209D8F707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3181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0" name="Freeform 448">
              <a:extLst>
                <a:ext uri="{FF2B5EF4-FFF2-40B4-BE49-F238E27FC236}">
                  <a16:creationId xmlns:a16="http://schemas.microsoft.com/office/drawing/2014/main" id="{B97F9E3C-66E6-46F0-B9BA-BAA2299EB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3181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1" name="Freeform 449">
              <a:extLst>
                <a:ext uri="{FF2B5EF4-FFF2-40B4-BE49-F238E27FC236}">
                  <a16:creationId xmlns:a16="http://schemas.microsoft.com/office/drawing/2014/main" id="{0CC8EB80-D62D-43DF-8F1F-80F080C8F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3209"/>
              <a:ext cx="191" cy="142"/>
            </a:xfrm>
            <a:custGeom>
              <a:avLst/>
              <a:gdLst>
                <a:gd name="T0" fmla="*/ 134 w 191"/>
                <a:gd name="T1" fmla="*/ 0 h 142"/>
                <a:gd name="T2" fmla="*/ 0 w 191"/>
                <a:gd name="T3" fmla="*/ 67 h 142"/>
                <a:gd name="T4" fmla="*/ 78 w 191"/>
                <a:gd name="T5" fmla="*/ 142 h 142"/>
                <a:gd name="T6" fmla="*/ 191 w 191"/>
                <a:gd name="T7" fmla="*/ 85 h 142"/>
                <a:gd name="T8" fmla="*/ 191 w 191"/>
                <a:gd name="T9" fmla="*/ 57 h 142"/>
                <a:gd name="T10" fmla="*/ 134 w 191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42">
                  <a:moveTo>
                    <a:pt x="134" y="0"/>
                  </a:moveTo>
                  <a:lnTo>
                    <a:pt x="0" y="67"/>
                  </a:lnTo>
                  <a:lnTo>
                    <a:pt x="78" y="142"/>
                  </a:lnTo>
                  <a:lnTo>
                    <a:pt x="191" y="85"/>
                  </a:lnTo>
                  <a:lnTo>
                    <a:pt x="191" y="5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2" name="Freeform 450">
              <a:extLst>
                <a:ext uri="{FF2B5EF4-FFF2-40B4-BE49-F238E27FC236}">
                  <a16:creationId xmlns:a16="http://schemas.microsoft.com/office/drawing/2014/main" id="{AE6BE383-1AA2-49F1-BBC9-D4F234A59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3181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3" name="Freeform 451">
              <a:extLst>
                <a:ext uri="{FF2B5EF4-FFF2-40B4-BE49-F238E27FC236}">
                  <a16:creationId xmlns:a16="http://schemas.microsoft.com/office/drawing/2014/main" id="{6F44BC6B-DB4A-4489-9FF2-FC6392D05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982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4" name="Freeform 452">
              <a:extLst>
                <a:ext uri="{FF2B5EF4-FFF2-40B4-BE49-F238E27FC236}">
                  <a16:creationId xmlns:a16="http://schemas.microsoft.com/office/drawing/2014/main" id="{BC032962-5AC6-4F22-B62A-C690DB25E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096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5" name="Freeform 453">
              <a:extLst>
                <a:ext uri="{FF2B5EF4-FFF2-40B4-BE49-F238E27FC236}">
                  <a16:creationId xmlns:a16="http://schemas.microsoft.com/office/drawing/2014/main" id="{8236610C-8445-4481-BB2F-5A2AE4DD7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954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6" name="Freeform 454">
              <a:extLst>
                <a:ext uri="{FF2B5EF4-FFF2-40B4-BE49-F238E27FC236}">
                  <a16:creationId xmlns:a16="http://schemas.microsoft.com/office/drawing/2014/main" id="{85690C2C-7EDC-4DB3-B733-F03C88BF0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954"/>
              <a:ext cx="312" cy="340"/>
            </a:xfrm>
            <a:custGeom>
              <a:avLst/>
              <a:gdLst>
                <a:gd name="T0" fmla="*/ 28 w 312"/>
                <a:gd name="T1" fmla="*/ 340 h 340"/>
                <a:gd name="T2" fmla="*/ 0 w 312"/>
                <a:gd name="T3" fmla="*/ 312 h 340"/>
                <a:gd name="T4" fmla="*/ 0 w 312"/>
                <a:gd name="T5" fmla="*/ 142 h 340"/>
                <a:gd name="T6" fmla="*/ 283 w 312"/>
                <a:gd name="T7" fmla="*/ 0 h 340"/>
                <a:gd name="T8" fmla="*/ 312 w 312"/>
                <a:gd name="T9" fmla="*/ 29 h 340"/>
                <a:gd name="T10" fmla="*/ 312 w 312"/>
                <a:gd name="T11" fmla="*/ 199 h 340"/>
                <a:gd name="T12" fmla="*/ 28 w 312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28" y="340"/>
                  </a:moveTo>
                  <a:lnTo>
                    <a:pt x="0" y="312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12" y="199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7" name="Freeform 455">
              <a:extLst>
                <a:ext uri="{FF2B5EF4-FFF2-40B4-BE49-F238E27FC236}">
                  <a16:creationId xmlns:a16="http://schemas.microsoft.com/office/drawing/2014/main" id="{D334659C-568A-4846-951D-BC9048B3F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954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8" name="Freeform 456">
              <a:extLst>
                <a:ext uri="{FF2B5EF4-FFF2-40B4-BE49-F238E27FC236}">
                  <a16:creationId xmlns:a16="http://schemas.microsoft.com/office/drawing/2014/main" id="{436FE8A3-7D5A-4AFD-AD29-580A3C2A5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3039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29" name="Group 457">
            <a:extLst>
              <a:ext uri="{FF2B5EF4-FFF2-40B4-BE49-F238E27FC236}">
                <a16:creationId xmlns:a16="http://schemas.microsoft.com/office/drawing/2014/main" id="{6F84D16A-525C-42C1-A120-80FB2F6B41A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907213" y="3743325"/>
            <a:ext cx="541337" cy="722313"/>
            <a:chOff x="1475" y="2444"/>
            <a:chExt cx="341" cy="455"/>
          </a:xfrm>
        </p:grpSpPr>
        <p:sp>
          <p:nvSpPr>
            <p:cNvPr id="29130" name="Freeform 458">
              <a:extLst>
                <a:ext uri="{FF2B5EF4-FFF2-40B4-BE49-F238E27FC236}">
                  <a16:creationId xmlns:a16="http://schemas.microsoft.com/office/drawing/2014/main" id="{CD5AE1E1-E35E-4959-8C55-DAAC0B1A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58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1" name="Freeform 459">
              <a:extLst>
                <a:ext uri="{FF2B5EF4-FFF2-40B4-BE49-F238E27FC236}">
                  <a16:creationId xmlns:a16="http://schemas.microsoft.com/office/drawing/2014/main" id="{7008BE6A-940B-4530-8F27-8F62A14E1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2445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2" name="Freeform 460">
              <a:extLst>
                <a:ext uri="{FF2B5EF4-FFF2-40B4-BE49-F238E27FC236}">
                  <a16:creationId xmlns:a16="http://schemas.microsoft.com/office/drawing/2014/main" id="{55EFE69C-DAB8-474D-9136-7B2360D24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2474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3" name="Freeform 461">
              <a:extLst>
                <a:ext uri="{FF2B5EF4-FFF2-40B4-BE49-F238E27FC236}">
                  <a16:creationId xmlns:a16="http://schemas.microsoft.com/office/drawing/2014/main" id="{DC598D20-5DE9-41EB-9353-20E2803D4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2444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4" name="Freeform 462">
              <a:extLst>
                <a:ext uri="{FF2B5EF4-FFF2-40B4-BE49-F238E27FC236}">
                  <a16:creationId xmlns:a16="http://schemas.microsoft.com/office/drawing/2014/main" id="{068B0EAB-7601-4DFB-BCEF-0A8FE579D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281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5" name="Freeform 463">
              <a:extLst>
                <a:ext uri="{FF2B5EF4-FFF2-40B4-BE49-F238E27FC236}">
                  <a16:creationId xmlns:a16="http://schemas.microsoft.com/office/drawing/2014/main" id="{ACA3A0D8-5485-4122-B09C-5416AB79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78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6" name="Freeform 464">
              <a:extLst>
                <a:ext uri="{FF2B5EF4-FFF2-40B4-BE49-F238E27FC236}">
                  <a16:creationId xmlns:a16="http://schemas.microsoft.com/office/drawing/2014/main" id="{16A57DAD-A857-48D8-8E5D-9BD43E2B2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72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7" name="Freeform 465">
              <a:extLst>
                <a:ext uri="{FF2B5EF4-FFF2-40B4-BE49-F238E27FC236}">
                  <a16:creationId xmlns:a16="http://schemas.microsoft.com/office/drawing/2014/main" id="{869A2099-6525-42E1-A3E1-3DE038F0A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75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8" name="Freeform 466">
              <a:extLst>
                <a:ext uri="{FF2B5EF4-FFF2-40B4-BE49-F238E27FC236}">
                  <a16:creationId xmlns:a16="http://schemas.microsoft.com/office/drawing/2014/main" id="{8AD02669-E601-4D6F-8E7D-7EE47E007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75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39" name="Freeform 467">
              <a:extLst>
                <a:ext uri="{FF2B5EF4-FFF2-40B4-BE49-F238E27FC236}">
                  <a16:creationId xmlns:a16="http://schemas.microsoft.com/office/drawing/2014/main" id="{3DC1CC95-3492-4F93-8B18-A3C994776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2444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00FF"/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0" name="Freeform 468">
              <a:extLst>
                <a:ext uri="{FF2B5EF4-FFF2-40B4-BE49-F238E27FC236}">
                  <a16:creationId xmlns:a16="http://schemas.microsoft.com/office/drawing/2014/main" id="{B4C21825-B78B-4802-B61D-C1CE3D4AD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253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1" name="Freeform 469">
              <a:extLst>
                <a:ext uri="{FF2B5EF4-FFF2-40B4-BE49-F238E27FC236}">
                  <a16:creationId xmlns:a16="http://schemas.microsoft.com/office/drawing/2014/main" id="{467EF673-6699-4323-91A2-FA22DD5D6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264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2" name="Freeform 470">
              <a:extLst>
                <a:ext uri="{FF2B5EF4-FFF2-40B4-BE49-F238E27FC236}">
                  <a16:creationId xmlns:a16="http://schemas.microsoft.com/office/drawing/2014/main" id="{A5A706BF-F103-45D6-9604-87BF11C1B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56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3" name="Freeform 471">
              <a:extLst>
                <a:ext uri="{FF2B5EF4-FFF2-40B4-BE49-F238E27FC236}">
                  <a16:creationId xmlns:a16="http://schemas.microsoft.com/office/drawing/2014/main" id="{3EB619D8-FB6F-4607-ADC0-CADC040B9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253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4" name="Freeform 472">
              <a:extLst>
                <a:ext uri="{FF2B5EF4-FFF2-40B4-BE49-F238E27FC236}">
                  <a16:creationId xmlns:a16="http://schemas.microsoft.com/office/drawing/2014/main" id="{EFFDF827-FB89-438C-B6A4-4368DF3AE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53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5" name="Freeform 473">
              <a:extLst>
                <a:ext uri="{FF2B5EF4-FFF2-40B4-BE49-F238E27FC236}">
                  <a16:creationId xmlns:a16="http://schemas.microsoft.com/office/drawing/2014/main" id="{126AD31D-7EB9-4EEE-92C1-6DB76FA6A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615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46" name="Group 474">
            <a:extLst>
              <a:ext uri="{FF2B5EF4-FFF2-40B4-BE49-F238E27FC236}">
                <a16:creationId xmlns:a16="http://schemas.microsoft.com/office/drawing/2014/main" id="{369F07E8-3E8A-4073-B456-D5DD71F8A60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951663" y="4554538"/>
            <a:ext cx="496887" cy="630237"/>
            <a:chOff x="1475" y="2955"/>
            <a:chExt cx="313" cy="397"/>
          </a:xfrm>
        </p:grpSpPr>
        <p:sp>
          <p:nvSpPr>
            <p:cNvPr id="29147" name="Freeform 475">
              <a:extLst>
                <a:ext uri="{FF2B5EF4-FFF2-40B4-BE49-F238E27FC236}">
                  <a16:creationId xmlns:a16="http://schemas.microsoft.com/office/drawing/2014/main" id="{F6115710-D9FA-454C-B00A-6082E66D5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3267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8" name="Freeform 476">
              <a:extLst>
                <a:ext uri="{FF2B5EF4-FFF2-40B4-BE49-F238E27FC236}">
                  <a16:creationId xmlns:a16="http://schemas.microsoft.com/office/drawing/2014/main" id="{084A733E-FB00-4A70-9C34-53FC198A6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238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49" name="Freeform 477">
              <a:extLst>
                <a:ext uri="{FF2B5EF4-FFF2-40B4-BE49-F238E27FC236}">
                  <a16:creationId xmlns:a16="http://schemas.microsoft.com/office/drawing/2014/main" id="{ADD460EF-D1CA-4D13-8FF0-897CC5CB1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182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0" name="Freeform 478">
              <a:extLst>
                <a:ext uri="{FF2B5EF4-FFF2-40B4-BE49-F238E27FC236}">
                  <a16:creationId xmlns:a16="http://schemas.microsoft.com/office/drawing/2014/main" id="{7552A0F0-3057-4B22-9278-461AFCA26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3182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1" name="Freeform 479">
              <a:extLst>
                <a:ext uri="{FF2B5EF4-FFF2-40B4-BE49-F238E27FC236}">
                  <a16:creationId xmlns:a16="http://schemas.microsoft.com/office/drawing/2014/main" id="{C221D6FC-A1B9-4C30-8C2B-96D22FA4B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3182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2" name="Freeform 480">
              <a:extLst>
                <a:ext uri="{FF2B5EF4-FFF2-40B4-BE49-F238E27FC236}">
                  <a16:creationId xmlns:a16="http://schemas.microsoft.com/office/drawing/2014/main" id="{CD464DC8-227A-4FB9-A815-239C1F393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" y="3210"/>
              <a:ext cx="191" cy="142"/>
            </a:xfrm>
            <a:custGeom>
              <a:avLst/>
              <a:gdLst>
                <a:gd name="T0" fmla="*/ 134 w 191"/>
                <a:gd name="T1" fmla="*/ 0 h 142"/>
                <a:gd name="T2" fmla="*/ 0 w 191"/>
                <a:gd name="T3" fmla="*/ 67 h 142"/>
                <a:gd name="T4" fmla="*/ 78 w 191"/>
                <a:gd name="T5" fmla="*/ 142 h 142"/>
                <a:gd name="T6" fmla="*/ 191 w 191"/>
                <a:gd name="T7" fmla="*/ 85 h 142"/>
                <a:gd name="T8" fmla="*/ 191 w 191"/>
                <a:gd name="T9" fmla="*/ 57 h 142"/>
                <a:gd name="T10" fmla="*/ 134 w 191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42">
                  <a:moveTo>
                    <a:pt x="134" y="0"/>
                  </a:moveTo>
                  <a:lnTo>
                    <a:pt x="0" y="67"/>
                  </a:lnTo>
                  <a:lnTo>
                    <a:pt x="78" y="142"/>
                  </a:lnTo>
                  <a:lnTo>
                    <a:pt x="191" y="85"/>
                  </a:lnTo>
                  <a:lnTo>
                    <a:pt x="191" y="5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3" name="Freeform 481">
              <a:extLst>
                <a:ext uri="{FF2B5EF4-FFF2-40B4-BE49-F238E27FC236}">
                  <a16:creationId xmlns:a16="http://schemas.microsoft.com/office/drawing/2014/main" id="{0BC97F83-F58A-4370-B7DB-5F9987CBB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182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4" name="Freeform 482">
              <a:extLst>
                <a:ext uri="{FF2B5EF4-FFF2-40B4-BE49-F238E27FC236}">
                  <a16:creationId xmlns:a16="http://schemas.microsoft.com/office/drawing/2014/main" id="{6219EE13-B0CE-4607-A9B4-C96B1E455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983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5" name="Freeform 483">
              <a:extLst>
                <a:ext uri="{FF2B5EF4-FFF2-40B4-BE49-F238E27FC236}">
                  <a16:creationId xmlns:a16="http://schemas.microsoft.com/office/drawing/2014/main" id="{ADF16E60-DF49-406B-AB6C-18938738D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309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6" name="Freeform 484">
              <a:extLst>
                <a:ext uri="{FF2B5EF4-FFF2-40B4-BE49-F238E27FC236}">
                  <a16:creationId xmlns:a16="http://schemas.microsoft.com/office/drawing/2014/main" id="{2707B94E-3032-4A43-A70E-3E44BAD62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955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7" name="Freeform 485">
              <a:extLst>
                <a:ext uri="{FF2B5EF4-FFF2-40B4-BE49-F238E27FC236}">
                  <a16:creationId xmlns:a16="http://schemas.microsoft.com/office/drawing/2014/main" id="{A30D17A7-4F8E-4024-9C0F-D28784D9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2955"/>
              <a:ext cx="312" cy="340"/>
            </a:xfrm>
            <a:custGeom>
              <a:avLst/>
              <a:gdLst>
                <a:gd name="T0" fmla="*/ 28 w 312"/>
                <a:gd name="T1" fmla="*/ 340 h 340"/>
                <a:gd name="T2" fmla="*/ 0 w 312"/>
                <a:gd name="T3" fmla="*/ 312 h 340"/>
                <a:gd name="T4" fmla="*/ 0 w 312"/>
                <a:gd name="T5" fmla="*/ 142 h 340"/>
                <a:gd name="T6" fmla="*/ 283 w 312"/>
                <a:gd name="T7" fmla="*/ 0 h 340"/>
                <a:gd name="T8" fmla="*/ 312 w 312"/>
                <a:gd name="T9" fmla="*/ 29 h 340"/>
                <a:gd name="T10" fmla="*/ 312 w 312"/>
                <a:gd name="T11" fmla="*/ 199 h 340"/>
                <a:gd name="T12" fmla="*/ 28 w 312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28" y="340"/>
                  </a:moveTo>
                  <a:lnTo>
                    <a:pt x="0" y="312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12" y="199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8" name="Freeform 486">
              <a:extLst>
                <a:ext uri="{FF2B5EF4-FFF2-40B4-BE49-F238E27FC236}">
                  <a16:creationId xmlns:a16="http://schemas.microsoft.com/office/drawing/2014/main" id="{8B7477E6-DBC3-4CBA-9455-3FA98D568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955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59" name="Freeform 487">
              <a:extLst>
                <a:ext uri="{FF2B5EF4-FFF2-40B4-BE49-F238E27FC236}">
                  <a16:creationId xmlns:a16="http://schemas.microsoft.com/office/drawing/2014/main" id="{2EB52E50-6341-41E7-BA34-E0BC9F837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040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60" name="Group 488">
            <a:extLst>
              <a:ext uri="{FF2B5EF4-FFF2-40B4-BE49-F238E27FC236}">
                <a16:creationId xmlns:a16="http://schemas.microsoft.com/office/drawing/2014/main" id="{080A106A-C1EE-4216-8756-A15A366F7F4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276975" y="3743325"/>
            <a:ext cx="541338" cy="722313"/>
            <a:chOff x="1872" y="2444"/>
            <a:chExt cx="341" cy="455"/>
          </a:xfrm>
        </p:grpSpPr>
        <p:sp>
          <p:nvSpPr>
            <p:cNvPr id="29161" name="Freeform 489">
              <a:extLst>
                <a:ext uri="{FF2B5EF4-FFF2-40B4-BE49-F238E27FC236}">
                  <a16:creationId xmlns:a16="http://schemas.microsoft.com/office/drawing/2014/main" id="{FC2EDD4A-357A-463D-9D34-3AA6A089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258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2" name="Freeform 490">
              <a:extLst>
                <a:ext uri="{FF2B5EF4-FFF2-40B4-BE49-F238E27FC236}">
                  <a16:creationId xmlns:a16="http://schemas.microsoft.com/office/drawing/2014/main" id="{BEB13506-8224-4CA8-A565-F94952DA6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445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3" name="Freeform 491">
              <a:extLst>
                <a:ext uri="{FF2B5EF4-FFF2-40B4-BE49-F238E27FC236}">
                  <a16:creationId xmlns:a16="http://schemas.microsoft.com/office/drawing/2014/main" id="{EDB53A1D-2BC6-4EDC-8566-BE75DBD48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474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4" name="Freeform 492">
              <a:extLst>
                <a:ext uri="{FF2B5EF4-FFF2-40B4-BE49-F238E27FC236}">
                  <a16:creationId xmlns:a16="http://schemas.microsoft.com/office/drawing/2014/main" id="{8490BE86-F972-463E-8280-20D2B7E37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444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5" name="Freeform 493">
              <a:extLst>
                <a:ext uri="{FF2B5EF4-FFF2-40B4-BE49-F238E27FC236}">
                  <a16:creationId xmlns:a16="http://schemas.microsoft.com/office/drawing/2014/main" id="{0FF3F4B0-A464-4645-895B-3567D29FD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2814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6" name="Freeform 494">
              <a:extLst>
                <a:ext uri="{FF2B5EF4-FFF2-40B4-BE49-F238E27FC236}">
                  <a16:creationId xmlns:a16="http://schemas.microsoft.com/office/drawing/2014/main" id="{51F9229C-6898-48C0-A08D-E6D24C2D0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785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7" name="Freeform 495">
              <a:extLst>
                <a:ext uri="{FF2B5EF4-FFF2-40B4-BE49-F238E27FC236}">
                  <a16:creationId xmlns:a16="http://schemas.microsoft.com/office/drawing/2014/main" id="{1C491FCD-626A-481D-A51A-8F04F1ACE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729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8" name="Freeform 496">
              <a:extLst>
                <a:ext uri="{FF2B5EF4-FFF2-40B4-BE49-F238E27FC236}">
                  <a16:creationId xmlns:a16="http://schemas.microsoft.com/office/drawing/2014/main" id="{DE73C1C4-3226-4655-9E0E-9957D058B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275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69" name="Freeform 497">
              <a:extLst>
                <a:ext uri="{FF2B5EF4-FFF2-40B4-BE49-F238E27FC236}">
                  <a16:creationId xmlns:a16="http://schemas.microsoft.com/office/drawing/2014/main" id="{AC4F8134-4D04-4863-8398-BCE26B8B6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2757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0" name="Freeform 498">
              <a:extLst>
                <a:ext uri="{FF2B5EF4-FFF2-40B4-BE49-F238E27FC236}">
                  <a16:creationId xmlns:a16="http://schemas.microsoft.com/office/drawing/2014/main" id="{B7518CF4-A38F-4639-ACFE-74B5A44A1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444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1" name="Freeform 499">
              <a:extLst>
                <a:ext uri="{FF2B5EF4-FFF2-40B4-BE49-F238E27FC236}">
                  <a16:creationId xmlns:a16="http://schemas.microsoft.com/office/drawing/2014/main" id="{51D82C13-8978-41EF-B78A-E527493D2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2531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2" name="Freeform 500">
              <a:extLst>
                <a:ext uri="{FF2B5EF4-FFF2-40B4-BE49-F238E27FC236}">
                  <a16:creationId xmlns:a16="http://schemas.microsoft.com/office/drawing/2014/main" id="{6D1FFC09-FCD9-4BE1-94DE-37A356389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2645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3" name="Freeform 501">
              <a:extLst>
                <a:ext uri="{FF2B5EF4-FFF2-40B4-BE49-F238E27FC236}">
                  <a16:creationId xmlns:a16="http://schemas.microsoft.com/office/drawing/2014/main" id="{1CA567CA-3FF2-4AD5-9896-22E62BBA6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560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4" name="Freeform 502">
              <a:extLst>
                <a:ext uri="{FF2B5EF4-FFF2-40B4-BE49-F238E27FC236}">
                  <a16:creationId xmlns:a16="http://schemas.microsoft.com/office/drawing/2014/main" id="{CABC6989-945D-4F79-9178-7A8A544EA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253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5" name="Freeform 503">
              <a:extLst>
                <a:ext uri="{FF2B5EF4-FFF2-40B4-BE49-F238E27FC236}">
                  <a16:creationId xmlns:a16="http://schemas.microsoft.com/office/drawing/2014/main" id="{C83574DC-9355-4293-8C8D-42E528CE6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2530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6" name="Freeform 504">
              <a:extLst>
                <a:ext uri="{FF2B5EF4-FFF2-40B4-BE49-F238E27FC236}">
                  <a16:creationId xmlns:a16="http://schemas.microsoft.com/office/drawing/2014/main" id="{E05C9C8E-F614-41AF-96E8-76306DDD6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2615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77" name="Group 505">
            <a:extLst>
              <a:ext uri="{FF2B5EF4-FFF2-40B4-BE49-F238E27FC236}">
                <a16:creationId xmlns:a16="http://schemas.microsoft.com/office/drawing/2014/main" id="{52C78ED1-A870-4825-AA85-833703AA24A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21425" y="4554538"/>
            <a:ext cx="496888" cy="630237"/>
            <a:chOff x="1872" y="2955"/>
            <a:chExt cx="313" cy="397"/>
          </a:xfrm>
        </p:grpSpPr>
        <p:sp>
          <p:nvSpPr>
            <p:cNvPr id="29178" name="Freeform 506">
              <a:extLst>
                <a:ext uri="{FF2B5EF4-FFF2-40B4-BE49-F238E27FC236}">
                  <a16:creationId xmlns:a16="http://schemas.microsoft.com/office/drawing/2014/main" id="{83F67D9E-025A-4799-9397-1BB37F21F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3267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79" name="Freeform 507">
              <a:extLst>
                <a:ext uri="{FF2B5EF4-FFF2-40B4-BE49-F238E27FC236}">
                  <a16:creationId xmlns:a16="http://schemas.microsoft.com/office/drawing/2014/main" id="{5DE649C1-8D45-4629-840A-6CBA696F3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238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0" name="Freeform 508">
              <a:extLst>
                <a:ext uri="{FF2B5EF4-FFF2-40B4-BE49-F238E27FC236}">
                  <a16:creationId xmlns:a16="http://schemas.microsoft.com/office/drawing/2014/main" id="{B14CFE89-2C7A-4062-8053-DCD93C2D9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182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1" name="Freeform 509">
              <a:extLst>
                <a:ext uri="{FF2B5EF4-FFF2-40B4-BE49-F238E27FC236}">
                  <a16:creationId xmlns:a16="http://schemas.microsoft.com/office/drawing/2014/main" id="{E993BF28-43B1-4E24-8FA4-6CC8DFB43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3182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2" name="Freeform 510">
              <a:extLst>
                <a:ext uri="{FF2B5EF4-FFF2-40B4-BE49-F238E27FC236}">
                  <a16:creationId xmlns:a16="http://schemas.microsoft.com/office/drawing/2014/main" id="{8C55132E-7AAC-4855-8DC0-97A843A74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3182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3" name="Freeform 511">
              <a:extLst>
                <a:ext uri="{FF2B5EF4-FFF2-40B4-BE49-F238E27FC236}">
                  <a16:creationId xmlns:a16="http://schemas.microsoft.com/office/drawing/2014/main" id="{87440C96-2845-4F95-B7BE-7909C107A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" y="3210"/>
              <a:ext cx="191" cy="142"/>
            </a:xfrm>
            <a:custGeom>
              <a:avLst/>
              <a:gdLst>
                <a:gd name="T0" fmla="*/ 134 w 191"/>
                <a:gd name="T1" fmla="*/ 0 h 142"/>
                <a:gd name="T2" fmla="*/ 0 w 191"/>
                <a:gd name="T3" fmla="*/ 67 h 142"/>
                <a:gd name="T4" fmla="*/ 78 w 191"/>
                <a:gd name="T5" fmla="*/ 142 h 142"/>
                <a:gd name="T6" fmla="*/ 191 w 191"/>
                <a:gd name="T7" fmla="*/ 85 h 142"/>
                <a:gd name="T8" fmla="*/ 191 w 191"/>
                <a:gd name="T9" fmla="*/ 57 h 142"/>
                <a:gd name="T10" fmla="*/ 134 w 191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42">
                  <a:moveTo>
                    <a:pt x="134" y="0"/>
                  </a:moveTo>
                  <a:lnTo>
                    <a:pt x="0" y="67"/>
                  </a:lnTo>
                  <a:lnTo>
                    <a:pt x="78" y="142"/>
                  </a:lnTo>
                  <a:lnTo>
                    <a:pt x="191" y="85"/>
                  </a:lnTo>
                  <a:lnTo>
                    <a:pt x="191" y="5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4" name="Freeform 512">
              <a:extLst>
                <a:ext uri="{FF2B5EF4-FFF2-40B4-BE49-F238E27FC236}">
                  <a16:creationId xmlns:a16="http://schemas.microsoft.com/office/drawing/2014/main" id="{A4B1F82F-ED12-4580-9878-05EDDDDCB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182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5" name="Freeform 513">
              <a:extLst>
                <a:ext uri="{FF2B5EF4-FFF2-40B4-BE49-F238E27FC236}">
                  <a16:creationId xmlns:a16="http://schemas.microsoft.com/office/drawing/2014/main" id="{9E747F6F-BE3E-4A60-B740-748505615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2983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6" name="Freeform 514">
              <a:extLst>
                <a:ext uri="{FF2B5EF4-FFF2-40B4-BE49-F238E27FC236}">
                  <a16:creationId xmlns:a16="http://schemas.microsoft.com/office/drawing/2014/main" id="{B7F5068D-EA41-4B18-9B9C-043A780B8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3097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7" name="Freeform 515">
              <a:extLst>
                <a:ext uri="{FF2B5EF4-FFF2-40B4-BE49-F238E27FC236}">
                  <a16:creationId xmlns:a16="http://schemas.microsoft.com/office/drawing/2014/main" id="{F3291FD4-3139-4045-9572-46FB2339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2955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8" name="Freeform 516">
              <a:extLst>
                <a:ext uri="{FF2B5EF4-FFF2-40B4-BE49-F238E27FC236}">
                  <a16:creationId xmlns:a16="http://schemas.microsoft.com/office/drawing/2014/main" id="{9A04B17D-14F9-41DA-99CC-0BF94A0AF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2955"/>
              <a:ext cx="312" cy="340"/>
            </a:xfrm>
            <a:custGeom>
              <a:avLst/>
              <a:gdLst>
                <a:gd name="T0" fmla="*/ 28 w 312"/>
                <a:gd name="T1" fmla="*/ 340 h 340"/>
                <a:gd name="T2" fmla="*/ 0 w 312"/>
                <a:gd name="T3" fmla="*/ 312 h 340"/>
                <a:gd name="T4" fmla="*/ 0 w 312"/>
                <a:gd name="T5" fmla="*/ 142 h 340"/>
                <a:gd name="T6" fmla="*/ 283 w 312"/>
                <a:gd name="T7" fmla="*/ 0 h 340"/>
                <a:gd name="T8" fmla="*/ 312 w 312"/>
                <a:gd name="T9" fmla="*/ 29 h 340"/>
                <a:gd name="T10" fmla="*/ 312 w 312"/>
                <a:gd name="T11" fmla="*/ 199 h 340"/>
                <a:gd name="T12" fmla="*/ 28 w 312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28" y="340"/>
                  </a:moveTo>
                  <a:lnTo>
                    <a:pt x="0" y="312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12" y="199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89" name="Freeform 517">
              <a:extLst>
                <a:ext uri="{FF2B5EF4-FFF2-40B4-BE49-F238E27FC236}">
                  <a16:creationId xmlns:a16="http://schemas.microsoft.com/office/drawing/2014/main" id="{ACADE559-05FC-4165-991D-751EF5098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2955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0" name="Freeform 518">
              <a:extLst>
                <a:ext uri="{FF2B5EF4-FFF2-40B4-BE49-F238E27FC236}">
                  <a16:creationId xmlns:a16="http://schemas.microsoft.com/office/drawing/2014/main" id="{4C91F4A3-474E-4565-B138-C2A14271D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040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91" name="Group 519">
            <a:extLst>
              <a:ext uri="{FF2B5EF4-FFF2-40B4-BE49-F238E27FC236}">
                <a16:creationId xmlns:a16="http://schemas.microsoft.com/office/drawing/2014/main" id="{A407E98D-8FD9-4E02-8755-678B81BC1B5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648325" y="3744913"/>
            <a:ext cx="541338" cy="722312"/>
            <a:chOff x="2268" y="2445"/>
            <a:chExt cx="341" cy="455"/>
          </a:xfrm>
        </p:grpSpPr>
        <p:sp>
          <p:nvSpPr>
            <p:cNvPr id="29192" name="Freeform 520">
              <a:extLst>
                <a:ext uri="{FF2B5EF4-FFF2-40B4-BE49-F238E27FC236}">
                  <a16:creationId xmlns:a16="http://schemas.microsoft.com/office/drawing/2014/main" id="{B9CF0A9F-376F-4999-A718-2AB425F43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" y="2588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3" name="Freeform 521">
              <a:extLst>
                <a:ext uri="{FF2B5EF4-FFF2-40B4-BE49-F238E27FC236}">
                  <a16:creationId xmlns:a16="http://schemas.microsoft.com/office/drawing/2014/main" id="{1C7B1879-9F4E-4634-BF33-65D655193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2446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4" name="Freeform 522">
              <a:extLst>
                <a:ext uri="{FF2B5EF4-FFF2-40B4-BE49-F238E27FC236}">
                  <a16:creationId xmlns:a16="http://schemas.microsoft.com/office/drawing/2014/main" id="{C230E8B2-62F8-4E4B-8329-8C03399C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2475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5" name="Freeform 523">
              <a:extLst>
                <a:ext uri="{FF2B5EF4-FFF2-40B4-BE49-F238E27FC236}">
                  <a16:creationId xmlns:a16="http://schemas.microsoft.com/office/drawing/2014/main" id="{15DA3083-F6FD-4724-BD89-07B17BA4C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2445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6" name="Freeform 524">
              <a:extLst>
                <a:ext uri="{FF2B5EF4-FFF2-40B4-BE49-F238E27FC236}">
                  <a16:creationId xmlns:a16="http://schemas.microsoft.com/office/drawing/2014/main" id="{BAE9C8F6-F753-4D56-8C9B-9DC033000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" y="2815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7" name="Freeform 525">
              <a:extLst>
                <a:ext uri="{FF2B5EF4-FFF2-40B4-BE49-F238E27FC236}">
                  <a16:creationId xmlns:a16="http://schemas.microsoft.com/office/drawing/2014/main" id="{72939597-F109-4072-860C-349BF7459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2786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8" name="Freeform 526">
              <a:extLst>
                <a:ext uri="{FF2B5EF4-FFF2-40B4-BE49-F238E27FC236}">
                  <a16:creationId xmlns:a16="http://schemas.microsoft.com/office/drawing/2014/main" id="{234C1131-ACB7-4442-AC6F-534F18C0D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2730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99" name="Freeform 527">
              <a:extLst>
                <a:ext uri="{FF2B5EF4-FFF2-40B4-BE49-F238E27FC236}">
                  <a16:creationId xmlns:a16="http://schemas.microsoft.com/office/drawing/2014/main" id="{48A0D8B1-C4DF-487C-B8B4-9CEDE1F9E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758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0" name="Freeform 528">
              <a:extLst>
                <a:ext uri="{FF2B5EF4-FFF2-40B4-BE49-F238E27FC236}">
                  <a16:creationId xmlns:a16="http://schemas.microsoft.com/office/drawing/2014/main" id="{75D2314F-3823-4A6B-BD02-B9B41CB36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758"/>
              <a:ext cx="170" cy="141"/>
            </a:xfrm>
            <a:custGeom>
              <a:avLst/>
              <a:gdLst>
                <a:gd name="T0" fmla="*/ 57 w 170"/>
                <a:gd name="T1" fmla="*/ 141 h 141"/>
                <a:gd name="T2" fmla="*/ 170 w 170"/>
                <a:gd name="T3" fmla="*/ 85 h 141"/>
                <a:gd name="T4" fmla="*/ 170 w 170"/>
                <a:gd name="T5" fmla="*/ 56 h 141"/>
                <a:gd name="T6" fmla="*/ 113 w 170"/>
                <a:gd name="T7" fmla="*/ 0 h 141"/>
                <a:gd name="T8" fmla="*/ 0 w 170"/>
                <a:gd name="T9" fmla="*/ 56 h 141"/>
                <a:gd name="T10" fmla="*/ 0 w 170"/>
                <a:gd name="T11" fmla="*/ 85 h 141"/>
                <a:gd name="T12" fmla="*/ 57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57" y="141"/>
                  </a:moveTo>
                  <a:lnTo>
                    <a:pt x="170" y="85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57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1" name="Freeform 529">
              <a:extLst>
                <a:ext uri="{FF2B5EF4-FFF2-40B4-BE49-F238E27FC236}">
                  <a16:creationId xmlns:a16="http://schemas.microsoft.com/office/drawing/2014/main" id="{AB162BF4-F251-4634-B80E-3582920AA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2445"/>
              <a:ext cx="199" cy="397"/>
            </a:xfrm>
            <a:custGeom>
              <a:avLst/>
              <a:gdLst>
                <a:gd name="T0" fmla="*/ 57 w 199"/>
                <a:gd name="T1" fmla="*/ 0 h 397"/>
                <a:gd name="T2" fmla="*/ 0 w 199"/>
                <a:gd name="T3" fmla="*/ 28 h 397"/>
                <a:gd name="T4" fmla="*/ 0 w 199"/>
                <a:gd name="T5" fmla="*/ 255 h 397"/>
                <a:gd name="T6" fmla="*/ 142 w 199"/>
                <a:gd name="T7" fmla="*/ 397 h 397"/>
                <a:gd name="T8" fmla="*/ 199 w 199"/>
                <a:gd name="T9" fmla="*/ 368 h 397"/>
                <a:gd name="T10" fmla="*/ 199 w 199"/>
                <a:gd name="T11" fmla="*/ 142 h 397"/>
                <a:gd name="T12" fmla="*/ 57 w 199"/>
                <a:gd name="T1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397">
                  <a:moveTo>
                    <a:pt x="57" y="0"/>
                  </a:moveTo>
                  <a:lnTo>
                    <a:pt x="0" y="28"/>
                  </a:lnTo>
                  <a:lnTo>
                    <a:pt x="0" y="255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142"/>
                  </a:lnTo>
                  <a:lnTo>
                    <a:pt x="5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2" name="Freeform 530">
              <a:extLst>
                <a:ext uri="{FF2B5EF4-FFF2-40B4-BE49-F238E27FC236}">
                  <a16:creationId xmlns:a16="http://schemas.microsoft.com/office/drawing/2014/main" id="{2467FFFB-75A3-4D22-B52D-36CECFC97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" y="2532"/>
              <a:ext cx="255" cy="142"/>
            </a:xfrm>
            <a:custGeom>
              <a:avLst/>
              <a:gdLst>
                <a:gd name="T0" fmla="*/ 255 w 255"/>
                <a:gd name="T1" fmla="*/ 29 h 142"/>
                <a:gd name="T2" fmla="*/ 226 w 255"/>
                <a:gd name="T3" fmla="*/ 0 h 142"/>
                <a:gd name="T4" fmla="*/ 0 w 255"/>
                <a:gd name="T5" fmla="*/ 114 h 142"/>
                <a:gd name="T6" fmla="*/ 28 w 255"/>
                <a:gd name="T7" fmla="*/ 142 h 142"/>
                <a:gd name="T8" fmla="*/ 255 w 255"/>
                <a:gd name="T9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55" y="29"/>
                  </a:moveTo>
                  <a:lnTo>
                    <a:pt x="226" y="0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3" name="Freeform 531">
              <a:extLst>
                <a:ext uri="{FF2B5EF4-FFF2-40B4-BE49-F238E27FC236}">
                  <a16:creationId xmlns:a16="http://schemas.microsoft.com/office/drawing/2014/main" id="{AC3F9528-2315-4864-B942-CAB0A517E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" y="2646"/>
              <a:ext cx="28" cy="226"/>
            </a:xfrm>
            <a:custGeom>
              <a:avLst/>
              <a:gdLst>
                <a:gd name="T0" fmla="*/ 0 w 28"/>
                <a:gd name="T1" fmla="*/ 0 h 226"/>
                <a:gd name="T2" fmla="*/ 0 w 28"/>
                <a:gd name="T3" fmla="*/ 198 h 226"/>
                <a:gd name="T4" fmla="*/ 28 w 28"/>
                <a:gd name="T5" fmla="*/ 226 h 226"/>
                <a:gd name="T6" fmla="*/ 28 w 28"/>
                <a:gd name="T7" fmla="*/ 28 h 226"/>
                <a:gd name="T8" fmla="*/ 0 w 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6">
                  <a:moveTo>
                    <a:pt x="0" y="0"/>
                  </a:moveTo>
                  <a:lnTo>
                    <a:pt x="0" y="198"/>
                  </a:lnTo>
                  <a:lnTo>
                    <a:pt x="28" y="226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4" name="Freeform 532">
              <a:extLst>
                <a:ext uri="{FF2B5EF4-FFF2-40B4-BE49-F238E27FC236}">
                  <a16:creationId xmlns:a16="http://schemas.microsoft.com/office/drawing/2014/main" id="{2D7E77C6-638B-4C39-8FA8-0E9323EE1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2561"/>
              <a:ext cx="227" cy="311"/>
            </a:xfrm>
            <a:custGeom>
              <a:avLst/>
              <a:gdLst>
                <a:gd name="T0" fmla="*/ 0 w 227"/>
                <a:gd name="T1" fmla="*/ 311 h 311"/>
                <a:gd name="T2" fmla="*/ 227 w 227"/>
                <a:gd name="T3" fmla="*/ 198 h 311"/>
                <a:gd name="T4" fmla="*/ 227 w 227"/>
                <a:gd name="T5" fmla="*/ 0 h 311"/>
                <a:gd name="T6" fmla="*/ 0 w 227"/>
                <a:gd name="T7" fmla="*/ 113 h 311"/>
                <a:gd name="T8" fmla="*/ 0 w 227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1">
                  <a:moveTo>
                    <a:pt x="0" y="311"/>
                  </a:moveTo>
                  <a:lnTo>
                    <a:pt x="227" y="19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5" name="Freeform 533">
              <a:extLst>
                <a:ext uri="{FF2B5EF4-FFF2-40B4-BE49-F238E27FC236}">
                  <a16:creationId xmlns:a16="http://schemas.microsoft.com/office/drawing/2014/main" id="{A0790C5D-C157-4FF8-824C-5608CC975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" y="2531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6" name="Freeform 534">
              <a:extLst>
                <a:ext uri="{FF2B5EF4-FFF2-40B4-BE49-F238E27FC236}">
                  <a16:creationId xmlns:a16="http://schemas.microsoft.com/office/drawing/2014/main" id="{C3D9A961-7437-4A26-8BAA-A23B8E04D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531"/>
              <a:ext cx="255" cy="340"/>
            </a:xfrm>
            <a:custGeom>
              <a:avLst/>
              <a:gdLst>
                <a:gd name="T0" fmla="*/ 227 w 255"/>
                <a:gd name="T1" fmla="*/ 0 h 340"/>
                <a:gd name="T2" fmla="*/ 0 w 255"/>
                <a:gd name="T3" fmla="*/ 113 h 340"/>
                <a:gd name="T4" fmla="*/ 0 w 255"/>
                <a:gd name="T5" fmla="*/ 312 h 340"/>
                <a:gd name="T6" fmla="*/ 29 w 255"/>
                <a:gd name="T7" fmla="*/ 340 h 340"/>
                <a:gd name="T8" fmla="*/ 255 w 255"/>
                <a:gd name="T9" fmla="*/ 227 h 340"/>
                <a:gd name="T10" fmla="*/ 255 w 255"/>
                <a:gd name="T11" fmla="*/ 28 h 340"/>
                <a:gd name="T12" fmla="*/ 227 w 255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340">
                  <a:moveTo>
                    <a:pt x="227" y="0"/>
                  </a:moveTo>
                  <a:lnTo>
                    <a:pt x="0" y="113"/>
                  </a:lnTo>
                  <a:lnTo>
                    <a:pt x="0" y="312"/>
                  </a:lnTo>
                  <a:lnTo>
                    <a:pt x="29" y="340"/>
                  </a:lnTo>
                  <a:lnTo>
                    <a:pt x="255" y="227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07" name="Freeform 535">
              <a:extLst>
                <a:ext uri="{FF2B5EF4-FFF2-40B4-BE49-F238E27FC236}">
                  <a16:creationId xmlns:a16="http://schemas.microsoft.com/office/drawing/2014/main" id="{121C81EC-0EA2-482F-82E9-373E15855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2616"/>
              <a:ext cx="170" cy="198"/>
            </a:xfrm>
            <a:custGeom>
              <a:avLst/>
              <a:gdLst>
                <a:gd name="T0" fmla="*/ 0 w 170"/>
                <a:gd name="T1" fmla="*/ 85 h 198"/>
                <a:gd name="T2" fmla="*/ 0 w 170"/>
                <a:gd name="T3" fmla="*/ 198 h 198"/>
                <a:gd name="T4" fmla="*/ 170 w 170"/>
                <a:gd name="T5" fmla="*/ 113 h 198"/>
                <a:gd name="T6" fmla="*/ 170 w 170"/>
                <a:gd name="T7" fmla="*/ 0 h 198"/>
                <a:gd name="T8" fmla="*/ 0 w 170"/>
                <a:gd name="T9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8">
                  <a:moveTo>
                    <a:pt x="0" y="85"/>
                  </a:moveTo>
                  <a:lnTo>
                    <a:pt x="0" y="198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208" name="Group 536">
            <a:extLst>
              <a:ext uri="{FF2B5EF4-FFF2-40B4-BE49-F238E27FC236}">
                <a16:creationId xmlns:a16="http://schemas.microsoft.com/office/drawing/2014/main" id="{297CD9A0-E6D3-40F4-A638-F60B057E8F7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691188" y="4556125"/>
            <a:ext cx="498475" cy="630238"/>
            <a:chOff x="2268" y="2956"/>
            <a:chExt cx="314" cy="397"/>
          </a:xfrm>
        </p:grpSpPr>
        <p:sp>
          <p:nvSpPr>
            <p:cNvPr id="29209" name="Freeform 537">
              <a:extLst>
                <a:ext uri="{FF2B5EF4-FFF2-40B4-BE49-F238E27FC236}">
                  <a16:creationId xmlns:a16="http://schemas.microsoft.com/office/drawing/2014/main" id="{64A2CF90-7B56-414E-8C90-739E34D33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3268"/>
              <a:ext cx="113" cy="85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6 h 85"/>
                <a:gd name="T4" fmla="*/ 113 w 113"/>
                <a:gd name="T5" fmla="*/ 0 h 85"/>
                <a:gd name="T6" fmla="*/ 113 w 113"/>
                <a:gd name="T7" fmla="*/ 28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0" name="Freeform 538">
              <a:extLst>
                <a:ext uri="{FF2B5EF4-FFF2-40B4-BE49-F238E27FC236}">
                  <a16:creationId xmlns:a16="http://schemas.microsoft.com/office/drawing/2014/main" id="{9484821C-C25F-46A6-84D5-9E84C2F5B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3239"/>
              <a:ext cx="85" cy="114"/>
            </a:xfrm>
            <a:custGeom>
              <a:avLst/>
              <a:gdLst>
                <a:gd name="T0" fmla="*/ 85 w 85"/>
                <a:gd name="T1" fmla="*/ 114 h 114"/>
                <a:gd name="T2" fmla="*/ 85 w 85"/>
                <a:gd name="T3" fmla="*/ 85 h 114"/>
                <a:gd name="T4" fmla="*/ 0 w 85"/>
                <a:gd name="T5" fmla="*/ 0 h 114"/>
                <a:gd name="T6" fmla="*/ 0 w 85"/>
                <a:gd name="T7" fmla="*/ 29 h 114"/>
                <a:gd name="T8" fmla="*/ 85 w 85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29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1" name="Freeform 539">
              <a:extLst>
                <a:ext uri="{FF2B5EF4-FFF2-40B4-BE49-F238E27FC236}">
                  <a16:creationId xmlns:a16="http://schemas.microsoft.com/office/drawing/2014/main" id="{A575640F-378C-4B55-B758-9B250D95E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3183"/>
              <a:ext cx="198" cy="141"/>
            </a:xfrm>
            <a:custGeom>
              <a:avLst/>
              <a:gdLst>
                <a:gd name="T0" fmla="*/ 0 w 198"/>
                <a:gd name="T1" fmla="*/ 56 h 141"/>
                <a:gd name="T2" fmla="*/ 113 w 198"/>
                <a:gd name="T3" fmla="*/ 0 h 141"/>
                <a:gd name="T4" fmla="*/ 198 w 198"/>
                <a:gd name="T5" fmla="*/ 85 h 141"/>
                <a:gd name="T6" fmla="*/ 85 w 198"/>
                <a:gd name="T7" fmla="*/ 141 h 141"/>
                <a:gd name="T8" fmla="*/ 0 w 198"/>
                <a:gd name="T9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41">
                  <a:moveTo>
                    <a:pt x="0" y="56"/>
                  </a:moveTo>
                  <a:lnTo>
                    <a:pt x="113" y="0"/>
                  </a:lnTo>
                  <a:lnTo>
                    <a:pt x="198" y="85"/>
                  </a:lnTo>
                  <a:lnTo>
                    <a:pt x="85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2" name="Freeform 540">
              <a:extLst>
                <a:ext uri="{FF2B5EF4-FFF2-40B4-BE49-F238E27FC236}">
                  <a16:creationId xmlns:a16="http://schemas.microsoft.com/office/drawing/2014/main" id="{6C9BA8AF-4649-4C36-9DFF-4EE991CC4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3183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7 h 85"/>
                <a:gd name="T4" fmla="*/ 57 w 57"/>
                <a:gd name="T5" fmla="*/ 0 h 85"/>
                <a:gd name="T6" fmla="*/ 0 w 57"/>
                <a:gd name="T7" fmla="*/ 28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3" name="Freeform 541">
              <a:extLst>
                <a:ext uri="{FF2B5EF4-FFF2-40B4-BE49-F238E27FC236}">
                  <a16:creationId xmlns:a16="http://schemas.microsoft.com/office/drawing/2014/main" id="{E76D34F4-1F0C-47CF-B68A-A06DA127A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" y="3183"/>
              <a:ext cx="28" cy="85"/>
            </a:xfrm>
            <a:custGeom>
              <a:avLst/>
              <a:gdLst>
                <a:gd name="T0" fmla="*/ 28 w 28"/>
                <a:gd name="T1" fmla="*/ 85 h 85"/>
                <a:gd name="T2" fmla="*/ 0 w 28"/>
                <a:gd name="T3" fmla="*/ 57 h 85"/>
                <a:gd name="T4" fmla="*/ 0 w 28"/>
                <a:gd name="T5" fmla="*/ 0 h 85"/>
                <a:gd name="T6" fmla="*/ 28 w 28"/>
                <a:gd name="T7" fmla="*/ 28 h 85"/>
                <a:gd name="T8" fmla="*/ 28 w 2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5">
                  <a:moveTo>
                    <a:pt x="28" y="85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28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4" name="Freeform 542">
              <a:extLst>
                <a:ext uri="{FF2B5EF4-FFF2-40B4-BE49-F238E27FC236}">
                  <a16:creationId xmlns:a16="http://schemas.microsoft.com/office/drawing/2014/main" id="{FCCD2B91-9B32-46B7-B999-C875945B4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" y="3211"/>
              <a:ext cx="191" cy="142"/>
            </a:xfrm>
            <a:custGeom>
              <a:avLst/>
              <a:gdLst>
                <a:gd name="T0" fmla="*/ 134 w 191"/>
                <a:gd name="T1" fmla="*/ 0 h 142"/>
                <a:gd name="T2" fmla="*/ 0 w 191"/>
                <a:gd name="T3" fmla="*/ 67 h 142"/>
                <a:gd name="T4" fmla="*/ 78 w 191"/>
                <a:gd name="T5" fmla="*/ 142 h 142"/>
                <a:gd name="T6" fmla="*/ 191 w 191"/>
                <a:gd name="T7" fmla="*/ 85 h 142"/>
                <a:gd name="T8" fmla="*/ 191 w 191"/>
                <a:gd name="T9" fmla="*/ 57 h 142"/>
                <a:gd name="T10" fmla="*/ 134 w 191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42">
                  <a:moveTo>
                    <a:pt x="134" y="0"/>
                  </a:moveTo>
                  <a:lnTo>
                    <a:pt x="0" y="67"/>
                  </a:lnTo>
                  <a:lnTo>
                    <a:pt x="78" y="142"/>
                  </a:lnTo>
                  <a:lnTo>
                    <a:pt x="191" y="85"/>
                  </a:lnTo>
                  <a:lnTo>
                    <a:pt x="191" y="5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5" name="Freeform 543">
              <a:extLst>
                <a:ext uri="{FF2B5EF4-FFF2-40B4-BE49-F238E27FC236}">
                  <a16:creationId xmlns:a16="http://schemas.microsoft.com/office/drawing/2014/main" id="{98C2B9C3-1C0B-4169-B1A0-0D1034BE7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3183"/>
              <a:ext cx="198" cy="170"/>
            </a:xfrm>
            <a:custGeom>
              <a:avLst/>
              <a:gdLst>
                <a:gd name="T0" fmla="*/ 198 w 198"/>
                <a:gd name="T1" fmla="*/ 85 h 170"/>
                <a:gd name="T2" fmla="*/ 198 w 198"/>
                <a:gd name="T3" fmla="*/ 114 h 170"/>
                <a:gd name="T4" fmla="*/ 85 w 198"/>
                <a:gd name="T5" fmla="*/ 170 h 170"/>
                <a:gd name="T6" fmla="*/ 0 w 198"/>
                <a:gd name="T7" fmla="*/ 85 h 170"/>
                <a:gd name="T8" fmla="*/ 0 w 198"/>
                <a:gd name="T9" fmla="*/ 57 h 170"/>
                <a:gd name="T10" fmla="*/ 113 w 198"/>
                <a:gd name="T11" fmla="*/ 0 h 170"/>
                <a:gd name="T12" fmla="*/ 198 w 198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98" y="85"/>
                  </a:moveTo>
                  <a:lnTo>
                    <a:pt x="198" y="114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113" y="0"/>
                  </a:lnTo>
                  <a:lnTo>
                    <a:pt x="198" y="85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6" name="Freeform 544">
              <a:extLst>
                <a:ext uri="{FF2B5EF4-FFF2-40B4-BE49-F238E27FC236}">
                  <a16:creationId xmlns:a16="http://schemas.microsoft.com/office/drawing/2014/main" id="{F174CF83-81AD-433B-91A9-F35CE01AD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2984"/>
              <a:ext cx="283" cy="312"/>
            </a:xfrm>
            <a:custGeom>
              <a:avLst/>
              <a:gdLst>
                <a:gd name="T0" fmla="*/ 283 w 283"/>
                <a:gd name="T1" fmla="*/ 0 h 312"/>
                <a:gd name="T2" fmla="*/ 0 w 283"/>
                <a:gd name="T3" fmla="*/ 142 h 312"/>
                <a:gd name="T4" fmla="*/ 0 w 283"/>
                <a:gd name="T5" fmla="*/ 312 h 312"/>
                <a:gd name="T6" fmla="*/ 283 w 283"/>
                <a:gd name="T7" fmla="*/ 170 h 312"/>
                <a:gd name="T8" fmla="*/ 283 w 283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12">
                  <a:moveTo>
                    <a:pt x="283" y="0"/>
                  </a:moveTo>
                  <a:lnTo>
                    <a:pt x="0" y="142"/>
                  </a:lnTo>
                  <a:lnTo>
                    <a:pt x="0" y="312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7" name="Freeform 545">
              <a:extLst>
                <a:ext uri="{FF2B5EF4-FFF2-40B4-BE49-F238E27FC236}">
                  <a16:creationId xmlns:a16="http://schemas.microsoft.com/office/drawing/2014/main" id="{E21CD5AE-4354-4DD8-B014-94F744FA0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3098"/>
              <a:ext cx="29" cy="198"/>
            </a:xfrm>
            <a:custGeom>
              <a:avLst/>
              <a:gdLst>
                <a:gd name="T0" fmla="*/ 29 w 29"/>
                <a:gd name="T1" fmla="*/ 198 h 198"/>
                <a:gd name="T2" fmla="*/ 0 w 29"/>
                <a:gd name="T3" fmla="*/ 170 h 198"/>
                <a:gd name="T4" fmla="*/ 0 w 29"/>
                <a:gd name="T5" fmla="*/ 0 h 198"/>
                <a:gd name="T6" fmla="*/ 29 w 29"/>
                <a:gd name="T7" fmla="*/ 28 h 198"/>
                <a:gd name="T8" fmla="*/ 29 w 2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8">
                  <a:moveTo>
                    <a:pt x="29" y="198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29" y="2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8" name="Freeform 546">
              <a:extLst>
                <a:ext uri="{FF2B5EF4-FFF2-40B4-BE49-F238E27FC236}">
                  <a16:creationId xmlns:a16="http://schemas.microsoft.com/office/drawing/2014/main" id="{ECD11240-FA4E-4690-908C-2F0E4E17F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956"/>
              <a:ext cx="312" cy="170"/>
            </a:xfrm>
            <a:custGeom>
              <a:avLst/>
              <a:gdLst>
                <a:gd name="T0" fmla="*/ 29 w 312"/>
                <a:gd name="T1" fmla="*/ 170 h 170"/>
                <a:gd name="T2" fmla="*/ 0 w 312"/>
                <a:gd name="T3" fmla="*/ 142 h 170"/>
                <a:gd name="T4" fmla="*/ 284 w 312"/>
                <a:gd name="T5" fmla="*/ 0 h 170"/>
                <a:gd name="T6" fmla="*/ 312 w 312"/>
                <a:gd name="T7" fmla="*/ 28 h 170"/>
                <a:gd name="T8" fmla="*/ 29 w 31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70">
                  <a:moveTo>
                    <a:pt x="29" y="170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19" name="Freeform 547">
              <a:extLst>
                <a:ext uri="{FF2B5EF4-FFF2-40B4-BE49-F238E27FC236}">
                  <a16:creationId xmlns:a16="http://schemas.microsoft.com/office/drawing/2014/main" id="{91E4B053-26B2-4312-98F1-A69E73959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" y="2956"/>
              <a:ext cx="312" cy="340"/>
            </a:xfrm>
            <a:custGeom>
              <a:avLst/>
              <a:gdLst>
                <a:gd name="T0" fmla="*/ 28 w 312"/>
                <a:gd name="T1" fmla="*/ 340 h 340"/>
                <a:gd name="T2" fmla="*/ 0 w 312"/>
                <a:gd name="T3" fmla="*/ 312 h 340"/>
                <a:gd name="T4" fmla="*/ 0 w 312"/>
                <a:gd name="T5" fmla="*/ 142 h 340"/>
                <a:gd name="T6" fmla="*/ 283 w 312"/>
                <a:gd name="T7" fmla="*/ 0 h 340"/>
                <a:gd name="T8" fmla="*/ 312 w 312"/>
                <a:gd name="T9" fmla="*/ 29 h 340"/>
                <a:gd name="T10" fmla="*/ 312 w 312"/>
                <a:gd name="T11" fmla="*/ 199 h 340"/>
                <a:gd name="T12" fmla="*/ 28 w 312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28" y="340"/>
                  </a:moveTo>
                  <a:lnTo>
                    <a:pt x="0" y="312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12" y="199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0" name="Freeform 548">
              <a:extLst>
                <a:ext uri="{FF2B5EF4-FFF2-40B4-BE49-F238E27FC236}">
                  <a16:creationId xmlns:a16="http://schemas.microsoft.com/office/drawing/2014/main" id="{DEAB5B16-1C1E-4860-85F0-2529F9D59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956"/>
              <a:ext cx="312" cy="340"/>
            </a:xfrm>
            <a:custGeom>
              <a:avLst/>
              <a:gdLst>
                <a:gd name="T0" fmla="*/ 312 w 312"/>
                <a:gd name="T1" fmla="*/ 198 h 340"/>
                <a:gd name="T2" fmla="*/ 29 w 312"/>
                <a:gd name="T3" fmla="*/ 340 h 340"/>
                <a:gd name="T4" fmla="*/ 0 w 312"/>
                <a:gd name="T5" fmla="*/ 311 h 340"/>
                <a:gd name="T6" fmla="*/ 0 w 312"/>
                <a:gd name="T7" fmla="*/ 141 h 340"/>
                <a:gd name="T8" fmla="*/ 284 w 312"/>
                <a:gd name="T9" fmla="*/ 0 h 340"/>
                <a:gd name="T10" fmla="*/ 312 w 312"/>
                <a:gd name="T11" fmla="*/ 28 h 340"/>
                <a:gd name="T12" fmla="*/ 312 w 312"/>
                <a:gd name="T13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40">
                  <a:moveTo>
                    <a:pt x="312" y="198"/>
                  </a:moveTo>
                  <a:lnTo>
                    <a:pt x="29" y="340"/>
                  </a:lnTo>
                  <a:lnTo>
                    <a:pt x="0" y="311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312" y="28"/>
                  </a:lnTo>
                  <a:lnTo>
                    <a:pt x="312" y="19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1" name="Freeform 549">
              <a:extLst>
                <a:ext uri="{FF2B5EF4-FFF2-40B4-BE49-F238E27FC236}">
                  <a16:creationId xmlns:a16="http://schemas.microsoft.com/office/drawing/2014/main" id="{CBC8D8D6-F0C3-48EE-B629-3B9F093F6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3041"/>
              <a:ext cx="227" cy="199"/>
            </a:xfrm>
            <a:custGeom>
              <a:avLst/>
              <a:gdLst>
                <a:gd name="T0" fmla="*/ 0 w 227"/>
                <a:gd name="T1" fmla="*/ 114 h 199"/>
                <a:gd name="T2" fmla="*/ 0 w 227"/>
                <a:gd name="T3" fmla="*/ 199 h 199"/>
                <a:gd name="T4" fmla="*/ 227 w 227"/>
                <a:gd name="T5" fmla="*/ 85 h 199"/>
                <a:gd name="T6" fmla="*/ 227 w 227"/>
                <a:gd name="T7" fmla="*/ 0 h 199"/>
                <a:gd name="T8" fmla="*/ 0 w 227"/>
                <a:gd name="T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9">
                  <a:moveTo>
                    <a:pt x="0" y="114"/>
                  </a:moveTo>
                  <a:lnTo>
                    <a:pt x="0" y="199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222" name="Group 550">
            <a:extLst>
              <a:ext uri="{FF2B5EF4-FFF2-40B4-BE49-F238E27FC236}">
                <a16:creationId xmlns:a16="http://schemas.microsoft.com/office/drawing/2014/main" id="{08534E9B-E9BE-4F64-B936-26DB035B1AB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961063" y="188913"/>
            <a:ext cx="315912" cy="631825"/>
            <a:chOff x="3517" y="1535"/>
            <a:chExt cx="199" cy="398"/>
          </a:xfrm>
        </p:grpSpPr>
        <p:sp>
          <p:nvSpPr>
            <p:cNvPr id="29223" name="Freeform 551">
              <a:extLst>
                <a:ext uri="{FF2B5EF4-FFF2-40B4-BE49-F238E27FC236}">
                  <a16:creationId xmlns:a16="http://schemas.microsoft.com/office/drawing/2014/main" id="{41790829-0920-41B4-BD16-AB30B424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" y="167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4" name="Freeform 552">
              <a:extLst>
                <a:ext uri="{FF2B5EF4-FFF2-40B4-BE49-F238E27FC236}">
                  <a16:creationId xmlns:a16="http://schemas.microsoft.com/office/drawing/2014/main" id="{AD66B7A5-113D-4016-9E76-1284DC412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1535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5" name="Freeform 553">
              <a:extLst>
                <a:ext uri="{FF2B5EF4-FFF2-40B4-BE49-F238E27FC236}">
                  <a16:creationId xmlns:a16="http://schemas.microsoft.com/office/drawing/2014/main" id="{D3C90DDC-FBA3-4A48-A3D9-EC1BE7FDB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1564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6" name="Freeform 554">
              <a:extLst>
                <a:ext uri="{FF2B5EF4-FFF2-40B4-BE49-F238E27FC236}">
                  <a16:creationId xmlns:a16="http://schemas.microsoft.com/office/drawing/2014/main" id="{3F16F93F-725F-4FA9-9D13-5FE44837F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1536"/>
              <a:ext cx="198" cy="397"/>
            </a:xfrm>
            <a:custGeom>
              <a:avLst/>
              <a:gdLst>
                <a:gd name="T0" fmla="*/ 198 w 198"/>
                <a:gd name="T1" fmla="*/ 369 h 397"/>
                <a:gd name="T2" fmla="*/ 198 w 198"/>
                <a:gd name="T3" fmla="*/ 142 h 397"/>
                <a:gd name="T4" fmla="*/ 56 w 198"/>
                <a:gd name="T5" fmla="*/ 0 h 397"/>
                <a:gd name="T6" fmla="*/ 0 w 198"/>
                <a:gd name="T7" fmla="*/ 28 h 397"/>
                <a:gd name="T8" fmla="*/ 0 w 198"/>
                <a:gd name="T9" fmla="*/ 255 h 397"/>
                <a:gd name="T10" fmla="*/ 141 w 198"/>
                <a:gd name="T11" fmla="*/ 397 h 397"/>
                <a:gd name="T12" fmla="*/ 198 w 198"/>
                <a:gd name="T13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397">
                  <a:moveTo>
                    <a:pt x="198" y="369"/>
                  </a:moveTo>
                  <a:lnTo>
                    <a:pt x="198" y="142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0" y="255"/>
                  </a:lnTo>
                  <a:lnTo>
                    <a:pt x="141" y="397"/>
                  </a:lnTo>
                  <a:lnTo>
                    <a:pt x="198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27" name="Freeform 555">
              <a:extLst>
                <a:ext uri="{FF2B5EF4-FFF2-40B4-BE49-F238E27FC236}">
                  <a16:creationId xmlns:a16="http://schemas.microsoft.com/office/drawing/2014/main" id="{95575CE5-3D8C-491F-AAF1-FEE55C834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" y="1700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228" name="Group 556">
              <a:extLst>
                <a:ext uri="{FF2B5EF4-FFF2-40B4-BE49-F238E27FC236}">
                  <a16:creationId xmlns:a16="http://schemas.microsoft.com/office/drawing/2014/main" id="{780C529D-421F-41D9-9586-3EEEB9D83E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45" y="1706"/>
              <a:ext cx="57" cy="142"/>
              <a:chOff x="4056" y="2047"/>
              <a:chExt cx="284" cy="707"/>
            </a:xfrm>
          </p:grpSpPr>
          <p:grpSp>
            <p:nvGrpSpPr>
              <p:cNvPr id="29229" name="Group 557">
                <a:extLst>
                  <a:ext uri="{FF2B5EF4-FFF2-40B4-BE49-F238E27FC236}">
                    <a16:creationId xmlns:a16="http://schemas.microsoft.com/office/drawing/2014/main" id="{228F7C56-2F76-4C9D-A67D-0E4D359AB0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230" name="Freeform 558">
                  <a:extLst>
                    <a:ext uri="{FF2B5EF4-FFF2-40B4-BE49-F238E27FC236}">
                      <a16:creationId xmlns:a16="http://schemas.microsoft.com/office/drawing/2014/main" id="{A47C7373-AD59-4913-BA79-9CC01A46D0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31" name="Freeform 559">
                  <a:extLst>
                    <a:ext uri="{FF2B5EF4-FFF2-40B4-BE49-F238E27FC236}">
                      <a16:creationId xmlns:a16="http://schemas.microsoft.com/office/drawing/2014/main" id="{9DC7CD06-41FE-4476-964C-97CBE8BCC6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32" name="Group 560">
                <a:extLst>
                  <a:ext uri="{FF2B5EF4-FFF2-40B4-BE49-F238E27FC236}">
                    <a16:creationId xmlns:a16="http://schemas.microsoft.com/office/drawing/2014/main" id="{94E812CF-38D3-48A6-8E3D-A387053C91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233" name="Freeform 561">
                  <a:extLst>
                    <a:ext uri="{FF2B5EF4-FFF2-40B4-BE49-F238E27FC236}">
                      <a16:creationId xmlns:a16="http://schemas.microsoft.com/office/drawing/2014/main" id="{5C9E9A36-BDFF-4D6C-8014-3441C5C26B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34" name="Freeform 562">
                  <a:extLst>
                    <a:ext uri="{FF2B5EF4-FFF2-40B4-BE49-F238E27FC236}">
                      <a16:creationId xmlns:a16="http://schemas.microsoft.com/office/drawing/2014/main" id="{A4917905-3381-4B95-A2A6-D1DB75080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35" name="Group 563">
                <a:extLst>
                  <a:ext uri="{FF2B5EF4-FFF2-40B4-BE49-F238E27FC236}">
                    <a16:creationId xmlns:a16="http://schemas.microsoft.com/office/drawing/2014/main" id="{D6A75C1C-1F1E-4420-AC7A-D936185147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236" name="Freeform 564">
                  <a:extLst>
                    <a:ext uri="{FF2B5EF4-FFF2-40B4-BE49-F238E27FC236}">
                      <a16:creationId xmlns:a16="http://schemas.microsoft.com/office/drawing/2014/main" id="{E4965497-4807-4E64-B57B-88475083A6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37" name="Freeform 565">
                  <a:extLst>
                    <a:ext uri="{FF2B5EF4-FFF2-40B4-BE49-F238E27FC236}">
                      <a16:creationId xmlns:a16="http://schemas.microsoft.com/office/drawing/2014/main" id="{0AA8EBAA-0643-47D1-BD69-CA36715484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38" name="Group 566">
                <a:extLst>
                  <a:ext uri="{FF2B5EF4-FFF2-40B4-BE49-F238E27FC236}">
                    <a16:creationId xmlns:a16="http://schemas.microsoft.com/office/drawing/2014/main" id="{A1CB204C-9E96-48AF-8533-EC7591908D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239" name="Freeform 567">
                  <a:extLst>
                    <a:ext uri="{FF2B5EF4-FFF2-40B4-BE49-F238E27FC236}">
                      <a16:creationId xmlns:a16="http://schemas.microsoft.com/office/drawing/2014/main" id="{A8F25FE8-C4FB-4721-AE32-63F060064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0" name="Freeform 568">
                  <a:extLst>
                    <a:ext uri="{FF2B5EF4-FFF2-40B4-BE49-F238E27FC236}">
                      <a16:creationId xmlns:a16="http://schemas.microsoft.com/office/drawing/2014/main" id="{87C16B61-92DE-4470-9794-D4B58551EF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41" name="Group 569">
                <a:extLst>
                  <a:ext uri="{FF2B5EF4-FFF2-40B4-BE49-F238E27FC236}">
                    <a16:creationId xmlns:a16="http://schemas.microsoft.com/office/drawing/2014/main" id="{7841EB36-D521-4FD8-A090-99832CB2D8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242" name="Freeform 570">
                  <a:extLst>
                    <a:ext uri="{FF2B5EF4-FFF2-40B4-BE49-F238E27FC236}">
                      <a16:creationId xmlns:a16="http://schemas.microsoft.com/office/drawing/2014/main" id="{D5EB2A72-F725-4DEA-B879-1A84CD069E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3" name="Freeform 571">
                  <a:extLst>
                    <a:ext uri="{FF2B5EF4-FFF2-40B4-BE49-F238E27FC236}">
                      <a16:creationId xmlns:a16="http://schemas.microsoft.com/office/drawing/2014/main" id="{134E04B9-1D97-4167-AD23-2AA2AA596C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44" name="Group 572">
                <a:extLst>
                  <a:ext uri="{FF2B5EF4-FFF2-40B4-BE49-F238E27FC236}">
                    <a16:creationId xmlns:a16="http://schemas.microsoft.com/office/drawing/2014/main" id="{7C0152F4-7600-4154-91BA-EB11ED935B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245" name="Freeform 573">
                  <a:extLst>
                    <a:ext uri="{FF2B5EF4-FFF2-40B4-BE49-F238E27FC236}">
                      <a16:creationId xmlns:a16="http://schemas.microsoft.com/office/drawing/2014/main" id="{05F93532-058B-4048-AC79-C4D99DEC01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6" name="Freeform 574">
                  <a:extLst>
                    <a:ext uri="{FF2B5EF4-FFF2-40B4-BE49-F238E27FC236}">
                      <a16:creationId xmlns:a16="http://schemas.microsoft.com/office/drawing/2014/main" id="{D3A8C0DC-3240-4B75-8100-27BE00721D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47" name="Group 575">
                <a:extLst>
                  <a:ext uri="{FF2B5EF4-FFF2-40B4-BE49-F238E27FC236}">
                    <a16:creationId xmlns:a16="http://schemas.microsoft.com/office/drawing/2014/main" id="{F91B9B64-F5B7-4655-A16A-D25498C250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248" name="Freeform 576">
                  <a:extLst>
                    <a:ext uri="{FF2B5EF4-FFF2-40B4-BE49-F238E27FC236}">
                      <a16:creationId xmlns:a16="http://schemas.microsoft.com/office/drawing/2014/main" id="{44C9427C-07F7-414C-93B0-B718A105F6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9" name="Freeform 577">
                  <a:extLst>
                    <a:ext uri="{FF2B5EF4-FFF2-40B4-BE49-F238E27FC236}">
                      <a16:creationId xmlns:a16="http://schemas.microsoft.com/office/drawing/2014/main" id="{7C9A26EA-C357-4B81-B1FD-212F4A8D0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50" name="Group 578">
                <a:extLst>
                  <a:ext uri="{FF2B5EF4-FFF2-40B4-BE49-F238E27FC236}">
                    <a16:creationId xmlns:a16="http://schemas.microsoft.com/office/drawing/2014/main" id="{3D397ECE-341D-4D54-81CA-2D4811DBF9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251" name="Freeform 579">
                  <a:extLst>
                    <a:ext uri="{FF2B5EF4-FFF2-40B4-BE49-F238E27FC236}">
                      <a16:creationId xmlns:a16="http://schemas.microsoft.com/office/drawing/2014/main" id="{81F03712-838E-4E21-B47B-48604A0A3E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52" name="Freeform 580">
                  <a:extLst>
                    <a:ext uri="{FF2B5EF4-FFF2-40B4-BE49-F238E27FC236}">
                      <a16:creationId xmlns:a16="http://schemas.microsoft.com/office/drawing/2014/main" id="{49322725-68C0-4DFD-A740-4BCCDECDA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253" name="Freeform 581">
              <a:extLst>
                <a:ext uri="{FF2B5EF4-FFF2-40B4-BE49-F238E27FC236}">
                  <a16:creationId xmlns:a16="http://schemas.microsoft.com/office/drawing/2014/main" id="{81FF79E6-67ED-4A17-92C5-1B8559483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" y="1867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254" name="Group 582">
            <a:extLst>
              <a:ext uri="{FF2B5EF4-FFF2-40B4-BE49-F238E27FC236}">
                <a16:creationId xmlns:a16="http://schemas.microsoft.com/office/drawing/2014/main" id="{3C2FCB74-76DE-4D99-9C66-B1A5D836B66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556250" y="188913"/>
            <a:ext cx="315913" cy="631825"/>
            <a:chOff x="4027" y="1536"/>
            <a:chExt cx="199" cy="398"/>
          </a:xfrm>
        </p:grpSpPr>
        <p:sp>
          <p:nvSpPr>
            <p:cNvPr id="29255" name="Freeform 583">
              <a:extLst>
                <a:ext uri="{FF2B5EF4-FFF2-40B4-BE49-F238E27FC236}">
                  <a16:creationId xmlns:a16="http://schemas.microsoft.com/office/drawing/2014/main" id="{DE263811-F791-43AF-821D-C4DD8B686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" y="1678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56" name="Freeform 584">
              <a:extLst>
                <a:ext uri="{FF2B5EF4-FFF2-40B4-BE49-F238E27FC236}">
                  <a16:creationId xmlns:a16="http://schemas.microsoft.com/office/drawing/2014/main" id="{0BFB3624-E8D8-4AD9-84C6-B3AF2C1D4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536"/>
              <a:ext cx="199" cy="171"/>
            </a:xfrm>
            <a:custGeom>
              <a:avLst/>
              <a:gdLst>
                <a:gd name="T0" fmla="*/ 199 w 199"/>
                <a:gd name="T1" fmla="*/ 142 h 171"/>
                <a:gd name="T2" fmla="*/ 57 w 199"/>
                <a:gd name="T3" fmla="*/ 0 h 171"/>
                <a:gd name="T4" fmla="*/ 0 w 199"/>
                <a:gd name="T5" fmla="*/ 29 h 171"/>
                <a:gd name="T6" fmla="*/ 142 w 199"/>
                <a:gd name="T7" fmla="*/ 171 h 171"/>
                <a:gd name="T8" fmla="*/ 199 w 199"/>
                <a:gd name="T9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199" y="142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142" y="171"/>
                  </a:lnTo>
                  <a:lnTo>
                    <a:pt x="199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57" name="Freeform 585">
              <a:extLst>
                <a:ext uri="{FF2B5EF4-FFF2-40B4-BE49-F238E27FC236}">
                  <a16:creationId xmlns:a16="http://schemas.microsoft.com/office/drawing/2014/main" id="{42733F4E-E369-4211-853B-43E377B94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565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0 w 142"/>
                <a:gd name="T3" fmla="*/ 227 h 368"/>
                <a:gd name="T4" fmla="*/ 0 w 142"/>
                <a:gd name="T5" fmla="*/ 0 h 368"/>
                <a:gd name="T6" fmla="*/ 142 w 142"/>
                <a:gd name="T7" fmla="*/ 142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42" y="142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58" name="Freeform 586">
              <a:extLst>
                <a:ext uri="{FF2B5EF4-FFF2-40B4-BE49-F238E27FC236}">
                  <a16:creationId xmlns:a16="http://schemas.microsoft.com/office/drawing/2014/main" id="{B5509B23-4430-4702-B827-F3DA7D701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537"/>
              <a:ext cx="198" cy="397"/>
            </a:xfrm>
            <a:custGeom>
              <a:avLst/>
              <a:gdLst>
                <a:gd name="T0" fmla="*/ 198 w 198"/>
                <a:gd name="T1" fmla="*/ 369 h 397"/>
                <a:gd name="T2" fmla="*/ 198 w 198"/>
                <a:gd name="T3" fmla="*/ 142 h 397"/>
                <a:gd name="T4" fmla="*/ 56 w 198"/>
                <a:gd name="T5" fmla="*/ 0 h 397"/>
                <a:gd name="T6" fmla="*/ 0 w 198"/>
                <a:gd name="T7" fmla="*/ 28 h 397"/>
                <a:gd name="T8" fmla="*/ 0 w 198"/>
                <a:gd name="T9" fmla="*/ 255 h 397"/>
                <a:gd name="T10" fmla="*/ 141 w 198"/>
                <a:gd name="T11" fmla="*/ 397 h 397"/>
                <a:gd name="T12" fmla="*/ 198 w 198"/>
                <a:gd name="T13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397">
                  <a:moveTo>
                    <a:pt x="198" y="369"/>
                  </a:moveTo>
                  <a:lnTo>
                    <a:pt x="198" y="142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0" y="255"/>
                  </a:lnTo>
                  <a:lnTo>
                    <a:pt x="141" y="397"/>
                  </a:lnTo>
                  <a:lnTo>
                    <a:pt x="198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59" name="Freeform 587">
              <a:extLst>
                <a:ext uri="{FF2B5EF4-FFF2-40B4-BE49-F238E27FC236}">
                  <a16:creationId xmlns:a16="http://schemas.microsoft.com/office/drawing/2014/main" id="{672F711D-117A-4471-A4D3-464F726D3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" y="1700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260" name="Group 588">
              <a:extLst>
                <a:ext uri="{FF2B5EF4-FFF2-40B4-BE49-F238E27FC236}">
                  <a16:creationId xmlns:a16="http://schemas.microsoft.com/office/drawing/2014/main" id="{4D349BEB-4269-4F1D-8028-A9C17BDA62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5" y="1706"/>
              <a:ext cx="57" cy="142"/>
              <a:chOff x="4056" y="2047"/>
              <a:chExt cx="284" cy="707"/>
            </a:xfrm>
          </p:grpSpPr>
          <p:grpSp>
            <p:nvGrpSpPr>
              <p:cNvPr id="29261" name="Group 589">
                <a:extLst>
                  <a:ext uri="{FF2B5EF4-FFF2-40B4-BE49-F238E27FC236}">
                    <a16:creationId xmlns:a16="http://schemas.microsoft.com/office/drawing/2014/main" id="{68D9BB68-0B8B-4C82-A27D-375347680B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262" name="Freeform 590">
                  <a:extLst>
                    <a:ext uri="{FF2B5EF4-FFF2-40B4-BE49-F238E27FC236}">
                      <a16:creationId xmlns:a16="http://schemas.microsoft.com/office/drawing/2014/main" id="{58F1BEF1-88CC-4B88-8B9D-5B1072C795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63" name="Freeform 591">
                  <a:extLst>
                    <a:ext uri="{FF2B5EF4-FFF2-40B4-BE49-F238E27FC236}">
                      <a16:creationId xmlns:a16="http://schemas.microsoft.com/office/drawing/2014/main" id="{2E286285-3448-4A8F-ACB6-0CEE553EAE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64" name="Group 592">
                <a:extLst>
                  <a:ext uri="{FF2B5EF4-FFF2-40B4-BE49-F238E27FC236}">
                    <a16:creationId xmlns:a16="http://schemas.microsoft.com/office/drawing/2014/main" id="{DC96E90A-D81A-4A3F-A4F2-2892F4FAC5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265" name="Freeform 593">
                  <a:extLst>
                    <a:ext uri="{FF2B5EF4-FFF2-40B4-BE49-F238E27FC236}">
                      <a16:creationId xmlns:a16="http://schemas.microsoft.com/office/drawing/2014/main" id="{D08395E2-E871-4D96-9D2E-437E227A31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66" name="Freeform 594">
                  <a:extLst>
                    <a:ext uri="{FF2B5EF4-FFF2-40B4-BE49-F238E27FC236}">
                      <a16:creationId xmlns:a16="http://schemas.microsoft.com/office/drawing/2014/main" id="{4B917F31-B0BF-4C1C-979E-570AF21DDE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67" name="Group 595">
                <a:extLst>
                  <a:ext uri="{FF2B5EF4-FFF2-40B4-BE49-F238E27FC236}">
                    <a16:creationId xmlns:a16="http://schemas.microsoft.com/office/drawing/2014/main" id="{2BDA3584-F2C5-4CC7-BBA4-2896C562D9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268" name="Freeform 596">
                  <a:extLst>
                    <a:ext uri="{FF2B5EF4-FFF2-40B4-BE49-F238E27FC236}">
                      <a16:creationId xmlns:a16="http://schemas.microsoft.com/office/drawing/2014/main" id="{C8054C83-41AC-4750-B966-412E725831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69" name="Freeform 597">
                  <a:extLst>
                    <a:ext uri="{FF2B5EF4-FFF2-40B4-BE49-F238E27FC236}">
                      <a16:creationId xmlns:a16="http://schemas.microsoft.com/office/drawing/2014/main" id="{9B5EDAE6-6471-4BBF-97C7-B759AF7316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70" name="Group 598">
                <a:extLst>
                  <a:ext uri="{FF2B5EF4-FFF2-40B4-BE49-F238E27FC236}">
                    <a16:creationId xmlns:a16="http://schemas.microsoft.com/office/drawing/2014/main" id="{319F23F5-8A1E-44A5-B109-F27ACBA485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271" name="Freeform 599">
                  <a:extLst>
                    <a:ext uri="{FF2B5EF4-FFF2-40B4-BE49-F238E27FC236}">
                      <a16:creationId xmlns:a16="http://schemas.microsoft.com/office/drawing/2014/main" id="{1112D45E-C3AA-4289-95C1-3BBAA173FB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72" name="Freeform 600">
                  <a:extLst>
                    <a:ext uri="{FF2B5EF4-FFF2-40B4-BE49-F238E27FC236}">
                      <a16:creationId xmlns:a16="http://schemas.microsoft.com/office/drawing/2014/main" id="{FAD3D183-9E4E-4209-AD6B-F4D10D4022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73" name="Group 601">
                <a:extLst>
                  <a:ext uri="{FF2B5EF4-FFF2-40B4-BE49-F238E27FC236}">
                    <a16:creationId xmlns:a16="http://schemas.microsoft.com/office/drawing/2014/main" id="{A9FB3E9F-CBF4-4DC7-A585-864CFC9DDF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274" name="Freeform 602">
                  <a:extLst>
                    <a:ext uri="{FF2B5EF4-FFF2-40B4-BE49-F238E27FC236}">
                      <a16:creationId xmlns:a16="http://schemas.microsoft.com/office/drawing/2014/main" id="{92A629C5-618C-44A1-81F5-7B45100DE5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75" name="Freeform 603">
                  <a:extLst>
                    <a:ext uri="{FF2B5EF4-FFF2-40B4-BE49-F238E27FC236}">
                      <a16:creationId xmlns:a16="http://schemas.microsoft.com/office/drawing/2014/main" id="{82019668-5C0C-4077-B571-26CF6EAEE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76" name="Group 604">
                <a:extLst>
                  <a:ext uri="{FF2B5EF4-FFF2-40B4-BE49-F238E27FC236}">
                    <a16:creationId xmlns:a16="http://schemas.microsoft.com/office/drawing/2014/main" id="{7D31B8D1-8797-42CE-BD1F-8B4D28D507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277" name="Freeform 605">
                  <a:extLst>
                    <a:ext uri="{FF2B5EF4-FFF2-40B4-BE49-F238E27FC236}">
                      <a16:creationId xmlns:a16="http://schemas.microsoft.com/office/drawing/2014/main" id="{4E8A9C59-46E9-48CC-9120-B4EB2020A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78" name="Freeform 606">
                  <a:extLst>
                    <a:ext uri="{FF2B5EF4-FFF2-40B4-BE49-F238E27FC236}">
                      <a16:creationId xmlns:a16="http://schemas.microsoft.com/office/drawing/2014/main" id="{2E0DE5BF-9B8C-4226-88FD-BC8C0D2436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79" name="Group 607">
                <a:extLst>
                  <a:ext uri="{FF2B5EF4-FFF2-40B4-BE49-F238E27FC236}">
                    <a16:creationId xmlns:a16="http://schemas.microsoft.com/office/drawing/2014/main" id="{742C9471-81A1-4C2D-88BC-472B9D2261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280" name="Freeform 608">
                  <a:extLst>
                    <a:ext uri="{FF2B5EF4-FFF2-40B4-BE49-F238E27FC236}">
                      <a16:creationId xmlns:a16="http://schemas.microsoft.com/office/drawing/2014/main" id="{F4262BC1-FD7C-4ACD-B5EE-32A47B64F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81" name="Freeform 609">
                  <a:extLst>
                    <a:ext uri="{FF2B5EF4-FFF2-40B4-BE49-F238E27FC236}">
                      <a16:creationId xmlns:a16="http://schemas.microsoft.com/office/drawing/2014/main" id="{4F35F7BE-F72B-4C93-8C54-75EDF1068C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82" name="Group 610">
                <a:extLst>
                  <a:ext uri="{FF2B5EF4-FFF2-40B4-BE49-F238E27FC236}">
                    <a16:creationId xmlns:a16="http://schemas.microsoft.com/office/drawing/2014/main" id="{2E462E93-295B-4B52-A3BF-6DB4C36FD9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283" name="Freeform 611">
                  <a:extLst>
                    <a:ext uri="{FF2B5EF4-FFF2-40B4-BE49-F238E27FC236}">
                      <a16:creationId xmlns:a16="http://schemas.microsoft.com/office/drawing/2014/main" id="{F70A9030-402B-4F32-AFEE-AAABA0577E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84" name="Freeform 612">
                  <a:extLst>
                    <a:ext uri="{FF2B5EF4-FFF2-40B4-BE49-F238E27FC236}">
                      <a16:creationId xmlns:a16="http://schemas.microsoft.com/office/drawing/2014/main" id="{6F0A23D9-601E-4BB6-A57C-C543BB74C5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285" name="Freeform 613">
              <a:extLst>
                <a:ext uri="{FF2B5EF4-FFF2-40B4-BE49-F238E27FC236}">
                  <a16:creationId xmlns:a16="http://schemas.microsoft.com/office/drawing/2014/main" id="{051B8222-2DC3-44C7-9CAD-DA963D003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" y="1866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286" name="Group 614">
            <a:extLst>
              <a:ext uri="{FF2B5EF4-FFF2-40B4-BE49-F238E27FC236}">
                <a16:creationId xmlns:a16="http://schemas.microsoft.com/office/drawing/2014/main" id="{DE2EE266-E9A4-4642-AEBE-BCCBF272F48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465763" y="1044575"/>
            <a:ext cx="407987" cy="674688"/>
            <a:chOff x="4253" y="1622"/>
            <a:chExt cx="257" cy="425"/>
          </a:xfrm>
        </p:grpSpPr>
        <p:sp>
          <p:nvSpPr>
            <p:cNvPr id="29287" name="Freeform 615">
              <a:extLst>
                <a:ext uri="{FF2B5EF4-FFF2-40B4-BE49-F238E27FC236}">
                  <a16:creationId xmlns:a16="http://schemas.microsoft.com/office/drawing/2014/main" id="{2855D8CE-56F3-45A2-B9A3-3BE38A52A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5" y="1764"/>
              <a:ext cx="114" cy="283"/>
            </a:xfrm>
            <a:custGeom>
              <a:avLst/>
              <a:gdLst>
                <a:gd name="T0" fmla="*/ 114 w 114"/>
                <a:gd name="T1" fmla="*/ 227 h 283"/>
                <a:gd name="T2" fmla="*/ 114 w 114"/>
                <a:gd name="T3" fmla="*/ 0 h 283"/>
                <a:gd name="T4" fmla="*/ 0 w 114"/>
                <a:gd name="T5" fmla="*/ 57 h 283"/>
                <a:gd name="T6" fmla="*/ 0 w 114"/>
                <a:gd name="T7" fmla="*/ 283 h 283"/>
                <a:gd name="T8" fmla="*/ 114 w 114"/>
                <a:gd name="T9" fmla="*/ 22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83">
                  <a:moveTo>
                    <a:pt x="114" y="227"/>
                  </a:moveTo>
                  <a:lnTo>
                    <a:pt x="114" y="0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14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88" name="Freeform 616">
              <a:extLst>
                <a:ext uri="{FF2B5EF4-FFF2-40B4-BE49-F238E27FC236}">
                  <a16:creationId xmlns:a16="http://schemas.microsoft.com/office/drawing/2014/main" id="{DF8A226B-58DD-44CA-A8A9-9BC263CE4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1622"/>
              <a:ext cx="256" cy="199"/>
            </a:xfrm>
            <a:custGeom>
              <a:avLst/>
              <a:gdLst>
                <a:gd name="T0" fmla="*/ 256 w 256"/>
                <a:gd name="T1" fmla="*/ 142 h 199"/>
                <a:gd name="T2" fmla="*/ 114 w 256"/>
                <a:gd name="T3" fmla="*/ 0 h 199"/>
                <a:gd name="T4" fmla="*/ 0 w 256"/>
                <a:gd name="T5" fmla="*/ 57 h 199"/>
                <a:gd name="T6" fmla="*/ 142 w 256"/>
                <a:gd name="T7" fmla="*/ 199 h 199"/>
                <a:gd name="T8" fmla="*/ 256 w 256"/>
                <a:gd name="T9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9">
                  <a:moveTo>
                    <a:pt x="256" y="142"/>
                  </a:moveTo>
                  <a:lnTo>
                    <a:pt x="114" y="0"/>
                  </a:lnTo>
                  <a:lnTo>
                    <a:pt x="0" y="57"/>
                  </a:lnTo>
                  <a:lnTo>
                    <a:pt x="142" y="199"/>
                  </a:lnTo>
                  <a:lnTo>
                    <a:pt x="256" y="142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89" name="Freeform 617">
              <a:extLst>
                <a:ext uri="{FF2B5EF4-FFF2-40B4-BE49-F238E27FC236}">
                  <a16:creationId xmlns:a16="http://schemas.microsoft.com/office/drawing/2014/main" id="{1F91C53F-F601-453B-A4FA-E576F4C1F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167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290" name="Group 618">
              <a:extLst>
                <a:ext uri="{FF2B5EF4-FFF2-40B4-BE49-F238E27FC236}">
                  <a16:creationId xmlns:a16="http://schemas.microsoft.com/office/drawing/2014/main" id="{3B137774-8935-4EF5-8D30-56593FFC66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2" y="1820"/>
              <a:ext cx="57" cy="142"/>
              <a:chOff x="4056" y="2047"/>
              <a:chExt cx="284" cy="707"/>
            </a:xfrm>
          </p:grpSpPr>
          <p:grpSp>
            <p:nvGrpSpPr>
              <p:cNvPr id="29291" name="Group 619">
                <a:extLst>
                  <a:ext uri="{FF2B5EF4-FFF2-40B4-BE49-F238E27FC236}">
                    <a16:creationId xmlns:a16="http://schemas.microsoft.com/office/drawing/2014/main" id="{AFC84D9E-9DA8-404F-9743-0F9CD3BD34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292" name="Freeform 620">
                  <a:extLst>
                    <a:ext uri="{FF2B5EF4-FFF2-40B4-BE49-F238E27FC236}">
                      <a16:creationId xmlns:a16="http://schemas.microsoft.com/office/drawing/2014/main" id="{DC2C3730-4F48-498D-A71B-2B5E2DA51E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93" name="Freeform 621">
                  <a:extLst>
                    <a:ext uri="{FF2B5EF4-FFF2-40B4-BE49-F238E27FC236}">
                      <a16:creationId xmlns:a16="http://schemas.microsoft.com/office/drawing/2014/main" id="{59BE7191-FA1D-4084-B8D1-73601B49C0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94" name="Group 622">
                <a:extLst>
                  <a:ext uri="{FF2B5EF4-FFF2-40B4-BE49-F238E27FC236}">
                    <a16:creationId xmlns:a16="http://schemas.microsoft.com/office/drawing/2014/main" id="{98DAE8F7-0225-46EA-83D1-31BC6B3E0C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295" name="Freeform 623">
                  <a:extLst>
                    <a:ext uri="{FF2B5EF4-FFF2-40B4-BE49-F238E27FC236}">
                      <a16:creationId xmlns:a16="http://schemas.microsoft.com/office/drawing/2014/main" id="{0AF7E7D7-B7D0-4B5D-A520-05D72519D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96" name="Freeform 624">
                  <a:extLst>
                    <a:ext uri="{FF2B5EF4-FFF2-40B4-BE49-F238E27FC236}">
                      <a16:creationId xmlns:a16="http://schemas.microsoft.com/office/drawing/2014/main" id="{B791767A-894B-4102-A8C4-AF3A175E0D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97" name="Group 625">
                <a:extLst>
                  <a:ext uri="{FF2B5EF4-FFF2-40B4-BE49-F238E27FC236}">
                    <a16:creationId xmlns:a16="http://schemas.microsoft.com/office/drawing/2014/main" id="{C1F60E7C-2503-4C92-B9C3-0B53C29B6B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298" name="Freeform 626">
                  <a:extLst>
                    <a:ext uri="{FF2B5EF4-FFF2-40B4-BE49-F238E27FC236}">
                      <a16:creationId xmlns:a16="http://schemas.microsoft.com/office/drawing/2014/main" id="{E61C9A5A-2EB9-4CF0-A202-B62F38161C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99" name="Freeform 627">
                  <a:extLst>
                    <a:ext uri="{FF2B5EF4-FFF2-40B4-BE49-F238E27FC236}">
                      <a16:creationId xmlns:a16="http://schemas.microsoft.com/office/drawing/2014/main" id="{B632184B-6023-4F7F-A9FF-8D85C6C20A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0" name="Group 628">
                <a:extLst>
                  <a:ext uri="{FF2B5EF4-FFF2-40B4-BE49-F238E27FC236}">
                    <a16:creationId xmlns:a16="http://schemas.microsoft.com/office/drawing/2014/main" id="{2EC07C6C-8058-48B4-A9F4-6EF5C2A030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301" name="Freeform 629">
                  <a:extLst>
                    <a:ext uri="{FF2B5EF4-FFF2-40B4-BE49-F238E27FC236}">
                      <a16:creationId xmlns:a16="http://schemas.microsoft.com/office/drawing/2014/main" id="{61EAC029-83AB-4D6C-8D8A-E391D20FD7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02" name="Freeform 630">
                  <a:extLst>
                    <a:ext uri="{FF2B5EF4-FFF2-40B4-BE49-F238E27FC236}">
                      <a16:creationId xmlns:a16="http://schemas.microsoft.com/office/drawing/2014/main" id="{700D1821-AEE7-427D-AE9D-AD2BC9CF4D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3" name="Group 631">
                <a:extLst>
                  <a:ext uri="{FF2B5EF4-FFF2-40B4-BE49-F238E27FC236}">
                    <a16:creationId xmlns:a16="http://schemas.microsoft.com/office/drawing/2014/main" id="{F37268AC-D51F-4A7E-A01E-2ADC27374E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304" name="Freeform 632">
                  <a:extLst>
                    <a:ext uri="{FF2B5EF4-FFF2-40B4-BE49-F238E27FC236}">
                      <a16:creationId xmlns:a16="http://schemas.microsoft.com/office/drawing/2014/main" id="{84ADA5D8-9BF3-4F58-82D3-2A6035B117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05" name="Freeform 633">
                  <a:extLst>
                    <a:ext uri="{FF2B5EF4-FFF2-40B4-BE49-F238E27FC236}">
                      <a16:creationId xmlns:a16="http://schemas.microsoft.com/office/drawing/2014/main" id="{AA6294D2-59ED-4A4C-8450-C1147E038D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6" name="Group 634">
                <a:extLst>
                  <a:ext uri="{FF2B5EF4-FFF2-40B4-BE49-F238E27FC236}">
                    <a16:creationId xmlns:a16="http://schemas.microsoft.com/office/drawing/2014/main" id="{E127A651-9092-46B6-820D-D3E16BEA2B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307" name="Freeform 635">
                  <a:extLst>
                    <a:ext uri="{FF2B5EF4-FFF2-40B4-BE49-F238E27FC236}">
                      <a16:creationId xmlns:a16="http://schemas.microsoft.com/office/drawing/2014/main" id="{4BBD5702-DF68-4EB7-992B-6ECF6EAB57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08" name="Freeform 636">
                  <a:extLst>
                    <a:ext uri="{FF2B5EF4-FFF2-40B4-BE49-F238E27FC236}">
                      <a16:creationId xmlns:a16="http://schemas.microsoft.com/office/drawing/2014/main" id="{68969368-E427-49CA-AA79-1DCC87CD59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9" name="Group 637">
                <a:extLst>
                  <a:ext uri="{FF2B5EF4-FFF2-40B4-BE49-F238E27FC236}">
                    <a16:creationId xmlns:a16="http://schemas.microsoft.com/office/drawing/2014/main" id="{D2C663DE-967E-44AA-B9CA-38AFD6ACA5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310" name="Freeform 638">
                  <a:extLst>
                    <a:ext uri="{FF2B5EF4-FFF2-40B4-BE49-F238E27FC236}">
                      <a16:creationId xmlns:a16="http://schemas.microsoft.com/office/drawing/2014/main" id="{2602F68B-021E-47A3-AF74-7ADEF0E85D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11" name="Freeform 639">
                  <a:extLst>
                    <a:ext uri="{FF2B5EF4-FFF2-40B4-BE49-F238E27FC236}">
                      <a16:creationId xmlns:a16="http://schemas.microsoft.com/office/drawing/2014/main" id="{140F3510-3A47-41B9-8D4C-E0A1C300B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12" name="Group 640">
                <a:extLst>
                  <a:ext uri="{FF2B5EF4-FFF2-40B4-BE49-F238E27FC236}">
                    <a16:creationId xmlns:a16="http://schemas.microsoft.com/office/drawing/2014/main" id="{37BB9033-1BAA-4A74-9AD5-D9881E90EA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313" name="Freeform 641">
                  <a:extLst>
                    <a:ext uri="{FF2B5EF4-FFF2-40B4-BE49-F238E27FC236}">
                      <a16:creationId xmlns:a16="http://schemas.microsoft.com/office/drawing/2014/main" id="{C82C58F7-3453-45F9-BAE7-F0A81CFEC8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14" name="Freeform 642">
                  <a:extLst>
                    <a:ext uri="{FF2B5EF4-FFF2-40B4-BE49-F238E27FC236}">
                      <a16:creationId xmlns:a16="http://schemas.microsoft.com/office/drawing/2014/main" id="{02A00C64-EBEB-4A2B-9B81-5FF9DDDB1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315" name="Freeform 643">
              <a:extLst>
                <a:ext uri="{FF2B5EF4-FFF2-40B4-BE49-F238E27FC236}">
                  <a16:creationId xmlns:a16="http://schemas.microsoft.com/office/drawing/2014/main" id="{539A5F18-D97B-4B1B-B24B-1CF8EDD1F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820"/>
              <a:ext cx="114" cy="85"/>
            </a:xfrm>
            <a:custGeom>
              <a:avLst/>
              <a:gdLst>
                <a:gd name="T0" fmla="*/ 0 w 114"/>
                <a:gd name="T1" fmla="*/ 57 h 85"/>
                <a:gd name="T2" fmla="*/ 0 w 114"/>
                <a:gd name="T3" fmla="*/ 85 h 85"/>
                <a:gd name="T4" fmla="*/ 114 w 114"/>
                <a:gd name="T5" fmla="*/ 28 h 85"/>
                <a:gd name="T6" fmla="*/ 114 w 114"/>
                <a:gd name="T7" fmla="*/ 0 h 85"/>
                <a:gd name="T8" fmla="*/ 0 w 114"/>
                <a:gd name="T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57"/>
                  </a:moveTo>
                  <a:lnTo>
                    <a:pt x="0" y="85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16" name="Freeform 644">
              <a:extLst>
                <a:ext uri="{FF2B5EF4-FFF2-40B4-BE49-F238E27FC236}">
                  <a16:creationId xmlns:a16="http://schemas.microsoft.com/office/drawing/2014/main" id="{2AB23C08-6F1B-48D5-AAFA-C280A510D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791"/>
              <a:ext cx="114" cy="85"/>
            </a:xfrm>
            <a:custGeom>
              <a:avLst/>
              <a:gdLst>
                <a:gd name="T0" fmla="*/ 0 w 114"/>
                <a:gd name="T1" fmla="*/ 57 h 85"/>
                <a:gd name="T2" fmla="*/ 0 w 114"/>
                <a:gd name="T3" fmla="*/ 85 h 85"/>
                <a:gd name="T4" fmla="*/ 114 w 114"/>
                <a:gd name="T5" fmla="*/ 28 h 85"/>
                <a:gd name="T6" fmla="*/ 114 w 114"/>
                <a:gd name="T7" fmla="*/ 0 h 85"/>
                <a:gd name="T8" fmla="*/ 0 w 114"/>
                <a:gd name="T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57"/>
                  </a:moveTo>
                  <a:lnTo>
                    <a:pt x="0" y="85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17" name="Freeform 645">
              <a:extLst>
                <a:ext uri="{FF2B5EF4-FFF2-40B4-BE49-F238E27FC236}">
                  <a16:creationId xmlns:a16="http://schemas.microsoft.com/office/drawing/2014/main" id="{0B7FBFFB-53D5-4268-8A72-E680C5E28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1955"/>
              <a:ext cx="29" cy="43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18" name="Freeform 646">
              <a:extLst>
                <a:ext uri="{FF2B5EF4-FFF2-40B4-BE49-F238E27FC236}">
                  <a16:creationId xmlns:a16="http://schemas.microsoft.com/office/drawing/2014/main" id="{CB82E9A4-3366-4D4B-A3D0-507DA5713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1915"/>
              <a:ext cx="29" cy="43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19" name="Freeform 647">
              <a:extLst>
                <a:ext uri="{FF2B5EF4-FFF2-40B4-BE49-F238E27FC236}">
                  <a16:creationId xmlns:a16="http://schemas.microsoft.com/office/drawing/2014/main" id="{BFBCF90B-2797-4B1F-897C-78D1CF2DC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162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320" name="Group 648">
            <a:extLst>
              <a:ext uri="{FF2B5EF4-FFF2-40B4-BE49-F238E27FC236}">
                <a16:creationId xmlns:a16="http://schemas.microsoft.com/office/drawing/2014/main" id="{539A7D81-5BD5-4973-B018-1FDE94D71DE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916613" y="954088"/>
            <a:ext cx="406400" cy="674687"/>
            <a:chOff x="3743" y="1621"/>
            <a:chExt cx="256" cy="425"/>
          </a:xfrm>
        </p:grpSpPr>
        <p:sp>
          <p:nvSpPr>
            <p:cNvPr id="29321" name="Freeform 649">
              <a:extLst>
                <a:ext uri="{FF2B5EF4-FFF2-40B4-BE49-F238E27FC236}">
                  <a16:creationId xmlns:a16="http://schemas.microsoft.com/office/drawing/2014/main" id="{5F7497F4-0B22-4731-BC9A-CC2144552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763"/>
              <a:ext cx="114" cy="283"/>
            </a:xfrm>
            <a:custGeom>
              <a:avLst/>
              <a:gdLst>
                <a:gd name="T0" fmla="*/ 114 w 114"/>
                <a:gd name="T1" fmla="*/ 227 h 283"/>
                <a:gd name="T2" fmla="*/ 114 w 114"/>
                <a:gd name="T3" fmla="*/ 0 h 283"/>
                <a:gd name="T4" fmla="*/ 0 w 114"/>
                <a:gd name="T5" fmla="*/ 57 h 283"/>
                <a:gd name="T6" fmla="*/ 0 w 114"/>
                <a:gd name="T7" fmla="*/ 283 h 283"/>
                <a:gd name="T8" fmla="*/ 114 w 114"/>
                <a:gd name="T9" fmla="*/ 22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83">
                  <a:moveTo>
                    <a:pt x="114" y="227"/>
                  </a:moveTo>
                  <a:lnTo>
                    <a:pt x="114" y="0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14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22" name="Freeform 650">
              <a:extLst>
                <a:ext uri="{FF2B5EF4-FFF2-40B4-BE49-F238E27FC236}">
                  <a16:creationId xmlns:a16="http://schemas.microsoft.com/office/drawing/2014/main" id="{87C2714E-FAC2-4639-8E00-77EF4EEE6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" y="1621"/>
              <a:ext cx="256" cy="199"/>
            </a:xfrm>
            <a:custGeom>
              <a:avLst/>
              <a:gdLst>
                <a:gd name="T0" fmla="*/ 256 w 256"/>
                <a:gd name="T1" fmla="*/ 142 h 199"/>
                <a:gd name="T2" fmla="*/ 114 w 256"/>
                <a:gd name="T3" fmla="*/ 0 h 199"/>
                <a:gd name="T4" fmla="*/ 0 w 256"/>
                <a:gd name="T5" fmla="*/ 57 h 199"/>
                <a:gd name="T6" fmla="*/ 142 w 256"/>
                <a:gd name="T7" fmla="*/ 199 h 199"/>
                <a:gd name="T8" fmla="*/ 256 w 256"/>
                <a:gd name="T9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99">
                  <a:moveTo>
                    <a:pt x="256" y="142"/>
                  </a:moveTo>
                  <a:lnTo>
                    <a:pt x="114" y="0"/>
                  </a:lnTo>
                  <a:lnTo>
                    <a:pt x="0" y="57"/>
                  </a:lnTo>
                  <a:lnTo>
                    <a:pt x="142" y="199"/>
                  </a:lnTo>
                  <a:lnTo>
                    <a:pt x="256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23" name="Freeform 651">
              <a:extLst>
                <a:ext uri="{FF2B5EF4-FFF2-40B4-BE49-F238E27FC236}">
                  <a16:creationId xmlns:a16="http://schemas.microsoft.com/office/drawing/2014/main" id="{FDC9081F-486D-440F-91E1-9A7998EEB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" y="1678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324" name="Group 652">
              <a:extLst>
                <a:ext uri="{FF2B5EF4-FFF2-40B4-BE49-F238E27FC236}">
                  <a16:creationId xmlns:a16="http://schemas.microsoft.com/office/drawing/2014/main" id="{BFE84C08-B6DC-41DE-8C63-190A6DD748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1820"/>
              <a:ext cx="57" cy="142"/>
              <a:chOff x="4056" y="2047"/>
              <a:chExt cx="284" cy="707"/>
            </a:xfrm>
          </p:grpSpPr>
          <p:grpSp>
            <p:nvGrpSpPr>
              <p:cNvPr id="29325" name="Group 653">
                <a:extLst>
                  <a:ext uri="{FF2B5EF4-FFF2-40B4-BE49-F238E27FC236}">
                    <a16:creationId xmlns:a16="http://schemas.microsoft.com/office/drawing/2014/main" id="{56687899-DF83-455D-9648-66ABF380B8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326" name="Freeform 654">
                  <a:extLst>
                    <a:ext uri="{FF2B5EF4-FFF2-40B4-BE49-F238E27FC236}">
                      <a16:creationId xmlns:a16="http://schemas.microsoft.com/office/drawing/2014/main" id="{98C24E6D-179D-475E-917A-96B3B2586D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27" name="Freeform 655">
                  <a:extLst>
                    <a:ext uri="{FF2B5EF4-FFF2-40B4-BE49-F238E27FC236}">
                      <a16:creationId xmlns:a16="http://schemas.microsoft.com/office/drawing/2014/main" id="{35FA75B6-9F57-45EA-94B2-E8E643CC51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28" name="Group 656">
                <a:extLst>
                  <a:ext uri="{FF2B5EF4-FFF2-40B4-BE49-F238E27FC236}">
                    <a16:creationId xmlns:a16="http://schemas.microsoft.com/office/drawing/2014/main" id="{6B4AE47D-2875-4B26-9457-48620C6B32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329" name="Freeform 657">
                  <a:extLst>
                    <a:ext uri="{FF2B5EF4-FFF2-40B4-BE49-F238E27FC236}">
                      <a16:creationId xmlns:a16="http://schemas.microsoft.com/office/drawing/2014/main" id="{B3A337CF-2BF4-4ECF-BED0-65342A9CF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30" name="Freeform 658">
                  <a:extLst>
                    <a:ext uri="{FF2B5EF4-FFF2-40B4-BE49-F238E27FC236}">
                      <a16:creationId xmlns:a16="http://schemas.microsoft.com/office/drawing/2014/main" id="{10DA08BA-31F8-4386-A40B-AA7E640858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31" name="Group 659">
                <a:extLst>
                  <a:ext uri="{FF2B5EF4-FFF2-40B4-BE49-F238E27FC236}">
                    <a16:creationId xmlns:a16="http://schemas.microsoft.com/office/drawing/2014/main" id="{9DD82C22-640D-459C-B2D4-EA0F440F89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332" name="Freeform 660">
                  <a:extLst>
                    <a:ext uri="{FF2B5EF4-FFF2-40B4-BE49-F238E27FC236}">
                      <a16:creationId xmlns:a16="http://schemas.microsoft.com/office/drawing/2014/main" id="{3ABBB22C-EA86-439E-AC11-871FC18250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33" name="Freeform 661">
                  <a:extLst>
                    <a:ext uri="{FF2B5EF4-FFF2-40B4-BE49-F238E27FC236}">
                      <a16:creationId xmlns:a16="http://schemas.microsoft.com/office/drawing/2014/main" id="{3ABBED64-2582-4624-AB21-290709601D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34" name="Group 662">
                <a:extLst>
                  <a:ext uri="{FF2B5EF4-FFF2-40B4-BE49-F238E27FC236}">
                    <a16:creationId xmlns:a16="http://schemas.microsoft.com/office/drawing/2014/main" id="{F5CAB9B5-C725-4869-83EF-1054671F44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335" name="Freeform 663">
                  <a:extLst>
                    <a:ext uri="{FF2B5EF4-FFF2-40B4-BE49-F238E27FC236}">
                      <a16:creationId xmlns:a16="http://schemas.microsoft.com/office/drawing/2014/main" id="{35EDC6A0-7CD6-41F7-B2B0-5243396D04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36" name="Freeform 664">
                  <a:extLst>
                    <a:ext uri="{FF2B5EF4-FFF2-40B4-BE49-F238E27FC236}">
                      <a16:creationId xmlns:a16="http://schemas.microsoft.com/office/drawing/2014/main" id="{7D1A12B2-BDD0-4DF5-BBAD-C759DA124B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37" name="Group 665">
                <a:extLst>
                  <a:ext uri="{FF2B5EF4-FFF2-40B4-BE49-F238E27FC236}">
                    <a16:creationId xmlns:a16="http://schemas.microsoft.com/office/drawing/2014/main" id="{8709A795-5FBE-4C12-AE67-139BA657FC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338" name="Freeform 666">
                  <a:extLst>
                    <a:ext uri="{FF2B5EF4-FFF2-40B4-BE49-F238E27FC236}">
                      <a16:creationId xmlns:a16="http://schemas.microsoft.com/office/drawing/2014/main" id="{AF54437D-9225-4806-9B35-76C36F393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39" name="Freeform 667">
                  <a:extLst>
                    <a:ext uri="{FF2B5EF4-FFF2-40B4-BE49-F238E27FC236}">
                      <a16:creationId xmlns:a16="http://schemas.microsoft.com/office/drawing/2014/main" id="{5D726B59-4277-4513-B13A-9E0FD805EC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40" name="Group 668">
                <a:extLst>
                  <a:ext uri="{FF2B5EF4-FFF2-40B4-BE49-F238E27FC236}">
                    <a16:creationId xmlns:a16="http://schemas.microsoft.com/office/drawing/2014/main" id="{07D39A52-6988-47FD-A23D-B8F0359C9C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341" name="Freeform 669">
                  <a:extLst>
                    <a:ext uri="{FF2B5EF4-FFF2-40B4-BE49-F238E27FC236}">
                      <a16:creationId xmlns:a16="http://schemas.microsoft.com/office/drawing/2014/main" id="{3E7D3B85-8D81-4DDF-8999-0F88F01BD6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42" name="Freeform 670">
                  <a:extLst>
                    <a:ext uri="{FF2B5EF4-FFF2-40B4-BE49-F238E27FC236}">
                      <a16:creationId xmlns:a16="http://schemas.microsoft.com/office/drawing/2014/main" id="{2F284798-9E94-4EEA-BF31-8937B7A86A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43" name="Group 671">
                <a:extLst>
                  <a:ext uri="{FF2B5EF4-FFF2-40B4-BE49-F238E27FC236}">
                    <a16:creationId xmlns:a16="http://schemas.microsoft.com/office/drawing/2014/main" id="{3E47F616-3673-4620-9BCC-02C23B8227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344" name="Freeform 672">
                  <a:extLst>
                    <a:ext uri="{FF2B5EF4-FFF2-40B4-BE49-F238E27FC236}">
                      <a16:creationId xmlns:a16="http://schemas.microsoft.com/office/drawing/2014/main" id="{CB48A068-AC63-48B9-9FAF-176E8BFA71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45" name="Freeform 673">
                  <a:extLst>
                    <a:ext uri="{FF2B5EF4-FFF2-40B4-BE49-F238E27FC236}">
                      <a16:creationId xmlns:a16="http://schemas.microsoft.com/office/drawing/2014/main" id="{027B2474-43D2-4E06-8A8C-BDA3AB0DC9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46" name="Group 674">
                <a:extLst>
                  <a:ext uri="{FF2B5EF4-FFF2-40B4-BE49-F238E27FC236}">
                    <a16:creationId xmlns:a16="http://schemas.microsoft.com/office/drawing/2014/main" id="{A25E38E2-988E-4735-9CFC-5D96D0106D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347" name="Freeform 675">
                  <a:extLst>
                    <a:ext uri="{FF2B5EF4-FFF2-40B4-BE49-F238E27FC236}">
                      <a16:creationId xmlns:a16="http://schemas.microsoft.com/office/drawing/2014/main" id="{AAC9C40C-0AC9-4248-AD98-B30A8CF4B6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48" name="Freeform 676">
                  <a:extLst>
                    <a:ext uri="{FF2B5EF4-FFF2-40B4-BE49-F238E27FC236}">
                      <a16:creationId xmlns:a16="http://schemas.microsoft.com/office/drawing/2014/main" id="{B1A19932-4E92-43D2-846F-F2F1371889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349" name="Freeform 677">
              <a:extLst>
                <a:ext uri="{FF2B5EF4-FFF2-40B4-BE49-F238E27FC236}">
                  <a16:creationId xmlns:a16="http://schemas.microsoft.com/office/drawing/2014/main" id="{678DF5A1-A671-4ADA-8171-BBA188F71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820"/>
              <a:ext cx="114" cy="85"/>
            </a:xfrm>
            <a:custGeom>
              <a:avLst/>
              <a:gdLst>
                <a:gd name="T0" fmla="*/ 0 w 114"/>
                <a:gd name="T1" fmla="*/ 57 h 85"/>
                <a:gd name="T2" fmla="*/ 0 w 114"/>
                <a:gd name="T3" fmla="*/ 85 h 85"/>
                <a:gd name="T4" fmla="*/ 114 w 114"/>
                <a:gd name="T5" fmla="*/ 28 h 85"/>
                <a:gd name="T6" fmla="*/ 114 w 114"/>
                <a:gd name="T7" fmla="*/ 0 h 85"/>
                <a:gd name="T8" fmla="*/ 0 w 114"/>
                <a:gd name="T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57"/>
                  </a:moveTo>
                  <a:lnTo>
                    <a:pt x="0" y="85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50" name="Freeform 678">
              <a:extLst>
                <a:ext uri="{FF2B5EF4-FFF2-40B4-BE49-F238E27FC236}">
                  <a16:creationId xmlns:a16="http://schemas.microsoft.com/office/drawing/2014/main" id="{7235230E-FCCB-482C-8720-AC720E56E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791"/>
              <a:ext cx="114" cy="85"/>
            </a:xfrm>
            <a:custGeom>
              <a:avLst/>
              <a:gdLst>
                <a:gd name="T0" fmla="*/ 0 w 114"/>
                <a:gd name="T1" fmla="*/ 57 h 85"/>
                <a:gd name="T2" fmla="*/ 0 w 114"/>
                <a:gd name="T3" fmla="*/ 85 h 85"/>
                <a:gd name="T4" fmla="*/ 114 w 114"/>
                <a:gd name="T5" fmla="*/ 28 h 85"/>
                <a:gd name="T6" fmla="*/ 114 w 114"/>
                <a:gd name="T7" fmla="*/ 0 h 85"/>
                <a:gd name="T8" fmla="*/ 0 w 114"/>
                <a:gd name="T9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57"/>
                  </a:moveTo>
                  <a:lnTo>
                    <a:pt x="0" y="85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51" name="Freeform 679">
              <a:extLst>
                <a:ext uri="{FF2B5EF4-FFF2-40B4-BE49-F238E27FC236}">
                  <a16:creationId xmlns:a16="http://schemas.microsoft.com/office/drawing/2014/main" id="{DFA3598E-AFC8-4B53-9471-42532885D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" y="1955"/>
              <a:ext cx="29" cy="43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52" name="Freeform 680">
              <a:extLst>
                <a:ext uri="{FF2B5EF4-FFF2-40B4-BE49-F238E27FC236}">
                  <a16:creationId xmlns:a16="http://schemas.microsoft.com/office/drawing/2014/main" id="{32FA186A-32D9-41EE-858F-BD32F973B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" y="1915"/>
              <a:ext cx="29" cy="43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53" name="Freeform 681">
              <a:extLst>
                <a:ext uri="{FF2B5EF4-FFF2-40B4-BE49-F238E27FC236}">
                  <a16:creationId xmlns:a16="http://schemas.microsoft.com/office/drawing/2014/main" id="{27FEBC15-F5C8-4D33-BA9F-977E7AFC3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" y="162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354" name="Group 682">
            <a:extLst>
              <a:ext uri="{FF2B5EF4-FFF2-40B4-BE49-F238E27FC236}">
                <a16:creationId xmlns:a16="http://schemas.microsoft.com/office/drawing/2014/main" id="{81BDF09F-383E-466D-89DD-2C5D8AF5C2A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840788" y="5273675"/>
            <a:ext cx="406400" cy="674688"/>
            <a:chOff x="3942" y="2075"/>
            <a:chExt cx="256" cy="425"/>
          </a:xfrm>
        </p:grpSpPr>
        <p:sp>
          <p:nvSpPr>
            <p:cNvPr id="29355" name="Freeform 683">
              <a:extLst>
                <a:ext uri="{FF2B5EF4-FFF2-40B4-BE49-F238E27FC236}">
                  <a16:creationId xmlns:a16="http://schemas.microsoft.com/office/drawing/2014/main" id="{5333A33C-D281-4A9E-8345-B6C1058E9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2132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356" name="Group 684">
              <a:extLst>
                <a:ext uri="{FF2B5EF4-FFF2-40B4-BE49-F238E27FC236}">
                  <a16:creationId xmlns:a16="http://schemas.microsoft.com/office/drawing/2014/main" id="{41C8563E-20B4-4EAC-8ECE-1574A196F2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1" y="2274"/>
              <a:ext cx="57" cy="142"/>
              <a:chOff x="4056" y="2047"/>
              <a:chExt cx="284" cy="707"/>
            </a:xfrm>
          </p:grpSpPr>
          <p:grpSp>
            <p:nvGrpSpPr>
              <p:cNvPr id="29357" name="Group 685">
                <a:extLst>
                  <a:ext uri="{FF2B5EF4-FFF2-40B4-BE49-F238E27FC236}">
                    <a16:creationId xmlns:a16="http://schemas.microsoft.com/office/drawing/2014/main" id="{98E8848A-8234-481A-9FFA-AEBA40EF7E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358" name="Freeform 686">
                  <a:extLst>
                    <a:ext uri="{FF2B5EF4-FFF2-40B4-BE49-F238E27FC236}">
                      <a16:creationId xmlns:a16="http://schemas.microsoft.com/office/drawing/2014/main" id="{964205E7-B71C-488A-87AC-D31E81E626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59" name="Freeform 687">
                  <a:extLst>
                    <a:ext uri="{FF2B5EF4-FFF2-40B4-BE49-F238E27FC236}">
                      <a16:creationId xmlns:a16="http://schemas.microsoft.com/office/drawing/2014/main" id="{F43E1F76-B4CB-464B-A2AB-D81F0CC176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60" name="Group 688">
                <a:extLst>
                  <a:ext uri="{FF2B5EF4-FFF2-40B4-BE49-F238E27FC236}">
                    <a16:creationId xmlns:a16="http://schemas.microsoft.com/office/drawing/2014/main" id="{606A4DEA-3FFB-4805-9946-CCA3FE8AF0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361" name="Freeform 689">
                  <a:extLst>
                    <a:ext uri="{FF2B5EF4-FFF2-40B4-BE49-F238E27FC236}">
                      <a16:creationId xmlns:a16="http://schemas.microsoft.com/office/drawing/2014/main" id="{8D9C0ED7-4DFE-4CD1-B17D-16B19AFB5A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62" name="Freeform 690">
                  <a:extLst>
                    <a:ext uri="{FF2B5EF4-FFF2-40B4-BE49-F238E27FC236}">
                      <a16:creationId xmlns:a16="http://schemas.microsoft.com/office/drawing/2014/main" id="{20158A41-1E3D-48BE-8C40-B7817CBE8A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63" name="Group 691">
                <a:extLst>
                  <a:ext uri="{FF2B5EF4-FFF2-40B4-BE49-F238E27FC236}">
                    <a16:creationId xmlns:a16="http://schemas.microsoft.com/office/drawing/2014/main" id="{7345F9FA-BB0F-4987-A896-9BF1A0290F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364" name="Freeform 692">
                  <a:extLst>
                    <a:ext uri="{FF2B5EF4-FFF2-40B4-BE49-F238E27FC236}">
                      <a16:creationId xmlns:a16="http://schemas.microsoft.com/office/drawing/2014/main" id="{E176795C-7273-4DAC-8CDA-912E0C4F4A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65" name="Freeform 693">
                  <a:extLst>
                    <a:ext uri="{FF2B5EF4-FFF2-40B4-BE49-F238E27FC236}">
                      <a16:creationId xmlns:a16="http://schemas.microsoft.com/office/drawing/2014/main" id="{93A049E4-AF17-4DDC-9F92-14E0A417B6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66" name="Group 694">
                <a:extLst>
                  <a:ext uri="{FF2B5EF4-FFF2-40B4-BE49-F238E27FC236}">
                    <a16:creationId xmlns:a16="http://schemas.microsoft.com/office/drawing/2014/main" id="{E94A5889-0788-46C2-8D12-131545898C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367" name="Freeform 695">
                  <a:extLst>
                    <a:ext uri="{FF2B5EF4-FFF2-40B4-BE49-F238E27FC236}">
                      <a16:creationId xmlns:a16="http://schemas.microsoft.com/office/drawing/2014/main" id="{502EC0AC-D1A3-48E7-AC12-3A39949443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68" name="Freeform 696">
                  <a:extLst>
                    <a:ext uri="{FF2B5EF4-FFF2-40B4-BE49-F238E27FC236}">
                      <a16:creationId xmlns:a16="http://schemas.microsoft.com/office/drawing/2014/main" id="{F7827E20-1C33-4D4B-AAA2-08FC423E76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69" name="Group 697">
                <a:extLst>
                  <a:ext uri="{FF2B5EF4-FFF2-40B4-BE49-F238E27FC236}">
                    <a16:creationId xmlns:a16="http://schemas.microsoft.com/office/drawing/2014/main" id="{5EC39BC0-33B8-4912-A2CE-C669D78F81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370" name="Freeform 698">
                  <a:extLst>
                    <a:ext uri="{FF2B5EF4-FFF2-40B4-BE49-F238E27FC236}">
                      <a16:creationId xmlns:a16="http://schemas.microsoft.com/office/drawing/2014/main" id="{F9F24490-A0B4-43F0-BC2E-DEDC4B287A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71" name="Freeform 699">
                  <a:extLst>
                    <a:ext uri="{FF2B5EF4-FFF2-40B4-BE49-F238E27FC236}">
                      <a16:creationId xmlns:a16="http://schemas.microsoft.com/office/drawing/2014/main" id="{9018018E-65B7-4704-99A0-0B7FC032F4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72" name="Group 700">
                <a:extLst>
                  <a:ext uri="{FF2B5EF4-FFF2-40B4-BE49-F238E27FC236}">
                    <a16:creationId xmlns:a16="http://schemas.microsoft.com/office/drawing/2014/main" id="{45B607C9-F4A2-4BAD-BAB3-2E6507573E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373" name="Freeform 701">
                  <a:extLst>
                    <a:ext uri="{FF2B5EF4-FFF2-40B4-BE49-F238E27FC236}">
                      <a16:creationId xmlns:a16="http://schemas.microsoft.com/office/drawing/2014/main" id="{42BB5979-EC9B-4075-843C-4CAA27E58C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74" name="Freeform 702">
                  <a:extLst>
                    <a:ext uri="{FF2B5EF4-FFF2-40B4-BE49-F238E27FC236}">
                      <a16:creationId xmlns:a16="http://schemas.microsoft.com/office/drawing/2014/main" id="{E1196B6E-127A-4384-AA19-DEB5351CD8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75" name="Group 703">
                <a:extLst>
                  <a:ext uri="{FF2B5EF4-FFF2-40B4-BE49-F238E27FC236}">
                    <a16:creationId xmlns:a16="http://schemas.microsoft.com/office/drawing/2014/main" id="{ACE6219D-66E0-45E4-9C4E-4280F6D190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376" name="Freeform 704">
                  <a:extLst>
                    <a:ext uri="{FF2B5EF4-FFF2-40B4-BE49-F238E27FC236}">
                      <a16:creationId xmlns:a16="http://schemas.microsoft.com/office/drawing/2014/main" id="{73E254C1-7703-466E-8CD3-F4D46EA9B5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77" name="Freeform 705">
                  <a:extLst>
                    <a:ext uri="{FF2B5EF4-FFF2-40B4-BE49-F238E27FC236}">
                      <a16:creationId xmlns:a16="http://schemas.microsoft.com/office/drawing/2014/main" id="{3A4E7703-F401-40C6-917A-7C14AFF1E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78" name="Group 706">
                <a:extLst>
                  <a:ext uri="{FF2B5EF4-FFF2-40B4-BE49-F238E27FC236}">
                    <a16:creationId xmlns:a16="http://schemas.microsoft.com/office/drawing/2014/main" id="{235D50BD-AA23-4181-BCE5-746BE87F23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379" name="Freeform 707">
                  <a:extLst>
                    <a:ext uri="{FF2B5EF4-FFF2-40B4-BE49-F238E27FC236}">
                      <a16:creationId xmlns:a16="http://schemas.microsoft.com/office/drawing/2014/main" id="{C61769FB-1EEE-41F9-81EA-2FE7BECBCC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80" name="Freeform 708">
                  <a:extLst>
                    <a:ext uri="{FF2B5EF4-FFF2-40B4-BE49-F238E27FC236}">
                      <a16:creationId xmlns:a16="http://schemas.microsoft.com/office/drawing/2014/main" id="{EB12540C-738D-479A-BA6E-CD26F1AB8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381" name="Freeform 709">
              <a:extLst>
                <a:ext uri="{FF2B5EF4-FFF2-40B4-BE49-F238E27FC236}">
                  <a16:creationId xmlns:a16="http://schemas.microsoft.com/office/drawing/2014/main" id="{634D17F7-7FDE-4CD4-8661-3F5DFBDF9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" y="2245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2" name="Freeform 710">
              <a:extLst>
                <a:ext uri="{FF2B5EF4-FFF2-40B4-BE49-F238E27FC236}">
                  <a16:creationId xmlns:a16="http://schemas.microsoft.com/office/drawing/2014/main" id="{8BF64746-13BF-41A0-A4BC-52AB0FD96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" y="221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3" name="Freeform 711">
              <a:extLst>
                <a:ext uri="{FF2B5EF4-FFF2-40B4-BE49-F238E27FC236}">
                  <a16:creationId xmlns:a16="http://schemas.microsoft.com/office/drawing/2014/main" id="{788018C8-7EBF-482A-BC7A-F0F6B105E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2103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4" name="Freeform 712">
              <a:extLst>
                <a:ext uri="{FF2B5EF4-FFF2-40B4-BE49-F238E27FC236}">
                  <a16:creationId xmlns:a16="http://schemas.microsoft.com/office/drawing/2014/main" id="{3DFFDD31-BA06-45A3-8239-DCF8BFEF8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9" y="2075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5" name="Freeform 713">
              <a:extLst>
                <a:ext uri="{FF2B5EF4-FFF2-40B4-BE49-F238E27FC236}">
                  <a16:creationId xmlns:a16="http://schemas.microsoft.com/office/drawing/2014/main" id="{F63C8C9B-8F05-48DE-ACB7-8AB7C2235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" y="2246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6" name="Freeform 714">
              <a:extLst>
                <a:ext uri="{FF2B5EF4-FFF2-40B4-BE49-F238E27FC236}">
                  <a16:creationId xmlns:a16="http://schemas.microsoft.com/office/drawing/2014/main" id="{4B5E09AE-FE94-4980-95B8-BF969F68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2414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87" name="Freeform 715">
              <a:extLst>
                <a:ext uri="{FF2B5EF4-FFF2-40B4-BE49-F238E27FC236}">
                  <a16:creationId xmlns:a16="http://schemas.microsoft.com/office/drawing/2014/main" id="{E3416DA5-D0D3-4917-93FB-5CBD486EE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2075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388" name="Group 716">
            <a:extLst>
              <a:ext uri="{FF2B5EF4-FFF2-40B4-BE49-F238E27FC236}">
                <a16:creationId xmlns:a16="http://schemas.microsoft.com/office/drawing/2014/main" id="{3F501114-1DA8-43AC-8DBD-C5C4DE9BBDF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840788" y="5994400"/>
            <a:ext cx="406400" cy="676275"/>
            <a:chOff x="4452" y="2075"/>
            <a:chExt cx="256" cy="426"/>
          </a:xfrm>
        </p:grpSpPr>
        <p:sp>
          <p:nvSpPr>
            <p:cNvPr id="29389" name="Freeform 717">
              <a:extLst>
                <a:ext uri="{FF2B5EF4-FFF2-40B4-BE49-F238E27FC236}">
                  <a16:creationId xmlns:a16="http://schemas.microsoft.com/office/drawing/2014/main" id="{8497CBF9-7CFA-4075-A38E-9865277B8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2133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390" name="Group 718">
              <a:extLst>
                <a:ext uri="{FF2B5EF4-FFF2-40B4-BE49-F238E27FC236}">
                  <a16:creationId xmlns:a16="http://schemas.microsoft.com/office/drawing/2014/main" id="{5BB81898-52F9-4A2D-ADF8-7806622DD2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1" y="2274"/>
              <a:ext cx="57" cy="142"/>
              <a:chOff x="4056" y="2047"/>
              <a:chExt cx="284" cy="707"/>
            </a:xfrm>
          </p:grpSpPr>
          <p:grpSp>
            <p:nvGrpSpPr>
              <p:cNvPr id="29391" name="Group 719">
                <a:extLst>
                  <a:ext uri="{FF2B5EF4-FFF2-40B4-BE49-F238E27FC236}">
                    <a16:creationId xmlns:a16="http://schemas.microsoft.com/office/drawing/2014/main" id="{B8E09E6E-0C64-4E69-BAEA-FC5B0F7277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392" name="Freeform 720">
                  <a:extLst>
                    <a:ext uri="{FF2B5EF4-FFF2-40B4-BE49-F238E27FC236}">
                      <a16:creationId xmlns:a16="http://schemas.microsoft.com/office/drawing/2014/main" id="{31C6C2FD-785B-4059-A67A-AD5E699F8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93" name="Freeform 721">
                  <a:extLst>
                    <a:ext uri="{FF2B5EF4-FFF2-40B4-BE49-F238E27FC236}">
                      <a16:creationId xmlns:a16="http://schemas.microsoft.com/office/drawing/2014/main" id="{564928C8-322A-42FF-811F-6881C5DBA9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94" name="Group 722">
                <a:extLst>
                  <a:ext uri="{FF2B5EF4-FFF2-40B4-BE49-F238E27FC236}">
                    <a16:creationId xmlns:a16="http://schemas.microsoft.com/office/drawing/2014/main" id="{4DE46AB9-D56C-45C1-B563-A4E04C0E4C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395" name="Freeform 723">
                  <a:extLst>
                    <a:ext uri="{FF2B5EF4-FFF2-40B4-BE49-F238E27FC236}">
                      <a16:creationId xmlns:a16="http://schemas.microsoft.com/office/drawing/2014/main" id="{66EB4093-C0A0-4759-9D22-9905928D7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96" name="Freeform 724">
                  <a:extLst>
                    <a:ext uri="{FF2B5EF4-FFF2-40B4-BE49-F238E27FC236}">
                      <a16:creationId xmlns:a16="http://schemas.microsoft.com/office/drawing/2014/main" id="{5C68E105-5B89-418E-8319-C2F289B7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97" name="Group 725">
                <a:extLst>
                  <a:ext uri="{FF2B5EF4-FFF2-40B4-BE49-F238E27FC236}">
                    <a16:creationId xmlns:a16="http://schemas.microsoft.com/office/drawing/2014/main" id="{1DC415CB-E93F-4B38-910B-BDA4884083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398" name="Freeform 726">
                  <a:extLst>
                    <a:ext uri="{FF2B5EF4-FFF2-40B4-BE49-F238E27FC236}">
                      <a16:creationId xmlns:a16="http://schemas.microsoft.com/office/drawing/2014/main" id="{F880B606-B400-43AE-9FB8-051AD97583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99" name="Freeform 727">
                  <a:extLst>
                    <a:ext uri="{FF2B5EF4-FFF2-40B4-BE49-F238E27FC236}">
                      <a16:creationId xmlns:a16="http://schemas.microsoft.com/office/drawing/2014/main" id="{6931F86E-AFA2-4280-8669-1C6BF7E75B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00" name="Group 728">
                <a:extLst>
                  <a:ext uri="{FF2B5EF4-FFF2-40B4-BE49-F238E27FC236}">
                    <a16:creationId xmlns:a16="http://schemas.microsoft.com/office/drawing/2014/main" id="{E6E184E0-A6AB-4BF0-BD2A-EE037BBE8B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401" name="Freeform 729">
                  <a:extLst>
                    <a:ext uri="{FF2B5EF4-FFF2-40B4-BE49-F238E27FC236}">
                      <a16:creationId xmlns:a16="http://schemas.microsoft.com/office/drawing/2014/main" id="{E2CCDCA6-442B-4981-B301-A94B59DD2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02" name="Freeform 730">
                  <a:extLst>
                    <a:ext uri="{FF2B5EF4-FFF2-40B4-BE49-F238E27FC236}">
                      <a16:creationId xmlns:a16="http://schemas.microsoft.com/office/drawing/2014/main" id="{2AC6A996-1A64-44D7-AA78-B3D9C81174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03" name="Group 731">
                <a:extLst>
                  <a:ext uri="{FF2B5EF4-FFF2-40B4-BE49-F238E27FC236}">
                    <a16:creationId xmlns:a16="http://schemas.microsoft.com/office/drawing/2014/main" id="{8AA12A45-8027-4DDD-89AE-8C626B3205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404" name="Freeform 732">
                  <a:extLst>
                    <a:ext uri="{FF2B5EF4-FFF2-40B4-BE49-F238E27FC236}">
                      <a16:creationId xmlns:a16="http://schemas.microsoft.com/office/drawing/2014/main" id="{F0B07738-9BED-4962-91A2-F725B7F925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05" name="Freeform 733">
                  <a:extLst>
                    <a:ext uri="{FF2B5EF4-FFF2-40B4-BE49-F238E27FC236}">
                      <a16:creationId xmlns:a16="http://schemas.microsoft.com/office/drawing/2014/main" id="{B13775BC-0E6F-4B8A-BEBB-E84168581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06" name="Group 734">
                <a:extLst>
                  <a:ext uri="{FF2B5EF4-FFF2-40B4-BE49-F238E27FC236}">
                    <a16:creationId xmlns:a16="http://schemas.microsoft.com/office/drawing/2014/main" id="{30167F4A-D3DC-402D-BC1C-ED32F58A5A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407" name="Freeform 735">
                  <a:extLst>
                    <a:ext uri="{FF2B5EF4-FFF2-40B4-BE49-F238E27FC236}">
                      <a16:creationId xmlns:a16="http://schemas.microsoft.com/office/drawing/2014/main" id="{1050F4B3-4EE3-44F9-8526-D22E5C776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08" name="Freeform 736">
                  <a:extLst>
                    <a:ext uri="{FF2B5EF4-FFF2-40B4-BE49-F238E27FC236}">
                      <a16:creationId xmlns:a16="http://schemas.microsoft.com/office/drawing/2014/main" id="{DF396B02-3795-4888-A0A1-F38099977D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09" name="Group 737">
                <a:extLst>
                  <a:ext uri="{FF2B5EF4-FFF2-40B4-BE49-F238E27FC236}">
                    <a16:creationId xmlns:a16="http://schemas.microsoft.com/office/drawing/2014/main" id="{C551D965-2EBE-42F4-98ED-D18D6C6C4A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410" name="Freeform 738">
                  <a:extLst>
                    <a:ext uri="{FF2B5EF4-FFF2-40B4-BE49-F238E27FC236}">
                      <a16:creationId xmlns:a16="http://schemas.microsoft.com/office/drawing/2014/main" id="{C536907C-8CE2-4AC7-9690-441375E2BD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11" name="Freeform 739">
                  <a:extLst>
                    <a:ext uri="{FF2B5EF4-FFF2-40B4-BE49-F238E27FC236}">
                      <a16:creationId xmlns:a16="http://schemas.microsoft.com/office/drawing/2014/main" id="{39E08DCD-3BAE-483E-B665-A297E5611A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12" name="Group 740">
                <a:extLst>
                  <a:ext uri="{FF2B5EF4-FFF2-40B4-BE49-F238E27FC236}">
                    <a16:creationId xmlns:a16="http://schemas.microsoft.com/office/drawing/2014/main" id="{873ABFA7-1A7E-4ABB-A377-C7A0545688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413" name="Freeform 741">
                  <a:extLst>
                    <a:ext uri="{FF2B5EF4-FFF2-40B4-BE49-F238E27FC236}">
                      <a16:creationId xmlns:a16="http://schemas.microsoft.com/office/drawing/2014/main" id="{A5D5A5B0-5147-4C33-99AC-C9A24648FF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14" name="Freeform 742">
                  <a:extLst>
                    <a:ext uri="{FF2B5EF4-FFF2-40B4-BE49-F238E27FC236}">
                      <a16:creationId xmlns:a16="http://schemas.microsoft.com/office/drawing/2014/main" id="{45FA094B-DE24-47DB-AC0A-D3054B5497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415" name="Freeform 743">
              <a:extLst>
                <a:ext uri="{FF2B5EF4-FFF2-40B4-BE49-F238E27FC236}">
                  <a16:creationId xmlns:a16="http://schemas.microsoft.com/office/drawing/2014/main" id="{4880B592-F4F6-49E4-903B-6D303B14A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" y="2245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16" name="Freeform 744">
              <a:extLst>
                <a:ext uri="{FF2B5EF4-FFF2-40B4-BE49-F238E27FC236}">
                  <a16:creationId xmlns:a16="http://schemas.microsoft.com/office/drawing/2014/main" id="{A4A6FCEF-F375-420E-AB1B-FFA0EBD39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" y="2217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17" name="Freeform 745">
              <a:extLst>
                <a:ext uri="{FF2B5EF4-FFF2-40B4-BE49-F238E27FC236}">
                  <a16:creationId xmlns:a16="http://schemas.microsoft.com/office/drawing/2014/main" id="{3F2D6025-DD3F-41CE-BE54-026D426D6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2103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18" name="Freeform 746">
              <a:extLst>
                <a:ext uri="{FF2B5EF4-FFF2-40B4-BE49-F238E27FC236}">
                  <a16:creationId xmlns:a16="http://schemas.microsoft.com/office/drawing/2014/main" id="{92BD7304-3505-4C10-9A12-084B266A0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9" y="2075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19" name="Freeform 747">
              <a:extLst>
                <a:ext uri="{FF2B5EF4-FFF2-40B4-BE49-F238E27FC236}">
                  <a16:creationId xmlns:a16="http://schemas.microsoft.com/office/drawing/2014/main" id="{EFFF72BC-9B0D-4288-A865-F5F845E8F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" y="2246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20" name="Freeform 748">
              <a:extLst>
                <a:ext uri="{FF2B5EF4-FFF2-40B4-BE49-F238E27FC236}">
                  <a16:creationId xmlns:a16="http://schemas.microsoft.com/office/drawing/2014/main" id="{E64FFEE4-7B0B-4D12-919C-0BB4E1C05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" y="2413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21" name="Freeform 749">
              <a:extLst>
                <a:ext uri="{FF2B5EF4-FFF2-40B4-BE49-F238E27FC236}">
                  <a16:creationId xmlns:a16="http://schemas.microsoft.com/office/drawing/2014/main" id="{D20E3D40-54BC-49D9-973A-BB360D236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2075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422" name="Group 750">
            <a:extLst>
              <a:ext uri="{FF2B5EF4-FFF2-40B4-BE49-F238E27FC236}">
                <a16:creationId xmlns:a16="http://schemas.microsoft.com/office/drawing/2014/main" id="{4A5B4899-029F-4B19-BB3B-3537D7F1AF4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301038" y="5273675"/>
            <a:ext cx="406400" cy="676275"/>
            <a:chOff x="4197" y="2670"/>
            <a:chExt cx="256" cy="426"/>
          </a:xfrm>
        </p:grpSpPr>
        <p:sp>
          <p:nvSpPr>
            <p:cNvPr id="29423" name="Freeform 751">
              <a:extLst>
                <a:ext uri="{FF2B5EF4-FFF2-40B4-BE49-F238E27FC236}">
                  <a16:creationId xmlns:a16="http://schemas.microsoft.com/office/drawing/2014/main" id="{627D9ECF-59BC-46DD-A668-0E518BB3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728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424" name="Group 752">
              <a:extLst>
                <a:ext uri="{FF2B5EF4-FFF2-40B4-BE49-F238E27FC236}">
                  <a16:creationId xmlns:a16="http://schemas.microsoft.com/office/drawing/2014/main" id="{79088BB1-9314-4272-9CC6-07DA18C47A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2870"/>
              <a:ext cx="57" cy="142"/>
              <a:chOff x="4056" y="2047"/>
              <a:chExt cx="284" cy="707"/>
            </a:xfrm>
          </p:grpSpPr>
          <p:grpSp>
            <p:nvGrpSpPr>
              <p:cNvPr id="29425" name="Group 753">
                <a:extLst>
                  <a:ext uri="{FF2B5EF4-FFF2-40B4-BE49-F238E27FC236}">
                    <a16:creationId xmlns:a16="http://schemas.microsoft.com/office/drawing/2014/main" id="{EF900C54-249A-47E5-B162-7EC3DDED68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426" name="Freeform 754">
                  <a:extLst>
                    <a:ext uri="{FF2B5EF4-FFF2-40B4-BE49-F238E27FC236}">
                      <a16:creationId xmlns:a16="http://schemas.microsoft.com/office/drawing/2014/main" id="{1E70BD48-FF09-439D-8709-286E0D2F5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27" name="Freeform 755">
                  <a:extLst>
                    <a:ext uri="{FF2B5EF4-FFF2-40B4-BE49-F238E27FC236}">
                      <a16:creationId xmlns:a16="http://schemas.microsoft.com/office/drawing/2014/main" id="{C7CB4D5E-6BC3-4D55-B68F-A8B6100D8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28" name="Group 756">
                <a:extLst>
                  <a:ext uri="{FF2B5EF4-FFF2-40B4-BE49-F238E27FC236}">
                    <a16:creationId xmlns:a16="http://schemas.microsoft.com/office/drawing/2014/main" id="{AABD7B5B-803C-4751-82D7-BD3B99D84C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429" name="Freeform 757">
                  <a:extLst>
                    <a:ext uri="{FF2B5EF4-FFF2-40B4-BE49-F238E27FC236}">
                      <a16:creationId xmlns:a16="http://schemas.microsoft.com/office/drawing/2014/main" id="{3F84706C-500A-4573-B152-34B5DA634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0" name="Freeform 758">
                  <a:extLst>
                    <a:ext uri="{FF2B5EF4-FFF2-40B4-BE49-F238E27FC236}">
                      <a16:creationId xmlns:a16="http://schemas.microsoft.com/office/drawing/2014/main" id="{E38D05C5-FA50-4F39-BB68-B60566801D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31" name="Group 759">
                <a:extLst>
                  <a:ext uri="{FF2B5EF4-FFF2-40B4-BE49-F238E27FC236}">
                    <a16:creationId xmlns:a16="http://schemas.microsoft.com/office/drawing/2014/main" id="{6FFA4C0F-36D9-450C-B34C-CE17AC47A7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432" name="Freeform 760">
                  <a:extLst>
                    <a:ext uri="{FF2B5EF4-FFF2-40B4-BE49-F238E27FC236}">
                      <a16:creationId xmlns:a16="http://schemas.microsoft.com/office/drawing/2014/main" id="{37075DBC-A914-4513-9418-50BE1E0143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3" name="Freeform 761">
                  <a:extLst>
                    <a:ext uri="{FF2B5EF4-FFF2-40B4-BE49-F238E27FC236}">
                      <a16:creationId xmlns:a16="http://schemas.microsoft.com/office/drawing/2014/main" id="{C3F220E7-1892-401C-A1E3-918728C1D5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34" name="Group 762">
                <a:extLst>
                  <a:ext uri="{FF2B5EF4-FFF2-40B4-BE49-F238E27FC236}">
                    <a16:creationId xmlns:a16="http://schemas.microsoft.com/office/drawing/2014/main" id="{1E6ECC96-69FE-4894-AA0E-A41E44C2DE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435" name="Freeform 763">
                  <a:extLst>
                    <a:ext uri="{FF2B5EF4-FFF2-40B4-BE49-F238E27FC236}">
                      <a16:creationId xmlns:a16="http://schemas.microsoft.com/office/drawing/2014/main" id="{788AFF0A-258D-4F32-AA95-038159FA1B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6" name="Freeform 764">
                  <a:extLst>
                    <a:ext uri="{FF2B5EF4-FFF2-40B4-BE49-F238E27FC236}">
                      <a16:creationId xmlns:a16="http://schemas.microsoft.com/office/drawing/2014/main" id="{61B449B7-B4C7-448B-8629-FA7689B9BB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37" name="Group 765">
                <a:extLst>
                  <a:ext uri="{FF2B5EF4-FFF2-40B4-BE49-F238E27FC236}">
                    <a16:creationId xmlns:a16="http://schemas.microsoft.com/office/drawing/2014/main" id="{A519FD10-6E8F-49D8-BF33-35569EBBC0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438" name="Freeform 766">
                  <a:extLst>
                    <a:ext uri="{FF2B5EF4-FFF2-40B4-BE49-F238E27FC236}">
                      <a16:creationId xmlns:a16="http://schemas.microsoft.com/office/drawing/2014/main" id="{35B81DCE-DCA3-45F4-AF91-311478107A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9" name="Freeform 767">
                  <a:extLst>
                    <a:ext uri="{FF2B5EF4-FFF2-40B4-BE49-F238E27FC236}">
                      <a16:creationId xmlns:a16="http://schemas.microsoft.com/office/drawing/2014/main" id="{CEF0B133-3768-448D-878D-CF6D01AB78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40" name="Group 768">
                <a:extLst>
                  <a:ext uri="{FF2B5EF4-FFF2-40B4-BE49-F238E27FC236}">
                    <a16:creationId xmlns:a16="http://schemas.microsoft.com/office/drawing/2014/main" id="{4160AC00-2DC5-4A54-9522-3027A2457D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441" name="Freeform 769">
                  <a:extLst>
                    <a:ext uri="{FF2B5EF4-FFF2-40B4-BE49-F238E27FC236}">
                      <a16:creationId xmlns:a16="http://schemas.microsoft.com/office/drawing/2014/main" id="{2614EDEE-8D9F-41F1-9C93-EA1A4782DA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42" name="Freeform 770">
                  <a:extLst>
                    <a:ext uri="{FF2B5EF4-FFF2-40B4-BE49-F238E27FC236}">
                      <a16:creationId xmlns:a16="http://schemas.microsoft.com/office/drawing/2014/main" id="{FBC7BF87-CBF3-4145-BA8B-F871BFF0F9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43" name="Group 771">
                <a:extLst>
                  <a:ext uri="{FF2B5EF4-FFF2-40B4-BE49-F238E27FC236}">
                    <a16:creationId xmlns:a16="http://schemas.microsoft.com/office/drawing/2014/main" id="{C90146EC-B089-4D8D-92F5-DE863577F5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444" name="Freeform 772">
                  <a:extLst>
                    <a:ext uri="{FF2B5EF4-FFF2-40B4-BE49-F238E27FC236}">
                      <a16:creationId xmlns:a16="http://schemas.microsoft.com/office/drawing/2014/main" id="{0902F919-738A-43C8-8FBC-D19C1D0CB4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45" name="Freeform 773">
                  <a:extLst>
                    <a:ext uri="{FF2B5EF4-FFF2-40B4-BE49-F238E27FC236}">
                      <a16:creationId xmlns:a16="http://schemas.microsoft.com/office/drawing/2014/main" id="{F13901BB-FD51-4009-9296-0B9E400CA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46" name="Group 774">
                <a:extLst>
                  <a:ext uri="{FF2B5EF4-FFF2-40B4-BE49-F238E27FC236}">
                    <a16:creationId xmlns:a16="http://schemas.microsoft.com/office/drawing/2014/main" id="{AD07B823-B9E3-4FF3-BB2F-BC51BFB59C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447" name="Freeform 775">
                  <a:extLst>
                    <a:ext uri="{FF2B5EF4-FFF2-40B4-BE49-F238E27FC236}">
                      <a16:creationId xmlns:a16="http://schemas.microsoft.com/office/drawing/2014/main" id="{2CAA2348-F40F-48AA-B455-D29C78B4E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48" name="Freeform 776">
                  <a:extLst>
                    <a:ext uri="{FF2B5EF4-FFF2-40B4-BE49-F238E27FC236}">
                      <a16:creationId xmlns:a16="http://schemas.microsoft.com/office/drawing/2014/main" id="{936AC544-84DA-427F-8260-E2879AD583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449" name="Freeform 777">
              <a:extLst>
                <a:ext uri="{FF2B5EF4-FFF2-40B4-BE49-F238E27FC236}">
                  <a16:creationId xmlns:a16="http://schemas.microsoft.com/office/drawing/2014/main" id="{D3C0E977-D228-4B9E-9951-E98759FF2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0" name="Freeform 778">
              <a:extLst>
                <a:ext uri="{FF2B5EF4-FFF2-40B4-BE49-F238E27FC236}">
                  <a16:creationId xmlns:a16="http://schemas.microsoft.com/office/drawing/2014/main" id="{5A9E6278-FF2C-493D-A12A-F2D4B017E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1" name="Freeform 779">
              <a:extLst>
                <a:ext uri="{FF2B5EF4-FFF2-40B4-BE49-F238E27FC236}">
                  <a16:creationId xmlns:a16="http://schemas.microsoft.com/office/drawing/2014/main" id="{574D3B57-6843-468E-BD68-623D1B621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2" name="Freeform 780">
              <a:extLst>
                <a:ext uri="{FF2B5EF4-FFF2-40B4-BE49-F238E27FC236}">
                  <a16:creationId xmlns:a16="http://schemas.microsoft.com/office/drawing/2014/main" id="{6C50639E-C0D6-43AE-872A-16D5382EB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3" name="Freeform 781">
              <a:extLst>
                <a:ext uri="{FF2B5EF4-FFF2-40B4-BE49-F238E27FC236}">
                  <a16:creationId xmlns:a16="http://schemas.microsoft.com/office/drawing/2014/main" id="{63936606-893E-4FEF-9197-76CD20F14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4" name="Freeform 782">
              <a:extLst>
                <a:ext uri="{FF2B5EF4-FFF2-40B4-BE49-F238E27FC236}">
                  <a16:creationId xmlns:a16="http://schemas.microsoft.com/office/drawing/2014/main" id="{7F420516-6FEC-4960-89CC-9F35DC7C5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010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5" name="Freeform 783">
              <a:extLst>
                <a:ext uri="{FF2B5EF4-FFF2-40B4-BE49-F238E27FC236}">
                  <a16:creationId xmlns:a16="http://schemas.microsoft.com/office/drawing/2014/main" id="{E8E7223B-F5BC-4864-816F-E954432F0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0033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56" name="Freeform 784">
              <a:extLst>
                <a:ext uri="{FF2B5EF4-FFF2-40B4-BE49-F238E27FC236}">
                  <a16:creationId xmlns:a16="http://schemas.microsoft.com/office/drawing/2014/main" id="{ABCE6032-1140-49FD-A37E-AF817AA81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457" name="Group 785">
            <a:extLst>
              <a:ext uri="{FF2B5EF4-FFF2-40B4-BE49-F238E27FC236}">
                <a16:creationId xmlns:a16="http://schemas.microsoft.com/office/drawing/2014/main" id="{EE45826D-B74D-42F5-B552-741100BE1CF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761288" y="6038850"/>
            <a:ext cx="406400" cy="677863"/>
            <a:chOff x="4707" y="2670"/>
            <a:chExt cx="256" cy="427"/>
          </a:xfrm>
        </p:grpSpPr>
        <p:sp>
          <p:nvSpPr>
            <p:cNvPr id="29458" name="Freeform 786">
              <a:extLst>
                <a:ext uri="{FF2B5EF4-FFF2-40B4-BE49-F238E27FC236}">
                  <a16:creationId xmlns:a16="http://schemas.microsoft.com/office/drawing/2014/main" id="{EF3F1818-0CBA-4948-AF70-7CE1D7A82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72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459" name="Group 787">
              <a:extLst>
                <a:ext uri="{FF2B5EF4-FFF2-40B4-BE49-F238E27FC236}">
                  <a16:creationId xmlns:a16="http://schemas.microsoft.com/office/drawing/2014/main" id="{CB79F7AE-4F7A-4A4F-B69F-384E251637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2870"/>
              <a:ext cx="57" cy="142"/>
              <a:chOff x="4056" y="2047"/>
              <a:chExt cx="284" cy="707"/>
            </a:xfrm>
          </p:grpSpPr>
          <p:grpSp>
            <p:nvGrpSpPr>
              <p:cNvPr id="29460" name="Group 788">
                <a:extLst>
                  <a:ext uri="{FF2B5EF4-FFF2-40B4-BE49-F238E27FC236}">
                    <a16:creationId xmlns:a16="http://schemas.microsoft.com/office/drawing/2014/main" id="{E054A71A-612A-4951-9DE2-834B99FD44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461" name="Freeform 789">
                  <a:extLst>
                    <a:ext uri="{FF2B5EF4-FFF2-40B4-BE49-F238E27FC236}">
                      <a16:creationId xmlns:a16="http://schemas.microsoft.com/office/drawing/2014/main" id="{7A696F61-45BA-429C-9727-FFC5472571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62" name="Freeform 790">
                  <a:extLst>
                    <a:ext uri="{FF2B5EF4-FFF2-40B4-BE49-F238E27FC236}">
                      <a16:creationId xmlns:a16="http://schemas.microsoft.com/office/drawing/2014/main" id="{79415BAA-A2C2-4C50-B795-A0871EC5C0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63" name="Group 791">
                <a:extLst>
                  <a:ext uri="{FF2B5EF4-FFF2-40B4-BE49-F238E27FC236}">
                    <a16:creationId xmlns:a16="http://schemas.microsoft.com/office/drawing/2014/main" id="{CB28741A-DFE3-4FEB-A1AA-E74E04052D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464" name="Freeform 792">
                  <a:extLst>
                    <a:ext uri="{FF2B5EF4-FFF2-40B4-BE49-F238E27FC236}">
                      <a16:creationId xmlns:a16="http://schemas.microsoft.com/office/drawing/2014/main" id="{1F0C7A6F-7B92-4B37-AF80-AE249FE6B7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65" name="Freeform 793">
                  <a:extLst>
                    <a:ext uri="{FF2B5EF4-FFF2-40B4-BE49-F238E27FC236}">
                      <a16:creationId xmlns:a16="http://schemas.microsoft.com/office/drawing/2014/main" id="{5EF09018-12D9-4140-9ECF-4106C31A58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66" name="Group 794">
                <a:extLst>
                  <a:ext uri="{FF2B5EF4-FFF2-40B4-BE49-F238E27FC236}">
                    <a16:creationId xmlns:a16="http://schemas.microsoft.com/office/drawing/2014/main" id="{C9EA1E2E-BB4B-45D0-B873-07D83C71EC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467" name="Freeform 795">
                  <a:extLst>
                    <a:ext uri="{FF2B5EF4-FFF2-40B4-BE49-F238E27FC236}">
                      <a16:creationId xmlns:a16="http://schemas.microsoft.com/office/drawing/2014/main" id="{9428F2E0-B658-4760-A3D9-14E1E97F97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68" name="Freeform 796">
                  <a:extLst>
                    <a:ext uri="{FF2B5EF4-FFF2-40B4-BE49-F238E27FC236}">
                      <a16:creationId xmlns:a16="http://schemas.microsoft.com/office/drawing/2014/main" id="{F00D3214-F948-4229-97AA-870A409689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69" name="Group 797">
                <a:extLst>
                  <a:ext uri="{FF2B5EF4-FFF2-40B4-BE49-F238E27FC236}">
                    <a16:creationId xmlns:a16="http://schemas.microsoft.com/office/drawing/2014/main" id="{66E7E205-7A16-46FC-937E-6E418129DE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470" name="Freeform 798">
                  <a:extLst>
                    <a:ext uri="{FF2B5EF4-FFF2-40B4-BE49-F238E27FC236}">
                      <a16:creationId xmlns:a16="http://schemas.microsoft.com/office/drawing/2014/main" id="{02A66C81-00E6-423C-8F6C-2E73F169A8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71" name="Freeform 799">
                  <a:extLst>
                    <a:ext uri="{FF2B5EF4-FFF2-40B4-BE49-F238E27FC236}">
                      <a16:creationId xmlns:a16="http://schemas.microsoft.com/office/drawing/2014/main" id="{E910E387-E334-4B9E-8EC6-CA03A0E08E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72" name="Group 800">
                <a:extLst>
                  <a:ext uri="{FF2B5EF4-FFF2-40B4-BE49-F238E27FC236}">
                    <a16:creationId xmlns:a16="http://schemas.microsoft.com/office/drawing/2014/main" id="{F7044CF1-01DE-412B-AAF3-DC48BBA290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473" name="Freeform 801">
                  <a:extLst>
                    <a:ext uri="{FF2B5EF4-FFF2-40B4-BE49-F238E27FC236}">
                      <a16:creationId xmlns:a16="http://schemas.microsoft.com/office/drawing/2014/main" id="{081F1828-3339-4240-8DE5-7CAD4800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74" name="Freeform 802">
                  <a:extLst>
                    <a:ext uri="{FF2B5EF4-FFF2-40B4-BE49-F238E27FC236}">
                      <a16:creationId xmlns:a16="http://schemas.microsoft.com/office/drawing/2014/main" id="{4B93D8EA-8644-471B-8466-354BD09EC1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75" name="Group 803">
                <a:extLst>
                  <a:ext uri="{FF2B5EF4-FFF2-40B4-BE49-F238E27FC236}">
                    <a16:creationId xmlns:a16="http://schemas.microsoft.com/office/drawing/2014/main" id="{6E911511-2D02-4295-9124-4E8D72F222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476" name="Freeform 804">
                  <a:extLst>
                    <a:ext uri="{FF2B5EF4-FFF2-40B4-BE49-F238E27FC236}">
                      <a16:creationId xmlns:a16="http://schemas.microsoft.com/office/drawing/2014/main" id="{4DD71CE9-97CF-498A-87BF-3F8B78CEAA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77" name="Freeform 805">
                  <a:extLst>
                    <a:ext uri="{FF2B5EF4-FFF2-40B4-BE49-F238E27FC236}">
                      <a16:creationId xmlns:a16="http://schemas.microsoft.com/office/drawing/2014/main" id="{FF12EC8F-0A7B-4509-BD6F-51817E8CC3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78" name="Group 806">
                <a:extLst>
                  <a:ext uri="{FF2B5EF4-FFF2-40B4-BE49-F238E27FC236}">
                    <a16:creationId xmlns:a16="http://schemas.microsoft.com/office/drawing/2014/main" id="{BD53C27B-1123-4CBF-8038-94DB62CC84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479" name="Freeform 807">
                  <a:extLst>
                    <a:ext uri="{FF2B5EF4-FFF2-40B4-BE49-F238E27FC236}">
                      <a16:creationId xmlns:a16="http://schemas.microsoft.com/office/drawing/2014/main" id="{9DA1A104-99F4-42DC-98A5-7F4695011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80" name="Freeform 808">
                  <a:extLst>
                    <a:ext uri="{FF2B5EF4-FFF2-40B4-BE49-F238E27FC236}">
                      <a16:creationId xmlns:a16="http://schemas.microsoft.com/office/drawing/2014/main" id="{A09C63DF-A8A0-4FD0-A263-6A9D2C979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81" name="Group 809">
                <a:extLst>
                  <a:ext uri="{FF2B5EF4-FFF2-40B4-BE49-F238E27FC236}">
                    <a16:creationId xmlns:a16="http://schemas.microsoft.com/office/drawing/2014/main" id="{48973896-D4C9-4EDC-8E90-549BF53001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482" name="Freeform 810">
                  <a:extLst>
                    <a:ext uri="{FF2B5EF4-FFF2-40B4-BE49-F238E27FC236}">
                      <a16:creationId xmlns:a16="http://schemas.microsoft.com/office/drawing/2014/main" id="{D9F99834-A284-46CE-9887-1D8B0D2093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83" name="Freeform 811">
                  <a:extLst>
                    <a:ext uri="{FF2B5EF4-FFF2-40B4-BE49-F238E27FC236}">
                      <a16:creationId xmlns:a16="http://schemas.microsoft.com/office/drawing/2014/main" id="{C3CD12EC-2472-41D1-9FC6-D609EF864F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484" name="Freeform 812">
              <a:extLst>
                <a:ext uri="{FF2B5EF4-FFF2-40B4-BE49-F238E27FC236}">
                  <a16:creationId xmlns:a16="http://schemas.microsoft.com/office/drawing/2014/main" id="{583F4705-8AA7-415B-8131-D5623A4F7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5" name="Freeform 813">
              <a:extLst>
                <a:ext uri="{FF2B5EF4-FFF2-40B4-BE49-F238E27FC236}">
                  <a16:creationId xmlns:a16="http://schemas.microsoft.com/office/drawing/2014/main" id="{B609100F-8D74-4FAE-9D08-B7E499B6C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6" name="Freeform 814">
              <a:extLst>
                <a:ext uri="{FF2B5EF4-FFF2-40B4-BE49-F238E27FC236}">
                  <a16:creationId xmlns:a16="http://schemas.microsoft.com/office/drawing/2014/main" id="{7DBF1CDF-B737-4BCB-8119-C3D7C6B72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7" name="Freeform 815">
              <a:extLst>
                <a:ext uri="{FF2B5EF4-FFF2-40B4-BE49-F238E27FC236}">
                  <a16:creationId xmlns:a16="http://schemas.microsoft.com/office/drawing/2014/main" id="{9625327E-B321-419F-BAAE-28BCBEFF0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8" name="Freeform 816">
              <a:extLst>
                <a:ext uri="{FF2B5EF4-FFF2-40B4-BE49-F238E27FC236}">
                  <a16:creationId xmlns:a16="http://schemas.microsoft.com/office/drawing/2014/main" id="{FB1C631C-D6E6-4857-803F-70ADB4F83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89" name="Freeform 817">
              <a:extLst>
                <a:ext uri="{FF2B5EF4-FFF2-40B4-BE49-F238E27FC236}">
                  <a16:creationId xmlns:a16="http://schemas.microsoft.com/office/drawing/2014/main" id="{34562F3F-8B08-45E7-A543-9C844F8C9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009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90" name="Freeform 818">
              <a:extLst>
                <a:ext uri="{FF2B5EF4-FFF2-40B4-BE49-F238E27FC236}">
                  <a16:creationId xmlns:a16="http://schemas.microsoft.com/office/drawing/2014/main" id="{A6C0DE72-F52B-490B-9F1B-73C4394A3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91" name="Freeform 819">
              <a:extLst>
                <a:ext uri="{FF2B5EF4-FFF2-40B4-BE49-F238E27FC236}">
                  <a16:creationId xmlns:a16="http://schemas.microsoft.com/office/drawing/2014/main" id="{29514A3B-783D-47E3-B791-71C0C80F2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492" name="Group 820">
            <a:extLst>
              <a:ext uri="{FF2B5EF4-FFF2-40B4-BE49-F238E27FC236}">
                <a16:creationId xmlns:a16="http://schemas.microsoft.com/office/drawing/2014/main" id="{18DB6CA3-AF76-45FC-8F7B-F7820BC521D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761288" y="5273675"/>
            <a:ext cx="406400" cy="676275"/>
            <a:chOff x="4197" y="3151"/>
            <a:chExt cx="256" cy="426"/>
          </a:xfrm>
        </p:grpSpPr>
        <p:sp>
          <p:nvSpPr>
            <p:cNvPr id="29493" name="Freeform 821">
              <a:extLst>
                <a:ext uri="{FF2B5EF4-FFF2-40B4-BE49-F238E27FC236}">
                  <a16:creationId xmlns:a16="http://schemas.microsoft.com/office/drawing/2014/main" id="{9AEC98B0-6C8B-46E4-9F9E-153D42D13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20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494" name="Group 822">
              <a:extLst>
                <a:ext uri="{FF2B5EF4-FFF2-40B4-BE49-F238E27FC236}">
                  <a16:creationId xmlns:a16="http://schemas.microsoft.com/office/drawing/2014/main" id="{580CACB3-879F-4AD2-873B-9202D93CA1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3351"/>
              <a:ext cx="57" cy="142"/>
              <a:chOff x="4056" y="2047"/>
              <a:chExt cx="284" cy="707"/>
            </a:xfrm>
          </p:grpSpPr>
          <p:grpSp>
            <p:nvGrpSpPr>
              <p:cNvPr id="29495" name="Group 823">
                <a:extLst>
                  <a:ext uri="{FF2B5EF4-FFF2-40B4-BE49-F238E27FC236}">
                    <a16:creationId xmlns:a16="http://schemas.microsoft.com/office/drawing/2014/main" id="{979CD074-BBAE-49CD-A241-5501ECEE34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496" name="Freeform 824">
                  <a:extLst>
                    <a:ext uri="{FF2B5EF4-FFF2-40B4-BE49-F238E27FC236}">
                      <a16:creationId xmlns:a16="http://schemas.microsoft.com/office/drawing/2014/main" id="{9BBA168A-99DD-4F6E-A58E-E771EB6703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97" name="Freeform 825">
                  <a:extLst>
                    <a:ext uri="{FF2B5EF4-FFF2-40B4-BE49-F238E27FC236}">
                      <a16:creationId xmlns:a16="http://schemas.microsoft.com/office/drawing/2014/main" id="{3937E518-450B-4A0A-84ED-CE4C44C587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98" name="Group 826">
                <a:extLst>
                  <a:ext uri="{FF2B5EF4-FFF2-40B4-BE49-F238E27FC236}">
                    <a16:creationId xmlns:a16="http://schemas.microsoft.com/office/drawing/2014/main" id="{5BC5670A-0858-497C-ABB8-9A53280521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499" name="Freeform 827">
                  <a:extLst>
                    <a:ext uri="{FF2B5EF4-FFF2-40B4-BE49-F238E27FC236}">
                      <a16:creationId xmlns:a16="http://schemas.microsoft.com/office/drawing/2014/main" id="{2104C222-97B4-4DCF-80FE-1FB1B748D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00" name="Freeform 828">
                  <a:extLst>
                    <a:ext uri="{FF2B5EF4-FFF2-40B4-BE49-F238E27FC236}">
                      <a16:creationId xmlns:a16="http://schemas.microsoft.com/office/drawing/2014/main" id="{906FA1DC-59C9-4DE8-8D1B-7C89474591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01" name="Group 829">
                <a:extLst>
                  <a:ext uri="{FF2B5EF4-FFF2-40B4-BE49-F238E27FC236}">
                    <a16:creationId xmlns:a16="http://schemas.microsoft.com/office/drawing/2014/main" id="{CCD64386-9D2F-4E24-A35C-0B1761222C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502" name="Freeform 830">
                  <a:extLst>
                    <a:ext uri="{FF2B5EF4-FFF2-40B4-BE49-F238E27FC236}">
                      <a16:creationId xmlns:a16="http://schemas.microsoft.com/office/drawing/2014/main" id="{61D2E992-8DED-43DC-93A6-A54A2D162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03" name="Freeform 831">
                  <a:extLst>
                    <a:ext uri="{FF2B5EF4-FFF2-40B4-BE49-F238E27FC236}">
                      <a16:creationId xmlns:a16="http://schemas.microsoft.com/office/drawing/2014/main" id="{5812A3F9-7068-4967-B0E8-1BA1C8C8CA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04" name="Group 832">
                <a:extLst>
                  <a:ext uri="{FF2B5EF4-FFF2-40B4-BE49-F238E27FC236}">
                    <a16:creationId xmlns:a16="http://schemas.microsoft.com/office/drawing/2014/main" id="{3A0A0B8A-57B3-431A-AF5B-B2AFA575F8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505" name="Freeform 833">
                  <a:extLst>
                    <a:ext uri="{FF2B5EF4-FFF2-40B4-BE49-F238E27FC236}">
                      <a16:creationId xmlns:a16="http://schemas.microsoft.com/office/drawing/2014/main" id="{F8258E67-25DD-44C7-8166-14744CE49D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06" name="Freeform 834">
                  <a:extLst>
                    <a:ext uri="{FF2B5EF4-FFF2-40B4-BE49-F238E27FC236}">
                      <a16:creationId xmlns:a16="http://schemas.microsoft.com/office/drawing/2014/main" id="{5F23FD57-0230-4765-98A1-3833419995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07" name="Group 835">
                <a:extLst>
                  <a:ext uri="{FF2B5EF4-FFF2-40B4-BE49-F238E27FC236}">
                    <a16:creationId xmlns:a16="http://schemas.microsoft.com/office/drawing/2014/main" id="{EF96CECA-ED7C-4770-B951-00D3588CD8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508" name="Freeform 836">
                  <a:extLst>
                    <a:ext uri="{FF2B5EF4-FFF2-40B4-BE49-F238E27FC236}">
                      <a16:creationId xmlns:a16="http://schemas.microsoft.com/office/drawing/2014/main" id="{21691C13-766B-4E92-85C4-15F9BF2A27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09" name="Freeform 837">
                  <a:extLst>
                    <a:ext uri="{FF2B5EF4-FFF2-40B4-BE49-F238E27FC236}">
                      <a16:creationId xmlns:a16="http://schemas.microsoft.com/office/drawing/2014/main" id="{C4FA61B0-EC93-493C-9F2D-6F7773544E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10" name="Group 838">
                <a:extLst>
                  <a:ext uri="{FF2B5EF4-FFF2-40B4-BE49-F238E27FC236}">
                    <a16:creationId xmlns:a16="http://schemas.microsoft.com/office/drawing/2014/main" id="{673E3B6C-7214-4F12-AD0C-DD2F3B1C7C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511" name="Freeform 839">
                  <a:extLst>
                    <a:ext uri="{FF2B5EF4-FFF2-40B4-BE49-F238E27FC236}">
                      <a16:creationId xmlns:a16="http://schemas.microsoft.com/office/drawing/2014/main" id="{8ADCDE05-2027-4C95-83BD-C2C3A0438E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12" name="Freeform 840">
                  <a:extLst>
                    <a:ext uri="{FF2B5EF4-FFF2-40B4-BE49-F238E27FC236}">
                      <a16:creationId xmlns:a16="http://schemas.microsoft.com/office/drawing/2014/main" id="{FC850386-C0A6-4EB8-A3CC-CA1E025885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13" name="Group 841">
                <a:extLst>
                  <a:ext uri="{FF2B5EF4-FFF2-40B4-BE49-F238E27FC236}">
                    <a16:creationId xmlns:a16="http://schemas.microsoft.com/office/drawing/2014/main" id="{A75A7889-F4B0-4224-B6FC-0281B6D891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514" name="Freeform 842">
                  <a:extLst>
                    <a:ext uri="{FF2B5EF4-FFF2-40B4-BE49-F238E27FC236}">
                      <a16:creationId xmlns:a16="http://schemas.microsoft.com/office/drawing/2014/main" id="{0953B983-8EFC-4E12-B89A-13EAEA322C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15" name="Freeform 843">
                  <a:extLst>
                    <a:ext uri="{FF2B5EF4-FFF2-40B4-BE49-F238E27FC236}">
                      <a16:creationId xmlns:a16="http://schemas.microsoft.com/office/drawing/2014/main" id="{EFC38B4D-2AFA-4FA1-8FDB-6E773C7433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16" name="Group 844">
                <a:extLst>
                  <a:ext uri="{FF2B5EF4-FFF2-40B4-BE49-F238E27FC236}">
                    <a16:creationId xmlns:a16="http://schemas.microsoft.com/office/drawing/2014/main" id="{FCAC6A32-2FB2-4D30-A861-ACD00D6662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517" name="Freeform 845">
                  <a:extLst>
                    <a:ext uri="{FF2B5EF4-FFF2-40B4-BE49-F238E27FC236}">
                      <a16:creationId xmlns:a16="http://schemas.microsoft.com/office/drawing/2014/main" id="{3341BA7C-3CCA-470E-9B5F-9C5A791A53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18" name="Freeform 846">
                  <a:extLst>
                    <a:ext uri="{FF2B5EF4-FFF2-40B4-BE49-F238E27FC236}">
                      <a16:creationId xmlns:a16="http://schemas.microsoft.com/office/drawing/2014/main" id="{1BF07E5F-E99B-49B8-905A-5714374102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519" name="Freeform 847">
              <a:extLst>
                <a:ext uri="{FF2B5EF4-FFF2-40B4-BE49-F238E27FC236}">
                  <a16:creationId xmlns:a16="http://schemas.microsoft.com/office/drawing/2014/main" id="{85CEBDEE-346E-400A-A318-CDAB63420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0" name="Freeform 848">
              <a:extLst>
                <a:ext uri="{FF2B5EF4-FFF2-40B4-BE49-F238E27FC236}">
                  <a16:creationId xmlns:a16="http://schemas.microsoft.com/office/drawing/2014/main" id="{D805C019-4A84-43D7-A189-0CF93403F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1" name="Freeform 849">
              <a:extLst>
                <a:ext uri="{FF2B5EF4-FFF2-40B4-BE49-F238E27FC236}">
                  <a16:creationId xmlns:a16="http://schemas.microsoft.com/office/drawing/2014/main" id="{E9618C29-18CE-4F1D-86AC-B12EE377A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2" name="Freeform 850">
              <a:extLst>
                <a:ext uri="{FF2B5EF4-FFF2-40B4-BE49-F238E27FC236}">
                  <a16:creationId xmlns:a16="http://schemas.microsoft.com/office/drawing/2014/main" id="{14AADFF5-5FB9-416E-932E-3FBC0F711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3" name="Freeform 851">
              <a:extLst>
                <a:ext uri="{FF2B5EF4-FFF2-40B4-BE49-F238E27FC236}">
                  <a16:creationId xmlns:a16="http://schemas.microsoft.com/office/drawing/2014/main" id="{266E3ECA-A150-4DFA-B79D-F1F70B2E0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4" name="Freeform 852">
              <a:extLst>
                <a:ext uri="{FF2B5EF4-FFF2-40B4-BE49-F238E27FC236}">
                  <a16:creationId xmlns:a16="http://schemas.microsoft.com/office/drawing/2014/main" id="{2076E524-0B90-4E3A-A3A6-E3CA960FC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491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5" name="Freeform 853">
              <a:extLst>
                <a:ext uri="{FF2B5EF4-FFF2-40B4-BE49-F238E27FC236}">
                  <a16:creationId xmlns:a16="http://schemas.microsoft.com/office/drawing/2014/main" id="{877AB5BE-C3C5-4CDC-B644-7273C4729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26" name="Freeform 854">
              <a:extLst>
                <a:ext uri="{FF2B5EF4-FFF2-40B4-BE49-F238E27FC236}">
                  <a16:creationId xmlns:a16="http://schemas.microsoft.com/office/drawing/2014/main" id="{5D54C5F9-B13A-49AA-AE55-75418223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527" name="Group 855">
            <a:extLst>
              <a:ext uri="{FF2B5EF4-FFF2-40B4-BE49-F238E27FC236}">
                <a16:creationId xmlns:a16="http://schemas.microsoft.com/office/drawing/2014/main" id="{FBF40096-7FAA-4EA6-8A22-C8504332E4D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221538" y="6038850"/>
            <a:ext cx="406400" cy="677863"/>
            <a:chOff x="4707" y="3151"/>
            <a:chExt cx="256" cy="427"/>
          </a:xfrm>
        </p:grpSpPr>
        <p:sp>
          <p:nvSpPr>
            <p:cNvPr id="29528" name="Freeform 856">
              <a:extLst>
                <a:ext uri="{FF2B5EF4-FFF2-40B4-BE49-F238E27FC236}">
                  <a16:creationId xmlns:a16="http://schemas.microsoft.com/office/drawing/2014/main" id="{2161CB27-A2F9-420D-A4B7-D92271743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210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529" name="Group 857">
              <a:extLst>
                <a:ext uri="{FF2B5EF4-FFF2-40B4-BE49-F238E27FC236}">
                  <a16:creationId xmlns:a16="http://schemas.microsoft.com/office/drawing/2014/main" id="{C4B90BD8-3671-49F9-8CA3-9400F66DEC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3351"/>
              <a:ext cx="57" cy="142"/>
              <a:chOff x="4056" y="2047"/>
              <a:chExt cx="284" cy="707"/>
            </a:xfrm>
          </p:grpSpPr>
          <p:grpSp>
            <p:nvGrpSpPr>
              <p:cNvPr id="29530" name="Group 858">
                <a:extLst>
                  <a:ext uri="{FF2B5EF4-FFF2-40B4-BE49-F238E27FC236}">
                    <a16:creationId xmlns:a16="http://schemas.microsoft.com/office/drawing/2014/main" id="{C129F97D-8CD8-4E34-A916-00B6381EA1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531" name="Freeform 859">
                  <a:extLst>
                    <a:ext uri="{FF2B5EF4-FFF2-40B4-BE49-F238E27FC236}">
                      <a16:creationId xmlns:a16="http://schemas.microsoft.com/office/drawing/2014/main" id="{A0160998-B78A-465F-AADA-3A25000341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32" name="Freeform 860">
                  <a:extLst>
                    <a:ext uri="{FF2B5EF4-FFF2-40B4-BE49-F238E27FC236}">
                      <a16:creationId xmlns:a16="http://schemas.microsoft.com/office/drawing/2014/main" id="{B630796A-83CD-4295-BE69-2E8FF72B1E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33" name="Group 861">
                <a:extLst>
                  <a:ext uri="{FF2B5EF4-FFF2-40B4-BE49-F238E27FC236}">
                    <a16:creationId xmlns:a16="http://schemas.microsoft.com/office/drawing/2014/main" id="{82C07713-CCFA-4963-9564-0A9F804C59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534" name="Freeform 862">
                  <a:extLst>
                    <a:ext uri="{FF2B5EF4-FFF2-40B4-BE49-F238E27FC236}">
                      <a16:creationId xmlns:a16="http://schemas.microsoft.com/office/drawing/2014/main" id="{306517D3-124B-4FAF-9C3F-FAABD0D5CE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35" name="Freeform 863">
                  <a:extLst>
                    <a:ext uri="{FF2B5EF4-FFF2-40B4-BE49-F238E27FC236}">
                      <a16:creationId xmlns:a16="http://schemas.microsoft.com/office/drawing/2014/main" id="{C611A59E-1355-4007-93E2-8D01FB8F71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36" name="Group 864">
                <a:extLst>
                  <a:ext uri="{FF2B5EF4-FFF2-40B4-BE49-F238E27FC236}">
                    <a16:creationId xmlns:a16="http://schemas.microsoft.com/office/drawing/2014/main" id="{CBDEFD00-5F41-4AFA-AD01-59024C0F73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537" name="Freeform 865">
                  <a:extLst>
                    <a:ext uri="{FF2B5EF4-FFF2-40B4-BE49-F238E27FC236}">
                      <a16:creationId xmlns:a16="http://schemas.microsoft.com/office/drawing/2014/main" id="{51EE09E7-3EB6-4BAA-BBE6-FF764CDABB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38" name="Freeform 866">
                  <a:extLst>
                    <a:ext uri="{FF2B5EF4-FFF2-40B4-BE49-F238E27FC236}">
                      <a16:creationId xmlns:a16="http://schemas.microsoft.com/office/drawing/2014/main" id="{D2C30B48-5916-4E88-9B69-B2DCFC5DB2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39" name="Group 867">
                <a:extLst>
                  <a:ext uri="{FF2B5EF4-FFF2-40B4-BE49-F238E27FC236}">
                    <a16:creationId xmlns:a16="http://schemas.microsoft.com/office/drawing/2014/main" id="{77D0E6DC-5CFB-4101-9E26-EE795E58A3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540" name="Freeform 868">
                  <a:extLst>
                    <a:ext uri="{FF2B5EF4-FFF2-40B4-BE49-F238E27FC236}">
                      <a16:creationId xmlns:a16="http://schemas.microsoft.com/office/drawing/2014/main" id="{4E080EF0-C6BB-4DEA-9C35-B33F6B15BA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41" name="Freeform 869">
                  <a:extLst>
                    <a:ext uri="{FF2B5EF4-FFF2-40B4-BE49-F238E27FC236}">
                      <a16:creationId xmlns:a16="http://schemas.microsoft.com/office/drawing/2014/main" id="{BC5DE413-DA1C-442C-93B5-0919982050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42" name="Group 870">
                <a:extLst>
                  <a:ext uri="{FF2B5EF4-FFF2-40B4-BE49-F238E27FC236}">
                    <a16:creationId xmlns:a16="http://schemas.microsoft.com/office/drawing/2014/main" id="{FF91A3DA-0E16-4C30-99E5-E3AE70AA50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543" name="Freeform 871">
                  <a:extLst>
                    <a:ext uri="{FF2B5EF4-FFF2-40B4-BE49-F238E27FC236}">
                      <a16:creationId xmlns:a16="http://schemas.microsoft.com/office/drawing/2014/main" id="{A45305C4-1D34-429B-95FF-49D0A8880B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44" name="Freeform 872">
                  <a:extLst>
                    <a:ext uri="{FF2B5EF4-FFF2-40B4-BE49-F238E27FC236}">
                      <a16:creationId xmlns:a16="http://schemas.microsoft.com/office/drawing/2014/main" id="{E7D415B2-90DC-4D20-AF9A-2E3285F01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45" name="Group 873">
                <a:extLst>
                  <a:ext uri="{FF2B5EF4-FFF2-40B4-BE49-F238E27FC236}">
                    <a16:creationId xmlns:a16="http://schemas.microsoft.com/office/drawing/2014/main" id="{3725C525-5095-4F43-A7D2-4A2063D11A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546" name="Freeform 874">
                  <a:extLst>
                    <a:ext uri="{FF2B5EF4-FFF2-40B4-BE49-F238E27FC236}">
                      <a16:creationId xmlns:a16="http://schemas.microsoft.com/office/drawing/2014/main" id="{D8FEF365-3153-45FE-97BE-044356CA0A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47" name="Freeform 875">
                  <a:extLst>
                    <a:ext uri="{FF2B5EF4-FFF2-40B4-BE49-F238E27FC236}">
                      <a16:creationId xmlns:a16="http://schemas.microsoft.com/office/drawing/2014/main" id="{ED76572F-D632-4D3E-8860-4BB4709A5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48" name="Group 876">
                <a:extLst>
                  <a:ext uri="{FF2B5EF4-FFF2-40B4-BE49-F238E27FC236}">
                    <a16:creationId xmlns:a16="http://schemas.microsoft.com/office/drawing/2014/main" id="{2C81161F-D325-4D12-8707-9A07FBE624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549" name="Freeform 877">
                  <a:extLst>
                    <a:ext uri="{FF2B5EF4-FFF2-40B4-BE49-F238E27FC236}">
                      <a16:creationId xmlns:a16="http://schemas.microsoft.com/office/drawing/2014/main" id="{5DE10C3E-54EF-455D-8F44-0D9B5A278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50" name="Freeform 878">
                  <a:extLst>
                    <a:ext uri="{FF2B5EF4-FFF2-40B4-BE49-F238E27FC236}">
                      <a16:creationId xmlns:a16="http://schemas.microsoft.com/office/drawing/2014/main" id="{946B95F1-A471-4E31-8329-21DC31D846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51" name="Group 879">
                <a:extLst>
                  <a:ext uri="{FF2B5EF4-FFF2-40B4-BE49-F238E27FC236}">
                    <a16:creationId xmlns:a16="http://schemas.microsoft.com/office/drawing/2014/main" id="{20596D79-12B5-4DE2-8847-53AA2291EE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552" name="Freeform 880">
                  <a:extLst>
                    <a:ext uri="{FF2B5EF4-FFF2-40B4-BE49-F238E27FC236}">
                      <a16:creationId xmlns:a16="http://schemas.microsoft.com/office/drawing/2014/main" id="{5205F656-E2E7-4930-B5F1-5723DC540D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53" name="Freeform 881">
                  <a:extLst>
                    <a:ext uri="{FF2B5EF4-FFF2-40B4-BE49-F238E27FC236}">
                      <a16:creationId xmlns:a16="http://schemas.microsoft.com/office/drawing/2014/main" id="{0F2952E3-2941-459D-AAF1-29D5A5FCBB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554" name="Freeform 882">
              <a:extLst>
                <a:ext uri="{FF2B5EF4-FFF2-40B4-BE49-F238E27FC236}">
                  <a16:creationId xmlns:a16="http://schemas.microsoft.com/office/drawing/2014/main" id="{41865CCE-451A-4519-B3BC-86392C943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5" name="Freeform 883">
              <a:extLst>
                <a:ext uri="{FF2B5EF4-FFF2-40B4-BE49-F238E27FC236}">
                  <a16:creationId xmlns:a16="http://schemas.microsoft.com/office/drawing/2014/main" id="{F7A10AFD-9101-4B6A-9B97-5BDB47132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6" name="Freeform 884">
              <a:extLst>
                <a:ext uri="{FF2B5EF4-FFF2-40B4-BE49-F238E27FC236}">
                  <a16:creationId xmlns:a16="http://schemas.microsoft.com/office/drawing/2014/main" id="{DBA050F6-20A1-4359-AF68-DC82F6083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7" name="Freeform 885">
              <a:extLst>
                <a:ext uri="{FF2B5EF4-FFF2-40B4-BE49-F238E27FC236}">
                  <a16:creationId xmlns:a16="http://schemas.microsoft.com/office/drawing/2014/main" id="{2A1706C9-DE08-463A-B3D2-8A2FEC166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8" name="Freeform 886">
              <a:extLst>
                <a:ext uri="{FF2B5EF4-FFF2-40B4-BE49-F238E27FC236}">
                  <a16:creationId xmlns:a16="http://schemas.microsoft.com/office/drawing/2014/main" id="{A4CD6297-F858-420A-ADBA-8628DDCDC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59" name="Freeform 887">
              <a:extLst>
                <a:ext uri="{FF2B5EF4-FFF2-40B4-BE49-F238E27FC236}">
                  <a16:creationId xmlns:a16="http://schemas.microsoft.com/office/drawing/2014/main" id="{B9901211-0234-418F-846E-699BB96E2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490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60" name="Freeform 888">
              <a:extLst>
                <a:ext uri="{FF2B5EF4-FFF2-40B4-BE49-F238E27FC236}">
                  <a16:creationId xmlns:a16="http://schemas.microsoft.com/office/drawing/2014/main" id="{3088BF27-F9B8-4611-A6F0-3C845E057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000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61" name="Freeform 889">
              <a:extLst>
                <a:ext uri="{FF2B5EF4-FFF2-40B4-BE49-F238E27FC236}">
                  <a16:creationId xmlns:a16="http://schemas.microsoft.com/office/drawing/2014/main" id="{80FB0855-684E-499F-A52C-9C23D80F2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562" name="Group 890">
            <a:extLst>
              <a:ext uri="{FF2B5EF4-FFF2-40B4-BE49-F238E27FC236}">
                <a16:creationId xmlns:a16="http://schemas.microsoft.com/office/drawing/2014/main" id="{FB94E26F-76C3-40AF-90E3-0DEE37DEAA4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301038" y="5994400"/>
            <a:ext cx="406400" cy="677863"/>
            <a:chOff x="4707" y="2670"/>
            <a:chExt cx="256" cy="427"/>
          </a:xfrm>
        </p:grpSpPr>
        <p:sp>
          <p:nvSpPr>
            <p:cNvPr id="29563" name="Freeform 891">
              <a:extLst>
                <a:ext uri="{FF2B5EF4-FFF2-40B4-BE49-F238E27FC236}">
                  <a16:creationId xmlns:a16="http://schemas.microsoft.com/office/drawing/2014/main" id="{1CDFB06C-14A3-4666-B30F-A69BACB61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72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564" name="Group 892">
              <a:extLst>
                <a:ext uri="{FF2B5EF4-FFF2-40B4-BE49-F238E27FC236}">
                  <a16:creationId xmlns:a16="http://schemas.microsoft.com/office/drawing/2014/main" id="{9B342A67-7117-496E-B54A-80451575A0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2870"/>
              <a:ext cx="57" cy="142"/>
              <a:chOff x="4056" y="2047"/>
              <a:chExt cx="284" cy="707"/>
            </a:xfrm>
          </p:grpSpPr>
          <p:grpSp>
            <p:nvGrpSpPr>
              <p:cNvPr id="29565" name="Group 893">
                <a:extLst>
                  <a:ext uri="{FF2B5EF4-FFF2-40B4-BE49-F238E27FC236}">
                    <a16:creationId xmlns:a16="http://schemas.microsoft.com/office/drawing/2014/main" id="{C53FFE73-A387-4FBD-9816-88B9F19CF9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566" name="Freeform 894">
                  <a:extLst>
                    <a:ext uri="{FF2B5EF4-FFF2-40B4-BE49-F238E27FC236}">
                      <a16:creationId xmlns:a16="http://schemas.microsoft.com/office/drawing/2014/main" id="{C3E2D390-CE46-4039-988E-02CDE0E4DE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67" name="Freeform 895">
                  <a:extLst>
                    <a:ext uri="{FF2B5EF4-FFF2-40B4-BE49-F238E27FC236}">
                      <a16:creationId xmlns:a16="http://schemas.microsoft.com/office/drawing/2014/main" id="{33CBEE0F-CC9B-4096-845F-3387C43D90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68" name="Group 896">
                <a:extLst>
                  <a:ext uri="{FF2B5EF4-FFF2-40B4-BE49-F238E27FC236}">
                    <a16:creationId xmlns:a16="http://schemas.microsoft.com/office/drawing/2014/main" id="{57AB3C8C-1784-4B38-82A8-0AE07EC077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569" name="Freeform 897">
                  <a:extLst>
                    <a:ext uri="{FF2B5EF4-FFF2-40B4-BE49-F238E27FC236}">
                      <a16:creationId xmlns:a16="http://schemas.microsoft.com/office/drawing/2014/main" id="{4C53B9DE-DA33-451C-AD21-073EFB11DF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0" name="Freeform 898">
                  <a:extLst>
                    <a:ext uri="{FF2B5EF4-FFF2-40B4-BE49-F238E27FC236}">
                      <a16:creationId xmlns:a16="http://schemas.microsoft.com/office/drawing/2014/main" id="{39837DAA-0FCD-43A0-ACBB-7F9DBE5B1F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71" name="Group 899">
                <a:extLst>
                  <a:ext uri="{FF2B5EF4-FFF2-40B4-BE49-F238E27FC236}">
                    <a16:creationId xmlns:a16="http://schemas.microsoft.com/office/drawing/2014/main" id="{72434628-62CE-46D5-A310-219292488F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572" name="Freeform 900">
                  <a:extLst>
                    <a:ext uri="{FF2B5EF4-FFF2-40B4-BE49-F238E27FC236}">
                      <a16:creationId xmlns:a16="http://schemas.microsoft.com/office/drawing/2014/main" id="{C5A85695-D11E-4333-8BFB-2F0626D79E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3" name="Freeform 901">
                  <a:extLst>
                    <a:ext uri="{FF2B5EF4-FFF2-40B4-BE49-F238E27FC236}">
                      <a16:creationId xmlns:a16="http://schemas.microsoft.com/office/drawing/2014/main" id="{2A16EBC4-99FA-487D-B4C4-3B0DC42D81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74" name="Group 902">
                <a:extLst>
                  <a:ext uri="{FF2B5EF4-FFF2-40B4-BE49-F238E27FC236}">
                    <a16:creationId xmlns:a16="http://schemas.microsoft.com/office/drawing/2014/main" id="{3D8A989F-DB03-4455-AA1B-23061D21D6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575" name="Freeform 903">
                  <a:extLst>
                    <a:ext uri="{FF2B5EF4-FFF2-40B4-BE49-F238E27FC236}">
                      <a16:creationId xmlns:a16="http://schemas.microsoft.com/office/drawing/2014/main" id="{BFA4F314-FB34-4824-A29A-E2D981A88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6" name="Freeform 904">
                  <a:extLst>
                    <a:ext uri="{FF2B5EF4-FFF2-40B4-BE49-F238E27FC236}">
                      <a16:creationId xmlns:a16="http://schemas.microsoft.com/office/drawing/2014/main" id="{F158B756-C778-42CD-999C-0C62EFEC9A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77" name="Group 905">
                <a:extLst>
                  <a:ext uri="{FF2B5EF4-FFF2-40B4-BE49-F238E27FC236}">
                    <a16:creationId xmlns:a16="http://schemas.microsoft.com/office/drawing/2014/main" id="{AA88ED41-9D7B-4E2D-B291-BA87572E1F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578" name="Freeform 906">
                  <a:extLst>
                    <a:ext uri="{FF2B5EF4-FFF2-40B4-BE49-F238E27FC236}">
                      <a16:creationId xmlns:a16="http://schemas.microsoft.com/office/drawing/2014/main" id="{B0F266F1-D7FC-4CFE-A8DB-2EDB41245C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9" name="Freeform 907">
                  <a:extLst>
                    <a:ext uri="{FF2B5EF4-FFF2-40B4-BE49-F238E27FC236}">
                      <a16:creationId xmlns:a16="http://schemas.microsoft.com/office/drawing/2014/main" id="{420DBB6F-2449-4C3F-A0F4-837DED4B97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80" name="Group 908">
                <a:extLst>
                  <a:ext uri="{FF2B5EF4-FFF2-40B4-BE49-F238E27FC236}">
                    <a16:creationId xmlns:a16="http://schemas.microsoft.com/office/drawing/2014/main" id="{C0E78DF7-272A-4D22-80BD-3383E0E3D1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581" name="Freeform 909">
                  <a:extLst>
                    <a:ext uri="{FF2B5EF4-FFF2-40B4-BE49-F238E27FC236}">
                      <a16:creationId xmlns:a16="http://schemas.microsoft.com/office/drawing/2014/main" id="{9346F83E-F04E-4436-BC94-5D0E6285CC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82" name="Freeform 910">
                  <a:extLst>
                    <a:ext uri="{FF2B5EF4-FFF2-40B4-BE49-F238E27FC236}">
                      <a16:creationId xmlns:a16="http://schemas.microsoft.com/office/drawing/2014/main" id="{7DE97C7B-DEE6-46F8-9A06-B64E44010D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83" name="Group 911">
                <a:extLst>
                  <a:ext uri="{FF2B5EF4-FFF2-40B4-BE49-F238E27FC236}">
                    <a16:creationId xmlns:a16="http://schemas.microsoft.com/office/drawing/2014/main" id="{CCD2A5B1-DF65-4B96-A587-882BD28680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584" name="Freeform 912">
                  <a:extLst>
                    <a:ext uri="{FF2B5EF4-FFF2-40B4-BE49-F238E27FC236}">
                      <a16:creationId xmlns:a16="http://schemas.microsoft.com/office/drawing/2014/main" id="{3959DFB1-E9A4-4DF6-9D4D-8CC213AD7C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85" name="Freeform 913">
                  <a:extLst>
                    <a:ext uri="{FF2B5EF4-FFF2-40B4-BE49-F238E27FC236}">
                      <a16:creationId xmlns:a16="http://schemas.microsoft.com/office/drawing/2014/main" id="{7303049E-C217-4D33-B3A6-8B32EDD1DE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86" name="Group 914">
                <a:extLst>
                  <a:ext uri="{FF2B5EF4-FFF2-40B4-BE49-F238E27FC236}">
                    <a16:creationId xmlns:a16="http://schemas.microsoft.com/office/drawing/2014/main" id="{C4991E7F-B292-4EC8-ADAF-7D734EA463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587" name="Freeform 915">
                  <a:extLst>
                    <a:ext uri="{FF2B5EF4-FFF2-40B4-BE49-F238E27FC236}">
                      <a16:creationId xmlns:a16="http://schemas.microsoft.com/office/drawing/2014/main" id="{06BA5AB1-D2A5-48AE-BCE2-9DCBE044E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88" name="Freeform 916">
                  <a:extLst>
                    <a:ext uri="{FF2B5EF4-FFF2-40B4-BE49-F238E27FC236}">
                      <a16:creationId xmlns:a16="http://schemas.microsoft.com/office/drawing/2014/main" id="{71FF2072-9E50-461F-9D01-A93204944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589" name="Freeform 917">
              <a:extLst>
                <a:ext uri="{FF2B5EF4-FFF2-40B4-BE49-F238E27FC236}">
                  <a16:creationId xmlns:a16="http://schemas.microsoft.com/office/drawing/2014/main" id="{001B2056-159F-4199-8E33-BFF4E3986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0" name="Freeform 918">
              <a:extLst>
                <a:ext uri="{FF2B5EF4-FFF2-40B4-BE49-F238E27FC236}">
                  <a16:creationId xmlns:a16="http://schemas.microsoft.com/office/drawing/2014/main" id="{C0F51FC5-E4E3-47F1-B4E4-017661A6E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1" name="Freeform 919">
              <a:extLst>
                <a:ext uri="{FF2B5EF4-FFF2-40B4-BE49-F238E27FC236}">
                  <a16:creationId xmlns:a16="http://schemas.microsoft.com/office/drawing/2014/main" id="{FF3A428E-08A7-4163-935A-CD7C99CEA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2" name="Freeform 920">
              <a:extLst>
                <a:ext uri="{FF2B5EF4-FFF2-40B4-BE49-F238E27FC236}">
                  <a16:creationId xmlns:a16="http://schemas.microsoft.com/office/drawing/2014/main" id="{8D7FE1B3-73E9-44DD-B300-7D08FC7DA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3" name="Freeform 921">
              <a:extLst>
                <a:ext uri="{FF2B5EF4-FFF2-40B4-BE49-F238E27FC236}">
                  <a16:creationId xmlns:a16="http://schemas.microsoft.com/office/drawing/2014/main" id="{BDD9D029-C948-4D71-BF81-6DA01BEA9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4" name="Freeform 922">
              <a:extLst>
                <a:ext uri="{FF2B5EF4-FFF2-40B4-BE49-F238E27FC236}">
                  <a16:creationId xmlns:a16="http://schemas.microsoft.com/office/drawing/2014/main" id="{1EEDC7E3-796A-408D-AE98-1A3F5DC70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009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5" name="Freeform 923">
              <a:extLst>
                <a:ext uri="{FF2B5EF4-FFF2-40B4-BE49-F238E27FC236}">
                  <a16:creationId xmlns:a16="http://schemas.microsoft.com/office/drawing/2014/main" id="{5CA361DC-B0C5-4FF5-A5D0-C9D1C1D5E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0033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96" name="Freeform 924">
              <a:extLst>
                <a:ext uri="{FF2B5EF4-FFF2-40B4-BE49-F238E27FC236}">
                  <a16:creationId xmlns:a16="http://schemas.microsoft.com/office/drawing/2014/main" id="{1022D79D-1A4E-480D-B95F-FD56737BF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597" name="Group 925">
            <a:extLst>
              <a:ext uri="{FF2B5EF4-FFF2-40B4-BE49-F238E27FC236}">
                <a16:creationId xmlns:a16="http://schemas.microsoft.com/office/drawing/2014/main" id="{FD75620A-3B58-43F5-8851-E5156E9C8A4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221538" y="5273675"/>
            <a:ext cx="406400" cy="676275"/>
            <a:chOff x="4197" y="3151"/>
            <a:chExt cx="256" cy="426"/>
          </a:xfrm>
        </p:grpSpPr>
        <p:sp>
          <p:nvSpPr>
            <p:cNvPr id="29598" name="Freeform 926">
              <a:extLst>
                <a:ext uri="{FF2B5EF4-FFF2-40B4-BE49-F238E27FC236}">
                  <a16:creationId xmlns:a16="http://schemas.microsoft.com/office/drawing/2014/main" id="{D60CFB7C-C368-4E16-9177-C03F18826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20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599" name="Group 927">
              <a:extLst>
                <a:ext uri="{FF2B5EF4-FFF2-40B4-BE49-F238E27FC236}">
                  <a16:creationId xmlns:a16="http://schemas.microsoft.com/office/drawing/2014/main" id="{A24B2C64-01A1-4B78-A45F-8B978346C8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3351"/>
              <a:ext cx="57" cy="142"/>
              <a:chOff x="4056" y="2047"/>
              <a:chExt cx="284" cy="707"/>
            </a:xfrm>
          </p:grpSpPr>
          <p:grpSp>
            <p:nvGrpSpPr>
              <p:cNvPr id="29600" name="Group 928">
                <a:extLst>
                  <a:ext uri="{FF2B5EF4-FFF2-40B4-BE49-F238E27FC236}">
                    <a16:creationId xmlns:a16="http://schemas.microsoft.com/office/drawing/2014/main" id="{84765BFB-AD92-4F53-B8CC-BF65CB318F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601" name="Freeform 929">
                  <a:extLst>
                    <a:ext uri="{FF2B5EF4-FFF2-40B4-BE49-F238E27FC236}">
                      <a16:creationId xmlns:a16="http://schemas.microsoft.com/office/drawing/2014/main" id="{B7EF2F68-96C3-41D9-AAC7-5581F407DE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02" name="Freeform 930">
                  <a:extLst>
                    <a:ext uri="{FF2B5EF4-FFF2-40B4-BE49-F238E27FC236}">
                      <a16:creationId xmlns:a16="http://schemas.microsoft.com/office/drawing/2014/main" id="{AF94A222-AE8C-4F1F-8EA2-16224B7778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03" name="Group 931">
                <a:extLst>
                  <a:ext uri="{FF2B5EF4-FFF2-40B4-BE49-F238E27FC236}">
                    <a16:creationId xmlns:a16="http://schemas.microsoft.com/office/drawing/2014/main" id="{898BF5F5-4F44-4120-8A32-2CEEDE2A6C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604" name="Freeform 932">
                  <a:extLst>
                    <a:ext uri="{FF2B5EF4-FFF2-40B4-BE49-F238E27FC236}">
                      <a16:creationId xmlns:a16="http://schemas.microsoft.com/office/drawing/2014/main" id="{F41F25A2-F962-41FE-80DE-D3ED75199A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05" name="Freeform 933">
                  <a:extLst>
                    <a:ext uri="{FF2B5EF4-FFF2-40B4-BE49-F238E27FC236}">
                      <a16:creationId xmlns:a16="http://schemas.microsoft.com/office/drawing/2014/main" id="{0224DD23-1062-4B7B-9574-E0BC2D57B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06" name="Group 934">
                <a:extLst>
                  <a:ext uri="{FF2B5EF4-FFF2-40B4-BE49-F238E27FC236}">
                    <a16:creationId xmlns:a16="http://schemas.microsoft.com/office/drawing/2014/main" id="{82F708E7-903F-4EA0-AD99-BEDE3CB5A9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607" name="Freeform 935">
                  <a:extLst>
                    <a:ext uri="{FF2B5EF4-FFF2-40B4-BE49-F238E27FC236}">
                      <a16:creationId xmlns:a16="http://schemas.microsoft.com/office/drawing/2014/main" id="{B5567B7F-EDCA-4A40-87E8-D924A26BF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08" name="Freeform 936">
                  <a:extLst>
                    <a:ext uri="{FF2B5EF4-FFF2-40B4-BE49-F238E27FC236}">
                      <a16:creationId xmlns:a16="http://schemas.microsoft.com/office/drawing/2014/main" id="{B6CA78A3-6EA8-46A0-8653-0094202C98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09" name="Group 937">
                <a:extLst>
                  <a:ext uri="{FF2B5EF4-FFF2-40B4-BE49-F238E27FC236}">
                    <a16:creationId xmlns:a16="http://schemas.microsoft.com/office/drawing/2014/main" id="{D87DDF31-30DC-4E1A-A11D-002D611827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610" name="Freeform 938">
                  <a:extLst>
                    <a:ext uri="{FF2B5EF4-FFF2-40B4-BE49-F238E27FC236}">
                      <a16:creationId xmlns:a16="http://schemas.microsoft.com/office/drawing/2014/main" id="{F0D30E80-17E1-4FD5-B01D-B8CAB3C961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11" name="Freeform 939">
                  <a:extLst>
                    <a:ext uri="{FF2B5EF4-FFF2-40B4-BE49-F238E27FC236}">
                      <a16:creationId xmlns:a16="http://schemas.microsoft.com/office/drawing/2014/main" id="{E225B35F-5FBE-4790-9E67-4987A9DA6F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12" name="Group 940">
                <a:extLst>
                  <a:ext uri="{FF2B5EF4-FFF2-40B4-BE49-F238E27FC236}">
                    <a16:creationId xmlns:a16="http://schemas.microsoft.com/office/drawing/2014/main" id="{C226DA79-35EB-430D-9AF1-6EEDDFAAD1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613" name="Freeform 941">
                  <a:extLst>
                    <a:ext uri="{FF2B5EF4-FFF2-40B4-BE49-F238E27FC236}">
                      <a16:creationId xmlns:a16="http://schemas.microsoft.com/office/drawing/2014/main" id="{136F054D-444E-407F-A22A-867CDE7D43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14" name="Freeform 942">
                  <a:extLst>
                    <a:ext uri="{FF2B5EF4-FFF2-40B4-BE49-F238E27FC236}">
                      <a16:creationId xmlns:a16="http://schemas.microsoft.com/office/drawing/2014/main" id="{D8BE3443-253E-4415-9E95-BDEFFB1F9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15" name="Group 943">
                <a:extLst>
                  <a:ext uri="{FF2B5EF4-FFF2-40B4-BE49-F238E27FC236}">
                    <a16:creationId xmlns:a16="http://schemas.microsoft.com/office/drawing/2014/main" id="{131DC36F-4D7D-43C2-A9E5-7D1E390BF4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616" name="Freeform 944">
                  <a:extLst>
                    <a:ext uri="{FF2B5EF4-FFF2-40B4-BE49-F238E27FC236}">
                      <a16:creationId xmlns:a16="http://schemas.microsoft.com/office/drawing/2014/main" id="{03B4ECD4-2AAC-4501-BD1F-B2F293DFDD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17" name="Freeform 945">
                  <a:extLst>
                    <a:ext uri="{FF2B5EF4-FFF2-40B4-BE49-F238E27FC236}">
                      <a16:creationId xmlns:a16="http://schemas.microsoft.com/office/drawing/2014/main" id="{1E1C7E44-70D4-4299-9EE3-6EC153F19E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18" name="Group 946">
                <a:extLst>
                  <a:ext uri="{FF2B5EF4-FFF2-40B4-BE49-F238E27FC236}">
                    <a16:creationId xmlns:a16="http://schemas.microsoft.com/office/drawing/2014/main" id="{89F65BB0-E201-4EFA-BEC8-FF04C9EC93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619" name="Freeform 947">
                  <a:extLst>
                    <a:ext uri="{FF2B5EF4-FFF2-40B4-BE49-F238E27FC236}">
                      <a16:creationId xmlns:a16="http://schemas.microsoft.com/office/drawing/2014/main" id="{6732B33B-C8C1-484A-9EBB-ACB1CC1351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20" name="Freeform 948">
                  <a:extLst>
                    <a:ext uri="{FF2B5EF4-FFF2-40B4-BE49-F238E27FC236}">
                      <a16:creationId xmlns:a16="http://schemas.microsoft.com/office/drawing/2014/main" id="{47F9402F-2BF7-485C-9814-DCCAE5C429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21" name="Group 949">
                <a:extLst>
                  <a:ext uri="{FF2B5EF4-FFF2-40B4-BE49-F238E27FC236}">
                    <a16:creationId xmlns:a16="http://schemas.microsoft.com/office/drawing/2014/main" id="{26663E98-FAB0-440E-9017-4D2BAA10FE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622" name="Freeform 950">
                  <a:extLst>
                    <a:ext uri="{FF2B5EF4-FFF2-40B4-BE49-F238E27FC236}">
                      <a16:creationId xmlns:a16="http://schemas.microsoft.com/office/drawing/2014/main" id="{5B0687BD-167F-4CDC-AE24-CB16AEDB01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23" name="Freeform 951">
                  <a:extLst>
                    <a:ext uri="{FF2B5EF4-FFF2-40B4-BE49-F238E27FC236}">
                      <a16:creationId xmlns:a16="http://schemas.microsoft.com/office/drawing/2014/main" id="{D0CF450B-46A7-4BF3-96B3-19B1B598F6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624" name="Freeform 952">
              <a:extLst>
                <a:ext uri="{FF2B5EF4-FFF2-40B4-BE49-F238E27FC236}">
                  <a16:creationId xmlns:a16="http://schemas.microsoft.com/office/drawing/2014/main" id="{6F3E0E55-07CC-4839-912D-54BEBA520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5" name="Freeform 953">
              <a:extLst>
                <a:ext uri="{FF2B5EF4-FFF2-40B4-BE49-F238E27FC236}">
                  <a16:creationId xmlns:a16="http://schemas.microsoft.com/office/drawing/2014/main" id="{623AA858-31B4-4079-8E8E-8D9F05678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6" name="Freeform 954">
              <a:extLst>
                <a:ext uri="{FF2B5EF4-FFF2-40B4-BE49-F238E27FC236}">
                  <a16:creationId xmlns:a16="http://schemas.microsoft.com/office/drawing/2014/main" id="{0E371693-3BE3-47F2-B497-4E328E7DD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7" name="Freeform 955">
              <a:extLst>
                <a:ext uri="{FF2B5EF4-FFF2-40B4-BE49-F238E27FC236}">
                  <a16:creationId xmlns:a16="http://schemas.microsoft.com/office/drawing/2014/main" id="{0F09F367-27FD-4419-9EEC-B89BD1D85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8" name="Freeform 956">
              <a:extLst>
                <a:ext uri="{FF2B5EF4-FFF2-40B4-BE49-F238E27FC236}">
                  <a16:creationId xmlns:a16="http://schemas.microsoft.com/office/drawing/2014/main" id="{09B2253F-B694-4C98-8F06-B61B4C93C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29" name="Freeform 957">
              <a:extLst>
                <a:ext uri="{FF2B5EF4-FFF2-40B4-BE49-F238E27FC236}">
                  <a16:creationId xmlns:a16="http://schemas.microsoft.com/office/drawing/2014/main" id="{1F1F6CC5-E4D4-4590-A245-3B600D74F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491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30" name="Freeform 958">
              <a:extLst>
                <a:ext uri="{FF2B5EF4-FFF2-40B4-BE49-F238E27FC236}">
                  <a16:creationId xmlns:a16="http://schemas.microsoft.com/office/drawing/2014/main" id="{7D1C95EC-EB8F-43ED-8A2C-8E6D7BA38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000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31" name="Freeform 959">
              <a:extLst>
                <a:ext uri="{FF2B5EF4-FFF2-40B4-BE49-F238E27FC236}">
                  <a16:creationId xmlns:a16="http://schemas.microsoft.com/office/drawing/2014/main" id="{5FE73F63-BE15-4231-8D5B-DA01CCDC9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632" name="Group 960">
            <a:extLst>
              <a:ext uri="{FF2B5EF4-FFF2-40B4-BE49-F238E27FC236}">
                <a16:creationId xmlns:a16="http://schemas.microsoft.com/office/drawing/2014/main" id="{2CB1FC1A-7CA5-42D8-82A0-F5DE0DFA1DD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680200" y="5273675"/>
            <a:ext cx="406400" cy="676275"/>
            <a:chOff x="4197" y="2670"/>
            <a:chExt cx="256" cy="426"/>
          </a:xfrm>
        </p:grpSpPr>
        <p:sp>
          <p:nvSpPr>
            <p:cNvPr id="29633" name="Freeform 961">
              <a:extLst>
                <a:ext uri="{FF2B5EF4-FFF2-40B4-BE49-F238E27FC236}">
                  <a16:creationId xmlns:a16="http://schemas.microsoft.com/office/drawing/2014/main" id="{0EF6B0BD-74C3-4506-9A81-111AEDDC3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728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634" name="Group 962">
              <a:extLst>
                <a:ext uri="{FF2B5EF4-FFF2-40B4-BE49-F238E27FC236}">
                  <a16:creationId xmlns:a16="http://schemas.microsoft.com/office/drawing/2014/main" id="{A94DEB62-6838-489A-9910-BE7096D579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2870"/>
              <a:ext cx="57" cy="142"/>
              <a:chOff x="4056" y="2047"/>
              <a:chExt cx="284" cy="707"/>
            </a:xfrm>
          </p:grpSpPr>
          <p:grpSp>
            <p:nvGrpSpPr>
              <p:cNvPr id="29635" name="Group 963">
                <a:extLst>
                  <a:ext uri="{FF2B5EF4-FFF2-40B4-BE49-F238E27FC236}">
                    <a16:creationId xmlns:a16="http://schemas.microsoft.com/office/drawing/2014/main" id="{AFA63021-F8C1-4AF2-8CF4-41B4BF7E64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636" name="Freeform 964">
                  <a:extLst>
                    <a:ext uri="{FF2B5EF4-FFF2-40B4-BE49-F238E27FC236}">
                      <a16:creationId xmlns:a16="http://schemas.microsoft.com/office/drawing/2014/main" id="{4E9CC52D-2682-43D7-B030-471411725B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37" name="Freeform 965">
                  <a:extLst>
                    <a:ext uri="{FF2B5EF4-FFF2-40B4-BE49-F238E27FC236}">
                      <a16:creationId xmlns:a16="http://schemas.microsoft.com/office/drawing/2014/main" id="{09E3F777-8177-403B-894E-058E5E7BB5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38" name="Group 966">
                <a:extLst>
                  <a:ext uri="{FF2B5EF4-FFF2-40B4-BE49-F238E27FC236}">
                    <a16:creationId xmlns:a16="http://schemas.microsoft.com/office/drawing/2014/main" id="{E78AB44A-1C81-4355-80C9-217E60CF15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639" name="Freeform 967">
                  <a:extLst>
                    <a:ext uri="{FF2B5EF4-FFF2-40B4-BE49-F238E27FC236}">
                      <a16:creationId xmlns:a16="http://schemas.microsoft.com/office/drawing/2014/main" id="{6D0080AC-9D93-4505-BF69-0877AEA41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40" name="Freeform 968">
                  <a:extLst>
                    <a:ext uri="{FF2B5EF4-FFF2-40B4-BE49-F238E27FC236}">
                      <a16:creationId xmlns:a16="http://schemas.microsoft.com/office/drawing/2014/main" id="{044114E4-BB89-445E-916A-DBFA950C61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41" name="Group 969">
                <a:extLst>
                  <a:ext uri="{FF2B5EF4-FFF2-40B4-BE49-F238E27FC236}">
                    <a16:creationId xmlns:a16="http://schemas.microsoft.com/office/drawing/2014/main" id="{A9731296-71B4-44A4-B316-4E64A069D6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642" name="Freeform 970">
                  <a:extLst>
                    <a:ext uri="{FF2B5EF4-FFF2-40B4-BE49-F238E27FC236}">
                      <a16:creationId xmlns:a16="http://schemas.microsoft.com/office/drawing/2014/main" id="{CC297AA7-E600-4145-B164-D71CA5D668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43" name="Freeform 971">
                  <a:extLst>
                    <a:ext uri="{FF2B5EF4-FFF2-40B4-BE49-F238E27FC236}">
                      <a16:creationId xmlns:a16="http://schemas.microsoft.com/office/drawing/2014/main" id="{4C26DF0E-8259-4F88-BF8B-96C191E83E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44" name="Group 972">
                <a:extLst>
                  <a:ext uri="{FF2B5EF4-FFF2-40B4-BE49-F238E27FC236}">
                    <a16:creationId xmlns:a16="http://schemas.microsoft.com/office/drawing/2014/main" id="{03576C64-4B8F-4370-8C80-E2C0503984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645" name="Freeform 973">
                  <a:extLst>
                    <a:ext uri="{FF2B5EF4-FFF2-40B4-BE49-F238E27FC236}">
                      <a16:creationId xmlns:a16="http://schemas.microsoft.com/office/drawing/2014/main" id="{A259C445-0B76-49A1-AA5C-0AFA22A104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46" name="Freeform 974">
                  <a:extLst>
                    <a:ext uri="{FF2B5EF4-FFF2-40B4-BE49-F238E27FC236}">
                      <a16:creationId xmlns:a16="http://schemas.microsoft.com/office/drawing/2014/main" id="{1096ECB4-438C-455E-A120-3EF8D9A303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47" name="Group 975">
                <a:extLst>
                  <a:ext uri="{FF2B5EF4-FFF2-40B4-BE49-F238E27FC236}">
                    <a16:creationId xmlns:a16="http://schemas.microsoft.com/office/drawing/2014/main" id="{585378D9-4BFB-4AA8-8BBF-3B432A38C1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648" name="Freeform 976">
                  <a:extLst>
                    <a:ext uri="{FF2B5EF4-FFF2-40B4-BE49-F238E27FC236}">
                      <a16:creationId xmlns:a16="http://schemas.microsoft.com/office/drawing/2014/main" id="{17DA810F-ADB6-48EC-A8F9-5F640F50CE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49" name="Freeform 977">
                  <a:extLst>
                    <a:ext uri="{FF2B5EF4-FFF2-40B4-BE49-F238E27FC236}">
                      <a16:creationId xmlns:a16="http://schemas.microsoft.com/office/drawing/2014/main" id="{21A61410-D9C4-4213-A29A-DD11E0FA6D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50" name="Group 978">
                <a:extLst>
                  <a:ext uri="{FF2B5EF4-FFF2-40B4-BE49-F238E27FC236}">
                    <a16:creationId xmlns:a16="http://schemas.microsoft.com/office/drawing/2014/main" id="{1CAB00DE-E2C7-4482-AEF3-DA5AD6A774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651" name="Freeform 979">
                  <a:extLst>
                    <a:ext uri="{FF2B5EF4-FFF2-40B4-BE49-F238E27FC236}">
                      <a16:creationId xmlns:a16="http://schemas.microsoft.com/office/drawing/2014/main" id="{F6E1834B-C535-40A7-8C37-F74E7AAB4B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52" name="Freeform 980">
                  <a:extLst>
                    <a:ext uri="{FF2B5EF4-FFF2-40B4-BE49-F238E27FC236}">
                      <a16:creationId xmlns:a16="http://schemas.microsoft.com/office/drawing/2014/main" id="{C4E68E8C-C0AF-4E29-A231-8459C44F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53" name="Group 981">
                <a:extLst>
                  <a:ext uri="{FF2B5EF4-FFF2-40B4-BE49-F238E27FC236}">
                    <a16:creationId xmlns:a16="http://schemas.microsoft.com/office/drawing/2014/main" id="{1C608C8A-A7E2-4279-80F5-80CC4FFD14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654" name="Freeform 982">
                  <a:extLst>
                    <a:ext uri="{FF2B5EF4-FFF2-40B4-BE49-F238E27FC236}">
                      <a16:creationId xmlns:a16="http://schemas.microsoft.com/office/drawing/2014/main" id="{46D59D42-35E4-4C80-956F-39DB53D002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55" name="Freeform 983">
                  <a:extLst>
                    <a:ext uri="{FF2B5EF4-FFF2-40B4-BE49-F238E27FC236}">
                      <a16:creationId xmlns:a16="http://schemas.microsoft.com/office/drawing/2014/main" id="{39B88671-4A89-42FC-9DED-2CA0500A38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56" name="Group 984">
                <a:extLst>
                  <a:ext uri="{FF2B5EF4-FFF2-40B4-BE49-F238E27FC236}">
                    <a16:creationId xmlns:a16="http://schemas.microsoft.com/office/drawing/2014/main" id="{3F20057E-8BB5-4B70-A45B-D122562DFA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657" name="Freeform 985">
                  <a:extLst>
                    <a:ext uri="{FF2B5EF4-FFF2-40B4-BE49-F238E27FC236}">
                      <a16:creationId xmlns:a16="http://schemas.microsoft.com/office/drawing/2014/main" id="{CF7EE361-5AB4-4E76-B07A-0276F6BD8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58" name="Freeform 986">
                  <a:extLst>
                    <a:ext uri="{FF2B5EF4-FFF2-40B4-BE49-F238E27FC236}">
                      <a16:creationId xmlns:a16="http://schemas.microsoft.com/office/drawing/2014/main" id="{45DC987D-B1D7-4BDC-AC61-CD2FA87BA4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659" name="Freeform 987">
              <a:extLst>
                <a:ext uri="{FF2B5EF4-FFF2-40B4-BE49-F238E27FC236}">
                  <a16:creationId xmlns:a16="http://schemas.microsoft.com/office/drawing/2014/main" id="{EF33CA4E-A070-4FCC-BD12-60DBCEF96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0" name="Freeform 988">
              <a:extLst>
                <a:ext uri="{FF2B5EF4-FFF2-40B4-BE49-F238E27FC236}">
                  <a16:creationId xmlns:a16="http://schemas.microsoft.com/office/drawing/2014/main" id="{06B5F4D1-FD19-4DF5-9E31-F3E85CFE8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1" name="Freeform 989">
              <a:extLst>
                <a:ext uri="{FF2B5EF4-FFF2-40B4-BE49-F238E27FC236}">
                  <a16:creationId xmlns:a16="http://schemas.microsoft.com/office/drawing/2014/main" id="{BF8C1819-FF99-404F-BD8A-4D1A75B92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2" name="Freeform 990">
              <a:extLst>
                <a:ext uri="{FF2B5EF4-FFF2-40B4-BE49-F238E27FC236}">
                  <a16:creationId xmlns:a16="http://schemas.microsoft.com/office/drawing/2014/main" id="{F49CB6ED-2C7E-497B-9612-6DDB6FBCA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3" name="Freeform 991">
              <a:extLst>
                <a:ext uri="{FF2B5EF4-FFF2-40B4-BE49-F238E27FC236}">
                  <a16:creationId xmlns:a16="http://schemas.microsoft.com/office/drawing/2014/main" id="{5A5DC208-9A25-4C51-8DBB-FB56DA95F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4" name="Freeform 992">
              <a:extLst>
                <a:ext uri="{FF2B5EF4-FFF2-40B4-BE49-F238E27FC236}">
                  <a16:creationId xmlns:a16="http://schemas.microsoft.com/office/drawing/2014/main" id="{3F35BE2A-1759-4AEB-99E6-E8D1E1062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010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5" name="Freeform 993">
              <a:extLst>
                <a:ext uri="{FF2B5EF4-FFF2-40B4-BE49-F238E27FC236}">
                  <a16:creationId xmlns:a16="http://schemas.microsoft.com/office/drawing/2014/main" id="{CE59C916-6891-478A-9669-F80A95351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66" name="Freeform 994">
              <a:extLst>
                <a:ext uri="{FF2B5EF4-FFF2-40B4-BE49-F238E27FC236}">
                  <a16:creationId xmlns:a16="http://schemas.microsoft.com/office/drawing/2014/main" id="{0D59DB8B-2CE5-40AF-9A4C-30E3AACE3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667" name="Group 995">
            <a:extLst>
              <a:ext uri="{FF2B5EF4-FFF2-40B4-BE49-F238E27FC236}">
                <a16:creationId xmlns:a16="http://schemas.microsoft.com/office/drawing/2014/main" id="{18070D19-1A6A-48B7-8641-5D6FC632359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40450" y="6038850"/>
            <a:ext cx="406400" cy="677863"/>
            <a:chOff x="4707" y="2670"/>
            <a:chExt cx="256" cy="427"/>
          </a:xfrm>
        </p:grpSpPr>
        <p:sp>
          <p:nvSpPr>
            <p:cNvPr id="29668" name="Freeform 996">
              <a:extLst>
                <a:ext uri="{FF2B5EF4-FFF2-40B4-BE49-F238E27FC236}">
                  <a16:creationId xmlns:a16="http://schemas.microsoft.com/office/drawing/2014/main" id="{26DFC175-8D27-4488-B42B-81A0693AF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72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669" name="Group 997">
              <a:extLst>
                <a:ext uri="{FF2B5EF4-FFF2-40B4-BE49-F238E27FC236}">
                  <a16:creationId xmlns:a16="http://schemas.microsoft.com/office/drawing/2014/main" id="{84109D53-AF3E-481C-82C4-55B8BCFACB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2870"/>
              <a:ext cx="57" cy="142"/>
              <a:chOff x="4056" y="2047"/>
              <a:chExt cx="284" cy="707"/>
            </a:xfrm>
          </p:grpSpPr>
          <p:grpSp>
            <p:nvGrpSpPr>
              <p:cNvPr id="29670" name="Group 998">
                <a:extLst>
                  <a:ext uri="{FF2B5EF4-FFF2-40B4-BE49-F238E27FC236}">
                    <a16:creationId xmlns:a16="http://schemas.microsoft.com/office/drawing/2014/main" id="{C65979C0-BA4A-483A-A910-F485030EF6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671" name="Freeform 999">
                  <a:extLst>
                    <a:ext uri="{FF2B5EF4-FFF2-40B4-BE49-F238E27FC236}">
                      <a16:creationId xmlns:a16="http://schemas.microsoft.com/office/drawing/2014/main" id="{B430A4BD-9062-41B9-AA6F-E11901F0AA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72" name="Freeform 1000">
                  <a:extLst>
                    <a:ext uri="{FF2B5EF4-FFF2-40B4-BE49-F238E27FC236}">
                      <a16:creationId xmlns:a16="http://schemas.microsoft.com/office/drawing/2014/main" id="{55B37A3D-5AF4-4299-B981-EFFBE720C1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73" name="Group 1001">
                <a:extLst>
                  <a:ext uri="{FF2B5EF4-FFF2-40B4-BE49-F238E27FC236}">
                    <a16:creationId xmlns:a16="http://schemas.microsoft.com/office/drawing/2014/main" id="{8F867C5D-5680-435D-9AFE-F469F3BA76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674" name="Freeform 1002">
                  <a:extLst>
                    <a:ext uri="{FF2B5EF4-FFF2-40B4-BE49-F238E27FC236}">
                      <a16:creationId xmlns:a16="http://schemas.microsoft.com/office/drawing/2014/main" id="{5F1B80C7-C582-4028-9810-A5751D0F58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75" name="Freeform 1003">
                  <a:extLst>
                    <a:ext uri="{FF2B5EF4-FFF2-40B4-BE49-F238E27FC236}">
                      <a16:creationId xmlns:a16="http://schemas.microsoft.com/office/drawing/2014/main" id="{B98B07F2-71B0-44CA-80DF-6121C7A79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76" name="Group 1004">
                <a:extLst>
                  <a:ext uri="{FF2B5EF4-FFF2-40B4-BE49-F238E27FC236}">
                    <a16:creationId xmlns:a16="http://schemas.microsoft.com/office/drawing/2014/main" id="{302E3302-247A-4C96-B525-78DD6DB33E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677" name="Freeform 1005">
                  <a:extLst>
                    <a:ext uri="{FF2B5EF4-FFF2-40B4-BE49-F238E27FC236}">
                      <a16:creationId xmlns:a16="http://schemas.microsoft.com/office/drawing/2014/main" id="{B7E554F0-20B1-4741-8F74-9B81A2B70B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78" name="Freeform 1006">
                  <a:extLst>
                    <a:ext uri="{FF2B5EF4-FFF2-40B4-BE49-F238E27FC236}">
                      <a16:creationId xmlns:a16="http://schemas.microsoft.com/office/drawing/2014/main" id="{07CD2E8C-58D1-4CFF-B382-F830268325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79" name="Group 1007">
                <a:extLst>
                  <a:ext uri="{FF2B5EF4-FFF2-40B4-BE49-F238E27FC236}">
                    <a16:creationId xmlns:a16="http://schemas.microsoft.com/office/drawing/2014/main" id="{E079D461-53A4-444E-8FBA-B691FAFF6F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680" name="Freeform 1008">
                  <a:extLst>
                    <a:ext uri="{FF2B5EF4-FFF2-40B4-BE49-F238E27FC236}">
                      <a16:creationId xmlns:a16="http://schemas.microsoft.com/office/drawing/2014/main" id="{B102A137-AB8E-4885-B7CB-FDB17D93C0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81" name="Freeform 1009">
                  <a:extLst>
                    <a:ext uri="{FF2B5EF4-FFF2-40B4-BE49-F238E27FC236}">
                      <a16:creationId xmlns:a16="http://schemas.microsoft.com/office/drawing/2014/main" id="{A3BBB34D-E511-471C-939C-3E66404613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82" name="Group 1010">
                <a:extLst>
                  <a:ext uri="{FF2B5EF4-FFF2-40B4-BE49-F238E27FC236}">
                    <a16:creationId xmlns:a16="http://schemas.microsoft.com/office/drawing/2014/main" id="{6D9E47AC-6F7C-42C4-82A7-85FC0A8943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683" name="Freeform 1011">
                  <a:extLst>
                    <a:ext uri="{FF2B5EF4-FFF2-40B4-BE49-F238E27FC236}">
                      <a16:creationId xmlns:a16="http://schemas.microsoft.com/office/drawing/2014/main" id="{BCFD14C5-A976-4664-864B-7112F6A025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84" name="Freeform 1012">
                  <a:extLst>
                    <a:ext uri="{FF2B5EF4-FFF2-40B4-BE49-F238E27FC236}">
                      <a16:creationId xmlns:a16="http://schemas.microsoft.com/office/drawing/2014/main" id="{B18C3D32-3A00-4362-94F2-1A69C35588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85" name="Group 1013">
                <a:extLst>
                  <a:ext uri="{FF2B5EF4-FFF2-40B4-BE49-F238E27FC236}">
                    <a16:creationId xmlns:a16="http://schemas.microsoft.com/office/drawing/2014/main" id="{ED9656DA-7655-40A1-A34F-CB7171F65B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686" name="Freeform 1014">
                  <a:extLst>
                    <a:ext uri="{FF2B5EF4-FFF2-40B4-BE49-F238E27FC236}">
                      <a16:creationId xmlns:a16="http://schemas.microsoft.com/office/drawing/2014/main" id="{9FC3972E-81EE-4EFC-98DA-E33D78558C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87" name="Freeform 1015">
                  <a:extLst>
                    <a:ext uri="{FF2B5EF4-FFF2-40B4-BE49-F238E27FC236}">
                      <a16:creationId xmlns:a16="http://schemas.microsoft.com/office/drawing/2014/main" id="{4B2474F8-8A50-4D7B-A554-1CE1F3300A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88" name="Group 1016">
                <a:extLst>
                  <a:ext uri="{FF2B5EF4-FFF2-40B4-BE49-F238E27FC236}">
                    <a16:creationId xmlns:a16="http://schemas.microsoft.com/office/drawing/2014/main" id="{7EE77380-24BE-4E5A-8FCE-1626A4A02B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689" name="Freeform 1017">
                  <a:extLst>
                    <a:ext uri="{FF2B5EF4-FFF2-40B4-BE49-F238E27FC236}">
                      <a16:creationId xmlns:a16="http://schemas.microsoft.com/office/drawing/2014/main" id="{25160B80-F90C-4EA4-9D41-D54F107A42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90" name="Freeform 1018">
                  <a:extLst>
                    <a:ext uri="{FF2B5EF4-FFF2-40B4-BE49-F238E27FC236}">
                      <a16:creationId xmlns:a16="http://schemas.microsoft.com/office/drawing/2014/main" id="{FDAACF8D-EB87-4E0A-A6A6-BC6049FAF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91" name="Group 1019">
                <a:extLst>
                  <a:ext uri="{FF2B5EF4-FFF2-40B4-BE49-F238E27FC236}">
                    <a16:creationId xmlns:a16="http://schemas.microsoft.com/office/drawing/2014/main" id="{0CBFA895-33D1-4D60-9825-A3E97D3BA1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692" name="Freeform 1020">
                  <a:extLst>
                    <a:ext uri="{FF2B5EF4-FFF2-40B4-BE49-F238E27FC236}">
                      <a16:creationId xmlns:a16="http://schemas.microsoft.com/office/drawing/2014/main" id="{068B8151-BE83-4BA0-8E92-920698E187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93" name="Freeform 1021">
                  <a:extLst>
                    <a:ext uri="{FF2B5EF4-FFF2-40B4-BE49-F238E27FC236}">
                      <a16:creationId xmlns:a16="http://schemas.microsoft.com/office/drawing/2014/main" id="{60428FE7-6E6E-41E3-83A3-3AB53FC2B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694" name="Freeform 1022">
              <a:extLst>
                <a:ext uri="{FF2B5EF4-FFF2-40B4-BE49-F238E27FC236}">
                  <a16:creationId xmlns:a16="http://schemas.microsoft.com/office/drawing/2014/main" id="{90E2A68A-9889-4374-ACC5-07DBC5991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5" name="Freeform 1023">
              <a:extLst>
                <a:ext uri="{FF2B5EF4-FFF2-40B4-BE49-F238E27FC236}">
                  <a16:creationId xmlns:a16="http://schemas.microsoft.com/office/drawing/2014/main" id="{36CA5A63-3B2D-40E5-B69B-1B54A9738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6" name="Freeform 1024">
              <a:extLst>
                <a:ext uri="{FF2B5EF4-FFF2-40B4-BE49-F238E27FC236}">
                  <a16:creationId xmlns:a16="http://schemas.microsoft.com/office/drawing/2014/main" id="{F73A225C-890E-43FB-95F2-BE292BCAF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7" name="Freeform 1025">
              <a:extLst>
                <a:ext uri="{FF2B5EF4-FFF2-40B4-BE49-F238E27FC236}">
                  <a16:creationId xmlns:a16="http://schemas.microsoft.com/office/drawing/2014/main" id="{D4E6AE5E-763D-40C9-A3E3-06DA8A22B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8" name="Freeform 1026">
              <a:extLst>
                <a:ext uri="{FF2B5EF4-FFF2-40B4-BE49-F238E27FC236}">
                  <a16:creationId xmlns:a16="http://schemas.microsoft.com/office/drawing/2014/main" id="{531CEC71-D3AB-40FE-B386-451F52882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99" name="Freeform 1027">
              <a:extLst>
                <a:ext uri="{FF2B5EF4-FFF2-40B4-BE49-F238E27FC236}">
                  <a16:creationId xmlns:a16="http://schemas.microsoft.com/office/drawing/2014/main" id="{4E54E9D1-7205-4F8C-8E59-1CB9B4A87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009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0" name="Freeform 1028">
              <a:extLst>
                <a:ext uri="{FF2B5EF4-FFF2-40B4-BE49-F238E27FC236}">
                  <a16:creationId xmlns:a16="http://schemas.microsoft.com/office/drawing/2014/main" id="{97B07601-85B6-45B0-B13B-18A674572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1" name="Freeform 1029">
              <a:extLst>
                <a:ext uri="{FF2B5EF4-FFF2-40B4-BE49-F238E27FC236}">
                  <a16:creationId xmlns:a16="http://schemas.microsoft.com/office/drawing/2014/main" id="{6001E018-D293-47C1-B1CF-3335D5BA6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02" name="Group 1030">
            <a:extLst>
              <a:ext uri="{FF2B5EF4-FFF2-40B4-BE49-F238E27FC236}">
                <a16:creationId xmlns:a16="http://schemas.microsoft.com/office/drawing/2014/main" id="{D20FB0EC-94E2-4CFB-9AC9-1EF9745E6FB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40450" y="5273675"/>
            <a:ext cx="406400" cy="676275"/>
            <a:chOff x="4197" y="3151"/>
            <a:chExt cx="256" cy="426"/>
          </a:xfrm>
        </p:grpSpPr>
        <p:sp>
          <p:nvSpPr>
            <p:cNvPr id="29703" name="Freeform 1031">
              <a:extLst>
                <a:ext uri="{FF2B5EF4-FFF2-40B4-BE49-F238E27FC236}">
                  <a16:creationId xmlns:a16="http://schemas.microsoft.com/office/drawing/2014/main" id="{8C083B64-BA58-4D8A-A068-DA041569E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20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704" name="Group 1032">
              <a:extLst>
                <a:ext uri="{FF2B5EF4-FFF2-40B4-BE49-F238E27FC236}">
                  <a16:creationId xmlns:a16="http://schemas.microsoft.com/office/drawing/2014/main" id="{462B025D-1A25-4C47-8173-C756827CE5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3351"/>
              <a:ext cx="57" cy="142"/>
              <a:chOff x="4056" y="2047"/>
              <a:chExt cx="284" cy="707"/>
            </a:xfrm>
          </p:grpSpPr>
          <p:grpSp>
            <p:nvGrpSpPr>
              <p:cNvPr id="29705" name="Group 1033">
                <a:extLst>
                  <a:ext uri="{FF2B5EF4-FFF2-40B4-BE49-F238E27FC236}">
                    <a16:creationId xmlns:a16="http://schemas.microsoft.com/office/drawing/2014/main" id="{43687037-7BA5-491A-9117-16840D81B4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706" name="Freeform 1034">
                  <a:extLst>
                    <a:ext uri="{FF2B5EF4-FFF2-40B4-BE49-F238E27FC236}">
                      <a16:creationId xmlns:a16="http://schemas.microsoft.com/office/drawing/2014/main" id="{5F30C79E-23F2-457E-8EF9-B5BCB548D4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07" name="Freeform 1035">
                  <a:extLst>
                    <a:ext uri="{FF2B5EF4-FFF2-40B4-BE49-F238E27FC236}">
                      <a16:creationId xmlns:a16="http://schemas.microsoft.com/office/drawing/2014/main" id="{9408FE03-98E5-4765-BC30-266E81711F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08" name="Group 1036">
                <a:extLst>
                  <a:ext uri="{FF2B5EF4-FFF2-40B4-BE49-F238E27FC236}">
                    <a16:creationId xmlns:a16="http://schemas.microsoft.com/office/drawing/2014/main" id="{18735023-6E88-41C0-9422-437B795E1C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709" name="Freeform 1037">
                  <a:extLst>
                    <a:ext uri="{FF2B5EF4-FFF2-40B4-BE49-F238E27FC236}">
                      <a16:creationId xmlns:a16="http://schemas.microsoft.com/office/drawing/2014/main" id="{6AEC1945-327C-43ED-9123-3A768627E1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0" name="Freeform 1038">
                  <a:extLst>
                    <a:ext uri="{FF2B5EF4-FFF2-40B4-BE49-F238E27FC236}">
                      <a16:creationId xmlns:a16="http://schemas.microsoft.com/office/drawing/2014/main" id="{8A83A361-359B-40A7-AB7C-40E5B026F6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11" name="Group 1039">
                <a:extLst>
                  <a:ext uri="{FF2B5EF4-FFF2-40B4-BE49-F238E27FC236}">
                    <a16:creationId xmlns:a16="http://schemas.microsoft.com/office/drawing/2014/main" id="{C6B9AA3A-F038-488F-A207-A7CFD1B0AD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712" name="Freeform 1040">
                  <a:extLst>
                    <a:ext uri="{FF2B5EF4-FFF2-40B4-BE49-F238E27FC236}">
                      <a16:creationId xmlns:a16="http://schemas.microsoft.com/office/drawing/2014/main" id="{916A5FC1-325D-4723-932A-A6453949E4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3" name="Freeform 1041">
                  <a:extLst>
                    <a:ext uri="{FF2B5EF4-FFF2-40B4-BE49-F238E27FC236}">
                      <a16:creationId xmlns:a16="http://schemas.microsoft.com/office/drawing/2014/main" id="{C8947C1E-C125-440C-A674-057AB470DD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14" name="Group 1042">
                <a:extLst>
                  <a:ext uri="{FF2B5EF4-FFF2-40B4-BE49-F238E27FC236}">
                    <a16:creationId xmlns:a16="http://schemas.microsoft.com/office/drawing/2014/main" id="{651BA07B-3C35-47D7-87A7-F3F9C98C45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715" name="Freeform 1043">
                  <a:extLst>
                    <a:ext uri="{FF2B5EF4-FFF2-40B4-BE49-F238E27FC236}">
                      <a16:creationId xmlns:a16="http://schemas.microsoft.com/office/drawing/2014/main" id="{6F25B631-E8BE-474F-9E3A-FBEBBF7958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6" name="Freeform 1044">
                  <a:extLst>
                    <a:ext uri="{FF2B5EF4-FFF2-40B4-BE49-F238E27FC236}">
                      <a16:creationId xmlns:a16="http://schemas.microsoft.com/office/drawing/2014/main" id="{DD8BD502-9F4E-45DA-B04D-C7DA3421D0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17" name="Group 1045">
                <a:extLst>
                  <a:ext uri="{FF2B5EF4-FFF2-40B4-BE49-F238E27FC236}">
                    <a16:creationId xmlns:a16="http://schemas.microsoft.com/office/drawing/2014/main" id="{772FCBE7-C9D9-4399-90B5-E38612898A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718" name="Freeform 1046">
                  <a:extLst>
                    <a:ext uri="{FF2B5EF4-FFF2-40B4-BE49-F238E27FC236}">
                      <a16:creationId xmlns:a16="http://schemas.microsoft.com/office/drawing/2014/main" id="{F4D03719-0265-4338-9A97-A963829CB9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9" name="Freeform 1047">
                  <a:extLst>
                    <a:ext uri="{FF2B5EF4-FFF2-40B4-BE49-F238E27FC236}">
                      <a16:creationId xmlns:a16="http://schemas.microsoft.com/office/drawing/2014/main" id="{177D4B97-773C-45F4-BCEF-A7E4E04A76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20" name="Group 1048">
                <a:extLst>
                  <a:ext uri="{FF2B5EF4-FFF2-40B4-BE49-F238E27FC236}">
                    <a16:creationId xmlns:a16="http://schemas.microsoft.com/office/drawing/2014/main" id="{E881C0A4-F79E-4884-A9BC-288A606F42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721" name="Freeform 1049">
                  <a:extLst>
                    <a:ext uri="{FF2B5EF4-FFF2-40B4-BE49-F238E27FC236}">
                      <a16:creationId xmlns:a16="http://schemas.microsoft.com/office/drawing/2014/main" id="{34A50FD7-8792-40D4-B10F-DC48F00962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22" name="Freeform 1050">
                  <a:extLst>
                    <a:ext uri="{FF2B5EF4-FFF2-40B4-BE49-F238E27FC236}">
                      <a16:creationId xmlns:a16="http://schemas.microsoft.com/office/drawing/2014/main" id="{624E1FB5-6EB6-4C18-AFEA-0661BCD767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23" name="Group 1051">
                <a:extLst>
                  <a:ext uri="{FF2B5EF4-FFF2-40B4-BE49-F238E27FC236}">
                    <a16:creationId xmlns:a16="http://schemas.microsoft.com/office/drawing/2014/main" id="{D47DBE65-48BD-4718-B4E3-AB258D1D99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724" name="Freeform 1052">
                  <a:extLst>
                    <a:ext uri="{FF2B5EF4-FFF2-40B4-BE49-F238E27FC236}">
                      <a16:creationId xmlns:a16="http://schemas.microsoft.com/office/drawing/2014/main" id="{6EDCEFF1-004C-4F06-BBFB-BDBD4A2C0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25" name="Freeform 1053">
                  <a:extLst>
                    <a:ext uri="{FF2B5EF4-FFF2-40B4-BE49-F238E27FC236}">
                      <a16:creationId xmlns:a16="http://schemas.microsoft.com/office/drawing/2014/main" id="{94C10726-5E41-493A-A67E-BAA2CB5AEB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26" name="Group 1054">
                <a:extLst>
                  <a:ext uri="{FF2B5EF4-FFF2-40B4-BE49-F238E27FC236}">
                    <a16:creationId xmlns:a16="http://schemas.microsoft.com/office/drawing/2014/main" id="{CF5A8F58-46B0-4826-969A-193BD1A663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727" name="Freeform 1055">
                  <a:extLst>
                    <a:ext uri="{FF2B5EF4-FFF2-40B4-BE49-F238E27FC236}">
                      <a16:creationId xmlns:a16="http://schemas.microsoft.com/office/drawing/2014/main" id="{80C1F748-F516-4878-AC6B-82494BA42D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28" name="Freeform 1056">
                  <a:extLst>
                    <a:ext uri="{FF2B5EF4-FFF2-40B4-BE49-F238E27FC236}">
                      <a16:creationId xmlns:a16="http://schemas.microsoft.com/office/drawing/2014/main" id="{33E33A8A-9CA8-4452-AD43-CC44059966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729" name="Freeform 1057">
              <a:extLst>
                <a:ext uri="{FF2B5EF4-FFF2-40B4-BE49-F238E27FC236}">
                  <a16:creationId xmlns:a16="http://schemas.microsoft.com/office/drawing/2014/main" id="{1214F6B4-2207-408C-9507-362CF2228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0" name="Freeform 1058">
              <a:extLst>
                <a:ext uri="{FF2B5EF4-FFF2-40B4-BE49-F238E27FC236}">
                  <a16:creationId xmlns:a16="http://schemas.microsoft.com/office/drawing/2014/main" id="{EECD15A5-4495-445C-9306-7F053A35A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1" name="Freeform 1059">
              <a:extLst>
                <a:ext uri="{FF2B5EF4-FFF2-40B4-BE49-F238E27FC236}">
                  <a16:creationId xmlns:a16="http://schemas.microsoft.com/office/drawing/2014/main" id="{E68BD08A-9FF3-43E8-94D4-2A94FC7B5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2" name="Freeform 1060">
              <a:extLst>
                <a:ext uri="{FF2B5EF4-FFF2-40B4-BE49-F238E27FC236}">
                  <a16:creationId xmlns:a16="http://schemas.microsoft.com/office/drawing/2014/main" id="{AB5B40BE-C445-4F10-BF4F-08546D47A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3" name="Freeform 1061">
              <a:extLst>
                <a:ext uri="{FF2B5EF4-FFF2-40B4-BE49-F238E27FC236}">
                  <a16:creationId xmlns:a16="http://schemas.microsoft.com/office/drawing/2014/main" id="{3A382014-6679-470E-BE6D-B7044CDB9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4" name="Freeform 1062">
              <a:extLst>
                <a:ext uri="{FF2B5EF4-FFF2-40B4-BE49-F238E27FC236}">
                  <a16:creationId xmlns:a16="http://schemas.microsoft.com/office/drawing/2014/main" id="{F1A56DC2-F375-4209-A000-2B9461E89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491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5" name="Freeform 1063">
              <a:extLst>
                <a:ext uri="{FF2B5EF4-FFF2-40B4-BE49-F238E27FC236}">
                  <a16:creationId xmlns:a16="http://schemas.microsoft.com/office/drawing/2014/main" id="{F3D624DA-6DA8-4B3E-BE33-DBC654589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6" name="Freeform 1064">
              <a:extLst>
                <a:ext uri="{FF2B5EF4-FFF2-40B4-BE49-F238E27FC236}">
                  <a16:creationId xmlns:a16="http://schemas.microsoft.com/office/drawing/2014/main" id="{F9187CCC-30F1-480B-8B5F-9E91B6A13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37" name="Group 1065">
            <a:extLst>
              <a:ext uri="{FF2B5EF4-FFF2-40B4-BE49-F238E27FC236}">
                <a16:creationId xmlns:a16="http://schemas.microsoft.com/office/drawing/2014/main" id="{A72CBBDB-F526-4B4A-B972-F451A129D00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600700" y="6038850"/>
            <a:ext cx="406400" cy="677863"/>
            <a:chOff x="4707" y="3151"/>
            <a:chExt cx="256" cy="427"/>
          </a:xfrm>
        </p:grpSpPr>
        <p:sp>
          <p:nvSpPr>
            <p:cNvPr id="29738" name="Freeform 1066">
              <a:extLst>
                <a:ext uri="{FF2B5EF4-FFF2-40B4-BE49-F238E27FC236}">
                  <a16:creationId xmlns:a16="http://schemas.microsoft.com/office/drawing/2014/main" id="{29AE6FFA-0167-4267-8747-C1E6DF3CE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210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739" name="Group 1067">
              <a:extLst>
                <a:ext uri="{FF2B5EF4-FFF2-40B4-BE49-F238E27FC236}">
                  <a16:creationId xmlns:a16="http://schemas.microsoft.com/office/drawing/2014/main" id="{6A610F56-03DA-4D0E-85E2-E14D074545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3351"/>
              <a:ext cx="57" cy="142"/>
              <a:chOff x="4056" y="2047"/>
              <a:chExt cx="284" cy="707"/>
            </a:xfrm>
          </p:grpSpPr>
          <p:grpSp>
            <p:nvGrpSpPr>
              <p:cNvPr id="29740" name="Group 1068">
                <a:extLst>
                  <a:ext uri="{FF2B5EF4-FFF2-40B4-BE49-F238E27FC236}">
                    <a16:creationId xmlns:a16="http://schemas.microsoft.com/office/drawing/2014/main" id="{D0645EF6-321B-41A5-9FDF-F8A7A2EAFF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741" name="Freeform 1069">
                  <a:extLst>
                    <a:ext uri="{FF2B5EF4-FFF2-40B4-BE49-F238E27FC236}">
                      <a16:creationId xmlns:a16="http://schemas.microsoft.com/office/drawing/2014/main" id="{9BFCEBBA-C60C-45AD-B1C5-4192FBAEB5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42" name="Freeform 1070">
                  <a:extLst>
                    <a:ext uri="{FF2B5EF4-FFF2-40B4-BE49-F238E27FC236}">
                      <a16:creationId xmlns:a16="http://schemas.microsoft.com/office/drawing/2014/main" id="{E3B75D1C-49B9-44AD-9C32-F9C742C4A8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43" name="Group 1071">
                <a:extLst>
                  <a:ext uri="{FF2B5EF4-FFF2-40B4-BE49-F238E27FC236}">
                    <a16:creationId xmlns:a16="http://schemas.microsoft.com/office/drawing/2014/main" id="{DBDA94BC-8E89-4041-9FB8-02CADEE199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744" name="Freeform 1072">
                  <a:extLst>
                    <a:ext uri="{FF2B5EF4-FFF2-40B4-BE49-F238E27FC236}">
                      <a16:creationId xmlns:a16="http://schemas.microsoft.com/office/drawing/2014/main" id="{DEEC95F8-527E-4BF2-9285-2E725A557D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45" name="Freeform 1073">
                  <a:extLst>
                    <a:ext uri="{FF2B5EF4-FFF2-40B4-BE49-F238E27FC236}">
                      <a16:creationId xmlns:a16="http://schemas.microsoft.com/office/drawing/2014/main" id="{E8006726-4987-4156-AB4D-4CB685BA7D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46" name="Group 1074">
                <a:extLst>
                  <a:ext uri="{FF2B5EF4-FFF2-40B4-BE49-F238E27FC236}">
                    <a16:creationId xmlns:a16="http://schemas.microsoft.com/office/drawing/2014/main" id="{F90A85C9-A7BE-4D62-80DD-0EB1F032BE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747" name="Freeform 1075">
                  <a:extLst>
                    <a:ext uri="{FF2B5EF4-FFF2-40B4-BE49-F238E27FC236}">
                      <a16:creationId xmlns:a16="http://schemas.microsoft.com/office/drawing/2014/main" id="{5E278820-6F54-4083-985E-1DEC81892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48" name="Freeform 1076">
                  <a:extLst>
                    <a:ext uri="{FF2B5EF4-FFF2-40B4-BE49-F238E27FC236}">
                      <a16:creationId xmlns:a16="http://schemas.microsoft.com/office/drawing/2014/main" id="{E976E2C1-81DE-4181-9B72-D63AB2A04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49" name="Group 1077">
                <a:extLst>
                  <a:ext uri="{FF2B5EF4-FFF2-40B4-BE49-F238E27FC236}">
                    <a16:creationId xmlns:a16="http://schemas.microsoft.com/office/drawing/2014/main" id="{F674A090-417A-4A57-ADB2-306A40C602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750" name="Freeform 1078">
                  <a:extLst>
                    <a:ext uri="{FF2B5EF4-FFF2-40B4-BE49-F238E27FC236}">
                      <a16:creationId xmlns:a16="http://schemas.microsoft.com/office/drawing/2014/main" id="{C26F0A69-5AE6-4CA4-B428-FA66D4FD88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51" name="Freeform 1079">
                  <a:extLst>
                    <a:ext uri="{FF2B5EF4-FFF2-40B4-BE49-F238E27FC236}">
                      <a16:creationId xmlns:a16="http://schemas.microsoft.com/office/drawing/2014/main" id="{CA1C2438-D663-44F2-BD69-D939BBCD06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52" name="Group 1080">
                <a:extLst>
                  <a:ext uri="{FF2B5EF4-FFF2-40B4-BE49-F238E27FC236}">
                    <a16:creationId xmlns:a16="http://schemas.microsoft.com/office/drawing/2014/main" id="{8536B68A-F48D-46D5-982F-C7DBD2375A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753" name="Freeform 1081">
                  <a:extLst>
                    <a:ext uri="{FF2B5EF4-FFF2-40B4-BE49-F238E27FC236}">
                      <a16:creationId xmlns:a16="http://schemas.microsoft.com/office/drawing/2014/main" id="{81597AA4-1A69-4A02-BB35-189EF321E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54" name="Freeform 1082">
                  <a:extLst>
                    <a:ext uri="{FF2B5EF4-FFF2-40B4-BE49-F238E27FC236}">
                      <a16:creationId xmlns:a16="http://schemas.microsoft.com/office/drawing/2014/main" id="{D4B0F2EE-8EDA-43BE-A9FA-F41E1D4648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55" name="Group 1083">
                <a:extLst>
                  <a:ext uri="{FF2B5EF4-FFF2-40B4-BE49-F238E27FC236}">
                    <a16:creationId xmlns:a16="http://schemas.microsoft.com/office/drawing/2014/main" id="{B521ED11-D1B5-491B-AA26-1165FE4E07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756" name="Freeform 1084">
                  <a:extLst>
                    <a:ext uri="{FF2B5EF4-FFF2-40B4-BE49-F238E27FC236}">
                      <a16:creationId xmlns:a16="http://schemas.microsoft.com/office/drawing/2014/main" id="{564D63F3-BF07-47B2-9EB0-3E76BD7364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57" name="Freeform 1085">
                  <a:extLst>
                    <a:ext uri="{FF2B5EF4-FFF2-40B4-BE49-F238E27FC236}">
                      <a16:creationId xmlns:a16="http://schemas.microsoft.com/office/drawing/2014/main" id="{D80155E4-BE1A-44BE-98FC-0A8D92D6CA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58" name="Group 1086">
                <a:extLst>
                  <a:ext uri="{FF2B5EF4-FFF2-40B4-BE49-F238E27FC236}">
                    <a16:creationId xmlns:a16="http://schemas.microsoft.com/office/drawing/2014/main" id="{BB4663D5-D953-4C2C-9146-1D75ED5B14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759" name="Freeform 1087">
                  <a:extLst>
                    <a:ext uri="{FF2B5EF4-FFF2-40B4-BE49-F238E27FC236}">
                      <a16:creationId xmlns:a16="http://schemas.microsoft.com/office/drawing/2014/main" id="{E32BCEE1-FC53-45B4-85AD-A9F8227C8E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60" name="Freeform 1088">
                  <a:extLst>
                    <a:ext uri="{FF2B5EF4-FFF2-40B4-BE49-F238E27FC236}">
                      <a16:creationId xmlns:a16="http://schemas.microsoft.com/office/drawing/2014/main" id="{F84A290A-60E2-4649-A549-ADA9AF4C30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61" name="Group 1089">
                <a:extLst>
                  <a:ext uri="{FF2B5EF4-FFF2-40B4-BE49-F238E27FC236}">
                    <a16:creationId xmlns:a16="http://schemas.microsoft.com/office/drawing/2014/main" id="{CA6F7150-AC64-4115-8086-3905D1CA01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762" name="Freeform 1090">
                  <a:extLst>
                    <a:ext uri="{FF2B5EF4-FFF2-40B4-BE49-F238E27FC236}">
                      <a16:creationId xmlns:a16="http://schemas.microsoft.com/office/drawing/2014/main" id="{70FB37BD-7693-4045-BCC5-89857EF74D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63" name="Freeform 1091">
                  <a:extLst>
                    <a:ext uri="{FF2B5EF4-FFF2-40B4-BE49-F238E27FC236}">
                      <a16:creationId xmlns:a16="http://schemas.microsoft.com/office/drawing/2014/main" id="{FAE34AE8-0870-481D-9A6B-E4070610AB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764" name="Freeform 1092">
              <a:extLst>
                <a:ext uri="{FF2B5EF4-FFF2-40B4-BE49-F238E27FC236}">
                  <a16:creationId xmlns:a16="http://schemas.microsoft.com/office/drawing/2014/main" id="{1282EC04-DFE1-4EC2-AC58-CF0F081D5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5" name="Freeform 1093">
              <a:extLst>
                <a:ext uri="{FF2B5EF4-FFF2-40B4-BE49-F238E27FC236}">
                  <a16:creationId xmlns:a16="http://schemas.microsoft.com/office/drawing/2014/main" id="{134BF2E8-2A61-420E-A895-883645666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6" name="Freeform 1094">
              <a:extLst>
                <a:ext uri="{FF2B5EF4-FFF2-40B4-BE49-F238E27FC236}">
                  <a16:creationId xmlns:a16="http://schemas.microsoft.com/office/drawing/2014/main" id="{99180619-3407-4E98-947A-BFF8A2251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7" name="Freeform 1095">
              <a:extLst>
                <a:ext uri="{FF2B5EF4-FFF2-40B4-BE49-F238E27FC236}">
                  <a16:creationId xmlns:a16="http://schemas.microsoft.com/office/drawing/2014/main" id="{9D428C4B-7193-40A0-9F7F-DC0819D54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8" name="Freeform 1096">
              <a:extLst>
                <a:ext uri="{FF2B5EF4-FFF2-40B4-BE49-F238E27FC236}">
                  <a16:creationId xmlns:a16="http://schemas.microsoft.com/office/drawing/2014/main" id="{B22AF469-634D-42BF-A296-8507C0A06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9" name="Freeform 1097">
              <a:extLst>
                <a:ext uri="{FF2B5EF4-FFF2-40B4-BE49-F238E27FC236}">
                  <a16:creationId xmlns:a16="http://schemas.microsoft.com/office/drawing/2014/main" id="{B11CCC46-894A-492D-B965-04297C2D0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490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0" name="Freeform 1098">
              <a:extLst>
                <a:ext uri="{FF2B5EF4-FFF2-40B4-BE49-F238E27FC236}">
                  <a16:creationId xmlns:a16="http://schemas.microsoft.com/office/drawing/2014/main" id="{36F52DDF-253D-4A50-8103-1E8E6A70D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1" name="Freeform 1099">
              <a:extLst>
                <a:ext uri="{FF2B5EF4-FFF2-40B4-BE49-F238E27FC236}">
                  <a16:creationId xmlns:a16="http://schemas.microsoft.com/office/drawing/2014/main" id="{7EA6D8D1-A578-4634-B9D0-4BF917795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72" name="Group 1100">
            <a:extLst>
              <a:ext uri="{FF2B5EF4-FFF2-40B4-BE49-F238E27FC236}">
                <a16:creationId xmlns:a16="http://schemas.microsoft.com/office/drawing/2014/main" id="{E6442FFB-5F3B-4CA3-8121-1F25FA223AE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680200" y="5994400"/>
            <a:ext cx="406400" cy="677863"/>
            <a:chOff x="4707" y="2670"/>
            <a:chExt cx="256" cy="427"/>
          </a:xfrm>
        </p:grpSpPr>
        <p:sp>
          <p:nvSpPr>
            <p:cNvPr id="29773" name="Freeform 1101">
              <a:extLst>
                <a:ext uri="{FF2B5EF4-FFF2-40B4-BE49-F238E27FC236}">
                  <a16:creationId xmlns:a16="http://schemas.microsoft.com/office/drawing/2014/main" id="{B9B0C2A2-EBCA-4170-B0A3-E89A1DE3E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72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774" name="Group 1102">
              <a:extLst>
                <a:ext uri="{FF2B5EF4-FFF2-40B4-BE49-F238E27FC236}">
                  <a16:creationId xmlns:a16="http://schemas.microsoft.com/office/drawing/2014/main" id="{E718440D-FD29-462A-B025-F49A92CCBE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2870"/>
              <a:ext cx="57" cy="142"/>
              <a:chOff x="4056" y="2047"/>
              <a:chExt cx="284" cy="707"/>
            </a:xfrm>
          </p:grpSpPr>
          <p:grpSp>
            <p:nvGrpSpPr>
              <p:cNvPr id="29775" name="Group 1103">
                <a:extLst>
                  <a:ext uri="{FF2B5EF4-FFF2-40B4-BE49-F238E27FC236}">
                    <a16:creationId xmlns:a16="http://schemas.microsoft.com/office/drawing/2014/main" id="{AAA7E420-9C35-4F0B-8BEE-39AA25A879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776" name="Freeform 1104">
                  <a:extLst>
                    <a:ext uri="{FF2B5EF4-FFF2-40B4-BE49-F238E27FC236}">
                      <a16:creationId xmlns:a16="http://schemas.microsoft.com/office/drawing/2014/main" id="{EE99B3AB-D391-4A5F-AF35-5E489BD446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77" name="Freeform 1105">
                  <a:extLst>
                    <a:ext uri="{FF2B5EF4-FFF2-40B4-BE49-F238E27FC236}">
                      <a16:creationId xmlns:a16="http://schemas.microsoft.com/office/drawing/2014/main" id="{72A729CA-DA3D-4553-9E88-2E7C786BB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78" name="Group 1106">
                <a:extLst>
                  <a:ext uri="{FF2B5EF4-FFF2-40B4-BE49-F238E27FC236}">
                    <a16:creationId xmlns:a16="http://schemas.microsoft.com/office/drawing/2014/main" id="{3D40E022-1CD9-42EA-B0B5-D1A01A8824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779" name="Freeform 1107">
                  <a:extLst>
                    <a:ext uri="{FF2B5EF4-FFF2-40B4-BE49-F238E27FC236}">
                      <a16:creationId xmlns:a16="http://schemas.microsoft.com/office/drawing/2014/main" id="{B02EE8FD-4FE3-48FB-90A5-740A73C26D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80" name="Freeform 1108">
                  <a:extLst>
                    <a:ext uri="{FF2B5EF4-FFF2-40B4-BE49-F238E27FC236}">
                      <a16:creationId xmlns:a16="http://schemas.microsoft.com/office/drawing/2014/main" id="{B6539A48-CA6F-41BB-9CDE-D1DC1C5156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81" name="Group 1109">
                <a:extLst>
                  <a:ext uri="{FF2B5EF4-FFF2-40B4-BE49-F238E27FC236}">
                    <a16:creationId xmlns:a16="http://schemas.microsoft.com/office/drawing/2014/main" id="{F42E945E-DBE3-4D1A-AC7F-EA35F6A2DC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782" name="Freeform 1110">
                  <a:extLst>
                    <a:ext uri="{FF2B5EF4-FFF2-40B4-BE49-F238E27FC236}">
                      <a16:creationId xmlns:a16="http://schemas.microsoft.com/office/drawing/2014/main" id="{F007EFF2-5B1A-4809-8696-45C09BF69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83" name="Freeform 1111">
                  <a:extLst>
                    <a:ext uri="{FF2B5EF4-FFF2-40B4-BE49-F238E27FC236}">
                      <a16:creationId xmlns:a16="http://schemas.microsoft.com/office/drawing/2014/main" id="{AC9C33B5-7072-493D-87D0-07FC43CFAB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84" name="Group 1112">
                <a:extLst>
                  <a:ext uri="{FF2B5EF4-FFF2-40B4-BE49-F238E27FC236}">
                    <a16:creationId xmlns:a16="http://schemas.microsoft.com/office/drawing/2014/main" id="{22CA2DB5-FBFC-496F-AAFE-057E7C89D0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785" name="Freeform 1113">
                  <a:extLst>
                    <a:ext uri="{FF2B5EF4-FFF2-40B4-BE49-F238E27FC236}">
                      <a16:creationId xmlns:a16="http://schemas.microsoft.com/office/drawing/2014/main" id="{888814E9-6660-46B1-B519-C6081B44D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86" name="Freeform 1114">
                  <a:extLst>
                    <a:ext uri="{FF2B5EF4-FFF2-40B4-BE49-F238E27FC236}">
                      <a16:creationId xmlns:a16="http://schemas.microsoft.com/office/drawing/2014/main" id="{07F468F4-BF05-4995-B92D-E5FE033E8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87" name="Group 1115">
                <a:extLst>
                  <a:ext uri="{FF2B5EF4-FFF2-40B4-BE49-F238E27FC236}">
                    <a16:creationId xmlns:a16="http://schemas.microsoft.com/office/drawing/2014/main" id="{B5371902-ACEB-465F-98F1-EB020A4D8C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788" name="Freeform 1116">
                  <a:extLst>
                    <a:ext uri="{FF2B5EF4-FFF2-40B4-BE49-F238E27FC236}">
                      <a16:creationId xmlns:a16="http://schemas.microsoft.com/office/drawing/2014/main" id="{5FD3FCD1-92A9-469C-8574-0B09578566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89" name="Freeform 1117">
                  <a:extLst>
                    <a:ext uri="{FF2B5EF4-FFF2-40B4-BE49-F238E27FC236}">
                      <a16:creationId xmlns:a16="http://schemas.microsoft.com/office/drawing/2014/main" id="{301B6374-7430-471A-806F-781595E09B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90" name="Group 1118">
                <a:extLst>
                  <a:ext uri="{FF2B5EF4-FFF2-40B4-BE49-F238E27FC236}">
                    <a16:creationId xmlns:a16="http://schemas.microsoft.com/office/drawing/2014/main" id="{DBEA3DE8-7305-44EA-B255-221C20F01D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791" name="Freeform 1119">
                  <a:extLst>
                    <a:ext uri="{FF2B5EF4-FFF2-40B4-BE49-F238E27FC236}">
                      <a16:creationId xmlns:a16="http://schemas.microsoft.com/office/drawing/2014/main" id="{DF52B3B2-364D-4909-8E5B-FA0AC2CC3F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92" name="Freeform 1120">
                  <a:extLst>
                    <a:ext uri="{FF2B5EF4-FFF2-40B4-BE49-F238E27FC236}">
                      <a16:creationId xmlns:a16="http://schemas.microsoft.com/office/drawing/2014/main" id="{FE8728BE-F7FE-4F11-8AF2-7D8563051E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93" name="Group 1121">
                <a:extLst>
                  <a:ext uri="{FF2B5EF4-FFF2-40B4-BE49-F238E27FC236}">
                    <a16:creationId xmlns:a16="http://schemas.microsoft.com/office/drawing/2014/main" id="{EDE0446B-EA26-4EF8-A413-63CED7A96D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794" name="Freeform 1122">
                  <a:extLst>
                    <a:ext uri="{FF2B5EF4-FFF2-40B4-BE49-F238E27FC236}">
                      <a16:creationId xmlns:a16="http://schemas.microsoft.com/office/drawing/2014/main" id="{D81366A6-5479-46EB-AE82-D8834866B5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95" name="Freeform 1123">
                  <a:extLst>
                    <a:ext uri="{FF2B5EF4-FFF2-40B4-BE49-F238E27FC236}">
                      <a16:creationId xmlns:a16="http://schemas.microsoft.com/office/drawing/2014/main" id="{0D6A75C9-C5AA-42A0-BCCD-73167E5F78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96" name="Group 1124">
                <a:extLst>
                  <a:ext uri="{FF2B5EF4-FFF2-40B4-BE49-F238E27FC236}">
                    <a16:creationId xmlns:a16="http://schemas.microsoft.com/office/drawing/2014/main" id="{5A19CC26-25E6-4000-913E-67251E160B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797" name="Freeform 1125">
                  <a:extLst>
                    <a:ext uri="{FF2B5EF4-FFF2-40B4-BE49-F238E27FC236}">
                      <a16:creationId xmlns:a16="http://schemas.microsoft.com/office/drawing/2014/main" id="{49189A45-00F7-4DF7-92A8-92C3641E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98" name="Freeform 1126">
                  <a:extLst>
                    <a:ext uri="{FF2B5EF4-FFF2-40B4-BE49-F238E27FC236}">
                      <a16:creationId xmlns:a16="http://schemas.microsoft.com/office/drawing/2014/main" id="{878BFA16-8A7D-40DB-A9AE-DB2937B567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799" name="Freeform 1127">
              <a:extLst>
                <a:ext uri="{FF2B5EF4-FFF2-40B4-BE49-F238E27FC236}">
                  <a16:creationId xmlns:a16="http://schemas.microsoft.com/office/drawing/2014/main" id="{B7094D00-8F9F-41AB-995C-50827A48C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841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0" name="Freeform 1128">
              <a:extLst>
                <a:ext uri="{FF2B5EF4-FFF2-40B4-BE49-F238E27FC236}">
                  <a16:creationId xmlns:a16="http://schemas.microsoft.com/office/drawing/2014/main" id="{70451F83-B626-45CE-81A6-2F70C271C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13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1" name="Freeform 1129">
              <a:extLst>
                <a:ext uri="{FF2B5EF4-FFF2-40B4-BE49-F238E27FC236}">
                  <a16:creationId xmlns:a16="http://schemas.microsoft.com/office/drawing/2014/main" id="{972C8F15-6954-47F8-A467-52C5AF5DE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99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2" name="Freeform 1130">
              <a:extLst>
                <a:ext uri="{FF2B5EF4-FFF2-40B4-BE49-F238E27FC236}">
                  <a16:creationId xmlns:a16="http://schemas.microsoft.com/office/drawing/2014/main" id="{6531CC7B-C298-4E9D-8DD0-FDF5426EC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2671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3" name="Freeform 1131">
              <a:extLst>
                <a:ext uri="{FF2B5EF4-FFF2-40B4-BE49-F238E27FC236}">
                  <a16:creationId xmlns:a16="http://schemas.microsoft.com/office/drawing/2014/main" id="{3B563F9D-2206-4BB6-8BA2-F0D38A67F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" y="2842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4" name="Freeform 1132">
              <a:extLst>
                <a:ext uri="{FF2B5EF4-FFF2-40B4-BE49-F238E27FC236}">
                  <a16:creationId xmlns:a16="http://schemas.microsoft.com/office/drawing/2014/main" id="{F7711E22-7658-4B8A-95ED-2FEA82F20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009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5" name="Freeform 1133">
              <a:extLst>
                <a:ext uri="{FF2B5EF4-FFF2-40B4-BE49-F238E27FC236}">
                  <a16:creationId xmlns:a16="http://schemas.microsoft.com/office/drawing/2014/main" id="{6F0109F1-D9DD-4BEB-B2EE-DBAE41C3F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6" name="Freeform 1134">
              <a:extLst>
                <a:ext uri="{FF2B5EF4-FFF2-40B4-BE49-F238E27FC236}">
                  <a16:creationId xmlns:a16="http://schemas.microsoft.com/office/drawing/2014/main" id="{51B3F952-94DE-449C-8F9A-F049C298F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" y="2670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07" name="Group 1135">
            <a:extLst>
              <a:ext uri="{FF2B5EF4-FFF2-40B4-BE49-F238E27FC236}">
                <a16:creationId xmlns:a16="http://schemas.microsoft.com/office/drawing/2014/main" id="{F7189B53-180B-409D-9710-C823B2F311E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600700" y="5273675"/>
            <a:ext cx="406400" cy="676275"/>
            <a:chOff x="4197" y="3151"/>
            <a:chExt cx="256" cy="426"/>
          </a:xfrm>
        </p:grpSpPr>
        <p:sp>
          <p:nvSpPr>
            <p:cNvPr id="29808" name="Freeform 1136">
              <a:extLst>
                <a:ext uri="{FF2B5EF4-FFF2-40B4-BE49-F238E27FC236}">
                  <a16:creationId xmlns:a16="http://schemas.microsoft.com/office/drawing/2014/main" id="{79DD3A45-1AA2-416F-8877-FE7BAC011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209"/>
              <a:ext cx="142" cy="368"/>
            </a:xfrm>
            <a:custGeom>
              <a:avLst/>
              <a:gdLst>
                <a:gd name="T0" fmla="*/ 142 w 142"/>
                <a:gd name="T1" fmla="*/ 368 h 368"/>
                <a:gd name="T2" fmla="*/ 142 w 142"/>
                <a:gd name="T3" fmla="*/ 142 h 368"/>
                <a:gd name="T4" fmla="*/ 0 w 142"/>
                <a:gd name="T5" fmla="*/ 0 h 368"/>
                <a:gd name="T6" fmla="*/ 0 w 142"/>
                <a:gd name="T7" fmla="*/ 227 h 368"/>
                <a:gd name="T8" fmla="*/ 142 w 142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8">
                  <a:moveTo>
                    <a:pt x="142" y="368"/>
                  </a:moveTo>
                  <a:lnTo>
                    <a:pt x="142" y="142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809" name="Group 1137">
              <a:extLst>
                <a:ext uri="{FF2B5EF4-FFF2-40B4-BE49-F238E27FC236}">
                  <a16:creationId xmlns:a16="http://schemas.microsoft.com/office/drawing/2014/main" id="{2FD4BE0D-3F04-4C98-9182-59DB0BE71B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3351"/>
              <a:ext cx="57" cy="142"/>
              <a:chOff x="4056" y="2047"/>
              <a:chExt cx="284" cy="707"/>
            </a:xfrm>
          </p:grpSpPr>
          <p:grpSp>
            <p:nvGrpSpPr>
              <p:cNvPr id="29810" name="Group 1138">
                <a:extLst>
                  <a:ext uri="{FF2B5EF4-FFF2-40B4-BE49-F238E27FC236}">
                    <a16:creationId xmlns:a16="http://schemas.microsoft.com/office/drawing/2014/main" id="{DF5DE448-F3AA-461B-BDC4-07B9A335AB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047"/>
                <a:ext cx="284" cy="312"/>
                <a:chOff x="4056" y="2047"/>
                <a:chExt cx="284" cy="312"/>
              </a:xfrm>
            </p:grpSpPr>
            <p:sp>
              <p:nvSpPr>
                <p:cNvPr id="29811" name="Freeform 1139">
                  <a:extLst>
                    <a:ext uri="{FF2B5EF4-FFF2-40B4-BE49-F238E27FC236}">
                      <a16:creationId xmlns:a16="http://schemas.microsoft.com/office/drawing/2014/main" id="{53EB8128-FB8A-43F8-9D1D-80F37E36C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12" name="Freeform 1140">
                  <a:extLst>
                    <a:ext uri="{FF2B5EF4-FFF2-40B4-BE49-F238E27FC236}">
                      <a16:creationId xmlns:a16="http://schemas.microsoft.com/office/drawing/2014/main" id="{3E7A66E2-0A24-4DA9-9231-3AB375742C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13" name="Group 1141">
                <a:extLst>
                  <a:ext uri="{FF2B5EF4-FFF2-40B4-BE49-F238E27FC236}">
                    <a16:creationId xmlns:a16="http://schemas.microsoft.com/office/drawing/2014/main" id="{8EF4F9E5-DF5C-4080-8F32-1CEC165C82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03"/>
                <a:ext cx="284" cy="312"/>
                <a:chOff x="4056" y="2047"/>
                <a:chExt cx="284" cy="312"/>
              </a:xfrm>
            </p:grpSpPr>
            <p:sp>
              <p:nvSpPr>
                <p:cNvPr id="29814" name="Freeform 1142">
                  <a:extLst>
                    <a:ext uri="{FF2B5EF4-FFF2-40B4-BE49-F238E27FC236}">
                      <a16:creationId xmlns:a16="http://schemas.microsoft.com/office/drawing/2014/main" id="{7C4D583E-9D90-4CF3-831F-41491FB8ED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15" name="Freeform 1143">
                  <a:extLst>
                    <a:ext uri="{FF2B5EF4-FFF2-40B4-BE49-F238E27FC236}">
                      <a16:creationId xmlns:a16="http://schemas.microsoft.com/office/drawing/2014/main" id="{C5D5908E-0138-4E64-A66A-B0CD8BF4C3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16" name="Group 1144">
                <a:extLst>
                  <a:ext uri="{FF2B5EF4-FFF2-40B4-BE49-F238E27FC236}">
                    <a16:creationId xmlns:a16="http://schemas.microsoft.com/office/drawing/2014/main" id="{43433E26-71BC-4DA3-B127-75169CA1EF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160"/>
                <a:ext cx="284" cy="312"/>
                <a:chOff x="4056" y="2047"/>
                <a:chExt cx="284" cy="312"/>
              </a:xfrm>
            </p:grpSpPr>
            <p:sp>
              <p:nvSpPr>
                <p:cNvPr id="29817" name="Freeform 1145">
                  <a:extLst>
                    <a:ext uri="{FF2B5EF4-FFF2-40B4-BE49-F238E27FC236}">
                      <a16:creationId xmlns:a16="http://schemas.microsoft.com/office/drawing/2014/main" id="{9538C97F-31B0-4350-A595-14882B07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18" name="Freeform 1146">
                  <a:extLst>
                    <a:ext uri="{FF2B5EF4-FFF2-40B4-BE49-F238E27FC236}">
                      <a16:creationId xmlns:a16="http://schemas.microsoft.com/office/drawing/2014/main" id="{D1CC18BE-43AC-425D-9F39-3BB2B89868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19" name="Group 1147">
                <a:extLst>
                  <a:ext uri="{FF2B5EF4-FFF2-40B4-BE49-F238E27FC236}">
                    <a16:creationId xmlns:a16="http://schemas.microsoft.com/office/drawing/2014/main" id="{B36CDF7E-2914-4497-AE7C-D86ABFB063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16"/>
                <a:ext cx="284" cy="312"/>
                <a:chOff x="4056" y="2047"/>
                <a:chExt cx="284" cy="312"/>
              </a:xfrm>
            </p:grpSpPr>
            <p:sp>
              <p:nvSpPr>
                <p:cNvPr id="29820" name="Freeform 1148">
                  <a:extLst>
                    <a:ext uri="{FF2B5EF4-FFF2-40B4-BE49-F238E27FC236}">
                      <a16:creationId xmlns:a16="http://schemas.microsoft.com/office/drawing/2014/main" id="{4A983C9A-5463-445F-B01C-A269E3DB00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21" name="Freeform 1149">
                  <a:extLst>
                    <a:ext uri="{FF2B5EF4-FFF2-40B4-BE49-F238E27FC236}">
                      <a16:creationId xmlns:a16="http://schemas.microsoft.com/office/drawing/2014/main" id="{D30C0CDE-E5DD-4840-89AD-E86C420AC1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22" name="Group 1150">
                <a:extLst>
                  <a:ext uri="{FF2B5EF4-FFF2-40B4-BE49-F238E27FC236}">
                    <a16:creationId xmlns:a16="http://schemas.microsoft.com/office/drawing/2014/main" id="{BB8DD2AD-C42E-4AD6-AF2F-A67972D745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273"/>
                <a:ext cx="284" cy="312"/>
                <a:chOff x="4056" y="2047"/>
                <a:chExt cx="284" cy="312"/>
              </a:xfrm>
            </p:grpSpPr>
            <p:sp>
              <p:nvSpPr>
                <p:cNvPr id="29823" name="Freeform 1151">
                  <a:extLst>
                    <a:ext uri="{FF2B5EF4-FFF2-40B4-BE49-F238E27FC236}">
                      <a16:creationId xmlns:a16="http://schemas.microsoft.com/office/drawing/2014/main" id="{DEDD1817-5255-4BDD-BB18-322EFB23F1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24" name="Freeform 1152">
                  <a:extLst>
                    <a:ext uri="{FF2B5EF4-FFF2-40B4-BE49-F238E27FC236}">
                      <a16:creationId xmlns:a16="http://schemas.microsoft.com/office/drawing/2014/main" id="{D2485BA5-56A6-42F9-8F60-E66B7A08DA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25" name="Group 1153">
                <a:extLst>
                  <a:ext uri="{FF2B5EF4-FFF2-40B4-BE49-F238E27FC236}">
                    <a16:creationId xmlns:a16="http://schemas.microsoft.com/office/drawing/2014/main" id="{9B2FCAFC-E4A4-4C3D-BCC2-FF90D2078D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29"/>
                <a:ext cx="284" cy="312"/>
                <a:chOff x="4056" y="2047"/>
                <a:chExt cx="284" cy="312"/>
              </a:xfrm>
            </p:grpSpPr>
            <p:sp>
              <p:nvSpPr>
                <p:cNvPr id="29826" name="Freeform 1154">
                  <a:extLst>
                    <a:ext uri="{FF2B5EF4-FFF2-40B4-BE49-F238E27FC236}">
                      <a16:creationId xmlns:a16="http://schemas.microsoft.com/office/drawing/2014/main" id="{43CE59DA-EB9A-48BD-9B3D-4888226F82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27" name="Freeform 1155">
                  <a:extLst>
                    <a:ext uri="{FF2B5EF4-FFF2-40B4-BE49-F238E27FC236}">
                      <a16:creationId xmlns:a16="http://schemas.microsoft.com/office/drawing/2014/main" id="{9F3BDDD0-DE5F-4F3A-83CD-A7A00F392F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28" name="Group 1156">
                <a:extLst>
                  <a:ext uri="{FF2B5EF4-FFF2-40B4-BE49-F238E27FC236}">
                    <a16:creationId xmlns:a16="http://schemas.microsoft.com/office/drawing/2014/main" id="{B6590B36-F261-431F-9715-C5986CFBE1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386"/>
                <a:ext cx="284" cy="312"/>
                <a:chOff x="4056" y="2047"/>
                <a:chExt cx="284" cy="312"/>
              </a:xfrm>
            </p:grpSpPr>
            <p:sp>
              <p:nvSpPr>
                <p:cNvPr id="29829" name="Freeform 1157">
                  <a:extLst>
                    <a:ext uri="{FF2B5EF4-FFF2-40B4-BE49-F238E27FC236}">
                      <a16:creationId xmlns:a16="http://schemas.microsoft.com/office/drawing/2014/main" id="{0285CF99-54CF-4A41-B545-FD4A555124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30" name="Freeform 1158">
                  <a:extLst>
                    <a:ext uri="{FF2B5EF4-FFF2-40B4-BE49-F238E27FC236}">
                      <a16:creationId xmlns:a16="http://schemas.microsoft.com/office/drawing/2014/main" id="{BB1ABCE9-BEB7-402E-A705-1EF7EA9013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831" name="Group 1159">
                <a:extLst>
                  <a:ext uri="{FF2B5EF4-FFF2-40B4-BE49-F238E27FC236}">
                    <a16:creationId xmlns:a16="http://schemas.microsoft.com/office/drawing/2014/main" id="{5F1F3209-AD71-4F54-B10C-39CE0C3D81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56" y="2442"/>
                <a:ext cx="284" cy="312"/>
                <a:chOff x="4056" y="2047"/>
                <a:chExt cx="284" cy="312"/>
              </a:xfrm>
            </p:grpSpPr>
            <p:sp>
              <p:nvSpPr>
                <p:cNvPr id="29832" name="Freeform 1160">
                  <a:extLst>
                    <a:ext uri="{FF2B5EF4-FFF2-40B4-BE49-F238E27FC236}">
                      <a16:creationId xmlns:a16="http://schemas.microsoft.com/office/drawing/2014/main" id="{57F6851D-C8F7-405A-A4E3-AF557B37D1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4" cy="312"/>
                </a:xfrm>
                <a:custGeom>
                  <a:avLst/>
                  <a:gdLst>
                    <a:gd name="T0" fmla="*/ 0 w 284"/>
                    <a:gd name="T1" fmla="*/ 0 h 312"/>
                    <a:gd name="T2" fmla="*/ 284 w 284"/>
                    <a:gd name="T3" fmla="*/ 284 h 312"/>
                    <a:gd name="T4" fmla="*/ 284 w 284"/>
                    <a:gd name="T5" fmla="*/ 312 h 312"/>
                    <a:gd name="T6" fmla="*/ 0 w 284"/>
                    <a:gd name="T7" fmla="*/ 28 h 312"/>
                    <a:gd name="T8" fmla="*/ 0 w 284"/>
                    <a:gd name="T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312">
                      <a:moveTo>
                        <a:pt x="0" y="0"/>
                      </a:moveTo>
                      <a:lnTo>
                        <a:pt x="284" y="284"/>
                      </a:lnTo>
                      <a:lnTo>
                        <a:pt x="284" y="31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33" name="Freeform 1161">
                  <a:extLst>
                    <a:ext uri="{FF2B5EF4-FFF2-40B4-BE49-F238E27FC236}">
                      <a16:creationId xmlns:a16="http://schemas.microsoft.com/office/drawing/2014/main" id="{572898DF-FDD7-4386-AE06-7B2A3ADF2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2047"/>
                  <a:ext cx="28" cy="28"/>
                </a:xfrm>
                <a:custGeom>
                  <a:avLst/>
                  <a:gdLst>
                    <a:gd name="T0" fmla="*/ 0 w 28"/>
                    <a:gd name="T1" fmla="*/ 28 h 28"/>
                    <a:gd name="T2" fmla="*/ 0 w 28"/>
                    <a:gd name="T3" fmla="*/ 0 h 28"/>
                    <a:gd name="T4" fmla="*/ 28 w 28"/>
                    <a:gd name="T5" fmla="*/ 28 h 28"/>
                    <a:gd name="T6" fmla="*/ 0 w 28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28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834" name="Freeform 1162">
              <a:extLst>
                <a:ext uri="{FF2B5EF4-FFF2-40B4-BE49-F238E27FC236}">
                  <a16:creationId xmlns:a16="http://schemas.microsoft.com/office/drawing/2014/main" id="{9FA7EA9D-484D-45C4-8356-C487F77E3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3322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5" name="Freeform 1163">
              <a:extLst>
                <a:ext uri="{FF2B5EF4-FFF2-40B4-BE49-F238E27FC236}">
                  <a16:creationId xmlns:a16="http://schemas.microsoft.com/office/drawing/2014/main" id="{BEC64A6C-3D5A-4302-9F38-319E40A62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3294"/>
              <a:ext cx="57" cy="255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6" name="Freeform 1164">
              <a:extLst>
                <a:ext uri="{FF2B5EF4-FFF2-40B4-BE49-F238E27FC236}">
                  <a16:creationId xmlns:a16="http://schemas.microsoft.com/office/drawing/2014/main" id="{7F19D06A-E254-4D25-88AD-27FF9E58E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80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7" name="Freeform 1165">
              <a:extLst>
                <a:ext uri="{FF2B5EF4-FFF2-40B4-BE49-F238E27FC236}">
                  <a16:creationId xmlns:a16="http://schemas.microsoft.com/office/drawing/2014/main" id="{883953FA-23BB-402C-BEE8-A3CB218D7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152"/>
              <a:ext cx="199" cy="170"/>
            </a:xfrm>
            <a:custGeom>
              <a:avLst/>
              <a:gdLst>
                <a:gd name="T0" fmla="*/ 0 w 199"/>
                <a:gd name="T1" fmla="*/ 29 h 170"/>
                <a:gd name="T2" fmla="*/ 57 w 199"/>
                <a:gd name="T3" fmla="*/ 0 h 170"/>
                <a:gd name="T4" fmla="*/ 199 w 199"/>
                <a:gd name="T5" fmla="*/ 142 h 170"/>
                <a:gd name="T6" fmla="*/ 142 w 199"/>
                <a:gd name="T7" fmla="*/ 170 h 170"/>
                <a:gd name="T8" fmla="*/ 0 w 199"/>
                <a:gd name="T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0">
                  <a:moveTo>
                    <a:pt x="0" y="29"/>
                  </a:moveTo>
                  <a:lnTo>
                    <a:pt x="57" y="0"/>
                  </a:lnTo>
                  <a:lnTo>
                    <a:pt x="199" y="142"/>
                  </a:lnTo>
                  <a:lnTo>
                    <a:pt x="142" y="17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8" name="Freeform 1166">
              <a:extLst>
                <a:ext uri="{FF2B5EF4-FFF2-40B4-BE49-F238E27FC236}">
                  <a16:creationId xmlns:a16="http://schemas.microsoft.com/office/drawing/2014/main" id="{3EAB000B-01FA-4265-AA8B-FF666B6C5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323"/>
              <a:ext cx="28" cy="124"/>
            </a:xfrm>
            <a:custGeom>
              <a:avLst/>
              <a:gdLst>
                <a:gd name="T0" fmla="*/ 57 w 57"/>
                <a:gd name="T1" fmla="*/ 227 h 255"/>
                <a:gd name="T2" fmla="*/ 57 w 57"/>
                <a:gd name="T3" fmla="*/ 0 h 255"/>
                <a:gd name="T4" fmla="*/ 0 w 57"/>
                <a:gd name="T5" fmla="*/ 29 h 255"/>
                <a:gd name="T6" fmla="*/ 0 w 57"/>
                <a:gd name="T7" fmla="*/ 255 h 255"/>
                <a:gd name="T8" fmla="*/ 57 w 57"/>
                <a:gd name="T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5">
                  <a:moveTo>
                    <a:pt x="57" y="227"/>
                  </a:moveTo>
                  <a:lnTo>
                    <a:pt x="57" y="0"/>
                  </a:lnTo>
                  <a:lnTo>
                    <a:pt x="0" y="29"/>
                  </a:lnTo>
                  <a:lnTo>
                    <a:pt x="0" y="255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9" name="Freeform 1167">
              <a:extLst>
                <a:ext uri="{FF2B5EF4-FFF2-40B4-BE49-F238E27FC236}">
                  <a16:creationId xmlns:a16="http://schemas.microsoft.com/office/drawing/2014/main" id="{21280DCB-AC09-4854-8CB5-A574CAA25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3491"/>
              <a:ext cx="19" cy="29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55 h 85"/>
                <a:gd name="T4" fmla="*/ 57 w 57"/>
                <a:gd name="T5" fmla="*/ 0 h 85"/>
                <a:gd name="T6" fmla="*/ 0 w 57"/>
                <a:gd name="T7" fmla="*/ 33 h 85"/>
                <a:gd name="T8" fmla="*/ 0 w 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57" y="55"/>
                  </a:lnTo>
                  <a:lnTo>
                    <a:pt x="57" y="0"/>
                  </a:lnTo>
                  <a:lnTo>
                    <a:pt x="0" y="3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40" name="Freeform 1168">
              <a:extLst>
                <a:ext uri="{FF2B5EF4-FFF2-40B4-BE49-F238E27FC236}">
                  <a16:creationId xmlns:a16="http://schemas.microsoft.com/office/drawing/2014/main" id="{CC90FEB5-40D9-44BF-A2BB-0A2680071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2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solidFill>
              <a:srgbClr val="FF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41" name="Freeform 1169">
              <a:extLst>
                <a:ext uri="{FF2B5EF4-FFF2-40B4-BE49-F238E27FC236}">
                  <a16:creationId xmlns:a16="http://schemas.microsoft.com/office/drawing/2014/main" id="{B48B9F29-BEC7-4B79-8842-C549A7D91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3151"/>
              <a:ext cx="256" cy="425"/>
            </a:xfrm>
            <a:custGeom>
              <a:avLst/>
              <a:gdLst>
                <a:gd name="T0" fmla="*/ 256 w 256"/>
                <a:gd name="T1" fmla="*/ 369 h 425"/>
                <a:gd name="T2" fmla="*/ 256 w 256"/>
                <a:gd name="T3" fmla="*/ 142 h 425"/>
                <a:gd name="T4" fmla="*/ 114 w 256"/>
                <a:gd name="T5" fmla="*/ 0 h 425"/>
                <a:gd name="T6" fmla="*/ 0 w 256"/>
                <a:gd name="T7" fmla="*/ 57 h 425"/>
                <a:gd name="T8" fmla="*/ 0 w 256"/>
                <a:gd name="T9" fmla="*/ 284 h 425"/>
                <a:gd name="T10" fmla="*/ 142 w 256"/>
                <a:gd name="T11" fmla="*/ 425 h 425"/>
                <a:gd name="T12" fmla="*/ 256 w 256"/>
                <a:gd name="T13" fmla="*/ 36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425">
                  <a:moveTo>
                    <a:pt x="256" y="369"/>
                  </a:moveTo>
                  <a:lnTo>
                    <a:pt x="256" y="142"/>
                  </a:lnTo>
                  <a:lnTo>
                    <a:pt x="114" y="0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42" y="425"/>
                  </a:lnTo>
                  <a:lnTo>
                    <a:pt x="256" y="369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10" name="Group 2338">
            <a:extLst>
              <a:ext uri="{FF2B5EF4-FFF2-40B4-BE49-F238E27FC236}">
                <a16:creationId xmlns:a16="http://schemas.microsoft.com/office/drawing/2014/main" id="{3A05EE43-4BB2-4322-832D-12074CC17D6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06738" y="280988"/>
            <a:ext cx="541337" cy="539750"/>
            <a:chOff x="3205" y="1830"/>
            <a:chExt cx="341" cy="340"/>
          </a:xfrm>
        </p:grpSpPr>
        <p:sp>
          <p:nvSpPr>
            <p:cNvPr id="31011" name="Freeform 2339">
              <a:extLst>
                <a:ext uri="{FF2B5EF4-FFF2-40B4-BE49-F238E27FC236}">
                  <a16:creationId xmlns:a16="http://schemas.microsoft.com/office/drawing/2014/main" id="{F2F54558-D854-4068-89F0-262DEF920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830"/>
              <a:ext cx="341" cy="226"/>
            </a:xfrm>
            <a:custGeom>
              <a:avLst/>
              <a:gdLst>
                <a:gd name="T0" fmla="*/ 227 w 341"/>
                <a:gd name="T1" fmla="*/ 0 h 226"/>
                <a:gd name="T2" fmla="*/ 0 w 341"/>
                <a:gd name="T3" fmla="*/ 113 h 226"/>
                <a:gd name="T4" fmla="*/ 114 w 341"/>
                <a:gd name="T5" fmla="*/ 226 h 226"/>
                <a:gd name="T6" fmla="*/ 341 w 341"/>
                <a:gd name="T7" fmla="*/ 113 h 226"/>
                <a:gd name="T8" fmla="*/ 227 w 341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26">
                  <a:moveTo>
                    <a:pt x="227" y="0"/>
                  </a:moveTo>
                  <a:lnTo>
                    <a:pt x="0" y="113"/>
                  </a:lnTo>
                  <a:lnTo>
                    <a:pt x="114" y="226"/>
                  </a:lnTo>
                  <a:lnTo>
                    <a:pt x="341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2" name="Freeform 2340">
              <a:extLst>
                <a:ext uri="{FF2B5EF4-FFF2-40B4-BE49-F238E27FC236}">
                  <a16:creationId xmlns:a16="http://schemas.microsoft.com/office/drawing/2014/main" id="{6803FE13-0C53-4D73-BF92-A43ADB518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9" y="1972"/>
              <a:ext cx="227" cy="198"/>
            </a:xfrm>
            <a:custGeom>
              <a:avLst/>
              <a:gdLst>
                <a:gd name="T0" fmla="*/ 0 w 227"/>
                <a:gd name="T1" fmla="*/ 198 h 198"/>
                <a:gd name="T2" fmla="*/ 0 w 227"/>
                <a:gd name="T3" fmla="*/ 113 h 198"/>
                <a:gd name="T4" fmla="*/ 227 w 227"/>
                <a:gd name="T5" fmla="*/ 0 h 198"/>
                <a:gd name="T6" fmla="*/ 227 w 227"/>
                <a:gd name="T7" fmla="*/ 85 h 198"/>
                <a:gd name="T8" fmla="*/ 0 w 227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8">
                  <a:moveTo>
                    <a:pt x="0" y="198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227" y="85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3" name="Freeform 2341">
              <a:extLst>
                <a:ext uri="{FF2B5EF4-FFF2-40B4-BE49-F238E27FC236}">
                  <a16:creationId xmlns:a16="http://schemas.microsoft.com/office/drawing/2014/main" id="{B7983104-DE9E-4B49-AD93-069B5E043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972"/>
              <a:ext cx="114" cy="198"/>
            </a:xfrm>
            <a:custGeom>
              <a:avLst/>
              <a:gdLst>
                <a:gd name="T0" fmla="*/ 114 w 114"/>
                <a:gd name="T1" fmla="*/ 198 h 198"/>
                <a:gd name="T2" fmla="*/ 0 w 114"/>
                <a:gd name="T3" fmla="*/ 85 h 198"/>
                <a:gd name="T4" fmla="*/ 0 w 114"/>
                <a:gd name="T5" fmla="*/ 0 h 198"/>
                <a:gd name="T6" fmla="*/ 114 w 114"/>
                <a:gd name="T7" fmla="*/ 113 h 198"/>
                <a:gd name="T8" fmla="*/ 114 w 11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8">
                  <a:moveTo>
                    <a:pt x="114" y="198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114" y="113"/>
                  </a:lnTo>
                  <a:lnTo>
                    <a:pt x="114" y="198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4" name="Freeform 2342">
              <a:extLst>
                <a:ext uri="{FF2B5EF4-FFF2-40B4-BE49-F238E27FC236}">
                  <a16:creationId xmlns:a16="http://schemas.microsoft.com/office/drawing/2014/main" id="{A0FE5515-34E5-4387-8CC8-8FD819BD4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944"/>
              <a:ext cx="114" cy="141"/>
            </a:xfrm>
            <a:custGeom>
              <a:avLst/>
              <a:gdLst>
                <a:gd name="T0" fmla="*/ 0 w 114"/>
                <a:gd name="T1" fmla="*/ 28 h 141"/>
                <a:gd name="T2" fmla="*/ 0 w 114"/>
                <a:gd name="T3" fmla="*/ 0 h 141"/>
                <a:gd name="T4" fmla="*/ 114 w 114"/>
                <a:gd name="T5" fmla="*/ 113 h 141"/>
                <a:gd name="T6" fmla="*/ 114 w 114"/>
                <a:gd name="T7" fmla="*/ 141 h 141"/>
                <a:gd name="T8" fmla="*/ 0 w 114"/>
                <a:gd name="T9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0" y="28"/>
                  </a:moveTo>
                  <a:lnTo>
                    <a:pt x="0" y="0"/>
                  </a:lnTo>
                  <a:lnTo>
                    <a:pt x="114" y="113"/>
                  </a:lnTo>
                  <a:lnTo>
                    <a:pt x="114" y="1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5" name="Freeform 2343">
              <a:extLst>
                <a:ext uri="{FF2B5EF4-FFF2-40B4-BE49-F238E27FC236}">
                  <a16:creationId xmlns:a16="http://schemas.microsoft.com/office/drawing/2014/main" id="{FA440FCF-A518-444C-9A82-333EA27DB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9" y="1944"/>
              <a:ext cx="227" cy="141"/>
            </a:xfrm>
            <a:custGeom>
              <a:avLst/>
              <a:gdLst>
                <a:gd name="T0" fmla="*/ 0 w 227"/>
                <a:gd name="T1" fmla="*/ 141 h 141"/>
                <a:gd name="T2" fmla="*/ 227 w 227"/>
                <a:gd name="T3" fmla="*/ 28 h 141"/>
                <a:gd name="T4" fmla="*/ 227 w 227"/>
                <a:gd name="T5" fmla="*/ 0 h 141"/>
                <a:gd name="T6" fmla="*/ 0 w 227"/>
                <a:gd name="T7" fmla="*/ 113 h 141"/>
                <a:gd name="T8" fmla="*/ 0 w 227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1">
                  <a:moveTo>
                    <a:pt x="0" y="141"/>
                  </a:moveTo>
                  <a:lnTo>
                    <a:pt x="227" y="2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6" name="Freeform 2344">
              <a:extLst>
                <a:ext uri="{FF2B5EF4-FFF2-40B4-BE49-F238E27FC236}">
                  <a16:creationId xmlns:a16="http://schemas.microsoft.com/office/drawing/2014/main" id="{914DAD9D-685B-4C83-BA1D-35BDC645C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2000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7" name="Freeform 2345">
              <a:extLst>
                <a:ext uri="{FF2B5EF4-FFF2-40B4-BE49-F238E27FC236}">
                  <a16:creationId xmlns:a16="http://schemas.microsoft.com/office/drawing/2014/main" id="{F8D1B4A7-ACA4-470A-9AC6-090D7AF20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000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29 h 57"/>
                <a:gd name="T4" fmla="*/ 29 w 57"/>
                <a:gd name="T5" fmla="*/ 57 h 57"/>
                <a:gd name="T6" fmla="*/ 57 w 57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29"/>
                  </a:lnTo>
                  <a:lnTo>
                    <a:pt x="29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8" name="Freeform 2346">
              <a:extLst>
                <a:ext uri="{FF2B5EF4-FFF2-40B4-BE49-F238E27FC236}">
                  <a16:creationId xmlns:a16="http://schemas.microsoft.com/office/drawing/2014/main" id="{B5C091E8-E42E-4A21-8646-A64BA8871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2029"/>
              <a:ext cx="142" cy="85"/>
            </a:xfrm>
            <a:custGeom>
              <a:avLst/>
              <a:gdLst>
                <a:gd name="T0" fmla="*/ 142 w 142"/>
                <a:gd name="T1" fmla="*/ 28 h 85"/>
                <a:gd name="T2" fmla="*/ 28 w 142"/>
                <a:gd name="T3" fmla="*/ 85 h 85"/>
                <a:gd name="T4" fmla="*/ 0 w 142"/>
                <a:gd name="T5" fmla="*/ 56 h 85"/>
                <a:gd name="T6" fmla="*/ 113 w 142"/>
                <a:gd name="T7" fmla="*/ 0 h 85"/>
                <a:gd name="T8" fmla="*/ 142 w 142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5">
                  <a:moveTo>
                    <a:pt x="142" y="28"/>
                  </a:moveTo>
                  <a:lnTo>
                    <a:pt x="28" y="85"/>
                  </a:lnTo>
                  <a:lnTo>
                    <a:pt x="0" y="56"/>
                  </a:lnTo>
                  <a:lnTo>
                    <a:pt x="113" y="0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9" name="Freeform 2347">
              <a:extLst>
                <a:ext uri="{FF2B5EF4-FFF2-40B4-BE49-F238E27FC236}">
                  <a16:creationId xmlns:a16="http://schemas.microsoft.com/office/drawing/2014/main" id="{8203C57D-B9B1-42FD-A541-EE2F6E77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" y="2019"/>
              <a:ext cx="62" cy="46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7 h 85"/>
                <a:gd name="T4" fmla="*/ 113 w 113"/>
                <a:gd name="T5" fmla="*/ 0 h 85"/>
                <a:gd name="T6" fmla="*/ 113 w 113"/>
                <a:gd name="T7" fmla="*/ 29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7"/>
                  </a:lnTo>
                  <a:lnTo>
                    <a:pt x="113" y="0"/>
                  </a:lnTo>
                  <a:lnTo>
                    <a:pt x="113" y="29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0" name="Freeform 2348">
              <a:extLst>
                <a:ext uri="{FF2B5EF4-FFF2-40B4-BE49-F238E27FC236}">
                  <a16:creationId xmlns:a16="http://schemas.microsoft.com/office/drawing/2014/main" id="{76661F25-E2DC-404F-BF67-8EA49A5CF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3" y="1848"/>
              <a:ext cx="285" cy="189"/>
            </a:xfrm>
            <a:custGeom>
              <a:avLst/>
              <a:gdLst>
                <a:gd name="T0" fmla="*/ 227 w 341"/>
                <a:gd name="T1" fmla="*/ 0 h 226"/>
                <a:gd name="T2" fmla="*/ 0 w 341"/>
                <a:gd name="T3" fmla="*/ 113 h 226"/>
                <a:gd name="T4" fmla="*/ 114 w 341"/>
                <a:gd name="T5" fmla="*/ 226 h 226"/>
                <a:gd name="T6" fmla="*/ 341 w 341"/>
                <a:gd name="T7" fmla="*/ 113 h 226"/>
                <a:gd name="T8" fmla="*/ 227 w 341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26">
                  <a:moveTo>
                    <a:pt x="227" y="0"/>
                  </a:moveTo>
                  <a:lnTo>
                    <a:pt x="0" y="113"/>
                  </a:lnTo>
                  <a:lnTo>
                    <a:pt x="114" y="226"/>
                  </a:lnTo>
                  <a:lnTo>
                    <a:pt x="341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1" name="Freeform 2349">
              <a:extLst>
                <a:ext uri="{FF2B5EF4-FFF2-40B4-BE49-F238E27FC236}">
                  <a16:creationId xmlns:a16="http://schemas.microsoft.com/office/drawing/2014/main" id="{C7CD772B-465A-40BD-A3B1-5B42E2A84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" y="2034"/>
              <a:ext cx="137" cy="91"/>
            </a:xfrm>
            <a:custGeom>
              <a:avLst/>
              <a:gdLst>
                <a:gd name="T0" fmla="*/ 0 w 170"/>
                <a:gd name="T1" fmla="*/ 56 h 113"/>
                <a:gd name="T2" fmla="*/ 57 w 170"/>
                <a:gd name="T3" fmla="*/ 113 h 113"/>
                <a:gd name="T4" fmla="*/ 170 w 170"/>
                <a:gd name="T5" fmla="*/ 56 h 113"/>
                <a:gd name="T6" fmla="*/ 113 w 170"/>
                <a:gd name="T7" fmla="*/ 0 h 113"/>
                <a:gd name="T8" fmla="*/ 0 w 170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0" y="56"/>
                  </a:moveTo>
                  <a:lnTo>
                    <a:pt x="57" y="113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2" name="Freeform 2350">
              <a:extLst>
                <a:ext uri="{FF2B5EF4-FFF2-40B4-BE49-F238E27FC236}">
                  <a16:creationId xmlns:a16="http://schemas.microsoft.com/office/drawing/2014/main" id="{91A5438A-BC69-4A37-B9E4-E13335C6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830"/>
              <a:ext cx="341" cy="340"/>
            </a:xfrm>
            <a:custGeom>
              <a:avLst/>
              <a:gdLst>
                <a:gd name="T0" fmla="*/ 0 w 341"/>
                <a:gd name="T1" fmla="*/ 227 h 340"/>
                <a:gd name="T2" fmla="*/ 0 w 341"/>
                <a:gd name="T3" fmla="*/ 114 h 340"/>
                <a:gd name="T4" fmla="*/ 227 w 341"/>
                <a:gd name="T5" fmla="*/ 0 h 340"/>
                <a:gd name="T6" fmla="*/ 341 w 341"/>
                <a:gd name="T7" fmla="*/ 114 h 340"/>
                <a:gd name="T8" fmla="*/ 341 w 341"/>
                <a:gd name="T9" fmla="*/ 227 h 340"/>
                <a:gd name="T10" fmla="*/ 114 w 341"/>
                <a:gd name="T11" fmla="*/ 340 h 340"/>
                <a:gd name="T12" fmla="*/ 0 w 341"/>
                <a:gd name="T13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0">
                  <a:moveTo>
                    <a:pt x="0" y="227"/>
                  </a:moveTo>
                  <a:lnTo>
                    <a:pt x="0" y="114"/>
                  </a:lnTo>
                  <a:lnTo>
                    <a:pt x="227" y="0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114" y="340"/>
                  </a:lnTo>
                  <a:lnTo>
                    <a:pt x="0" y="22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23" name="Group 2351">
            <a:extLst>
              <a:ext uri="{FF2B5EF4-FFF2-40B4-BE49-F238E27FC236}">
                <a16:creationId xmlns:a16="http://schemas.microsoft.com/office/drawing/2014/main" id="{704A7545-31AA-42F7-A56E-E2CBEFBB8D3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76500" y="280988"/>
            <a:ext cx="541338" cy="539750"/>
            <a:chOff x="3574" y="1830"/>
            <a:chExt cx="341" cy="340"/>
          </a:xfrm>
        </p:grpSpPr>
        <p:sp>
          <p:nvSpPr>
            <p:cNvPr id="31024" name="Freeform 2352">
              <a:extLst>
                <a:ext uri="{FF2B5EF4-FFF2-40B4-BE49-F238E27FC236}">
                  <a16:creationId xmlns:a16="http://schemas.microsoft.com/office/drawing/2014/main" id="{42EE3614-993F-4491-9036-C02472DC1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830"/>
              <a:ext cx="341" cy="226"/>
            </a:xfrm>
            <a:custGeom>
              <a:avLst/>
              <a:gdLst>
                <a:gd name="T0" fmla="*/ 227 w 341"/>
                <a:gd name="T1" fmla="*/ 0 h 226"/>
                <a:gd name="T2" fmla="*/ 0 w 341"/>
                <a:gd name="T3" fmla="*/ 113 h 226"/>
                <a:gd name="T4" fmla="*/ 114 w 341"/>
                <a:gd name="T5" fmla="*/ 226 h 226"/>
                <a:gd name="T6" fmla="*/ 341 w 341"/>
                <a:gd name="T7" fmla="*/ 113 h 226"/>
                <a:gd name="T8" fmla="*/ 227 w 341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26">
                  <a:moveTo>
                    <a:pt x="227" y="0"/>
                  </a:moveTo>
                  <a:lnTo>
                    <a:pt x="0" y="113"/>
                  </a:lnTo>
                  <a:lnTo>
                    <a:pt x="114" y="226"/>
                  </a:lnTo>
                  <a:lnTo>
                    <a:pt x="341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5" name="Freeform 2353">
              <a:extLst>
                <a:ext uri="{FF2B5EF4-FFF2-40B4-BE49-F238E27FC236}">
                  <a16:creationId xmlns:a16="http://schemas.microsoft.com/office/drawing/2014/main" id="{11963E26-5DD0-4EE2-9E16-1ACC175D6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8" y="1972"/>
              <a:ext cx="227" cy="198"/>
            </a:xfrm>
            <a:custGeom>
              <a:avLst/>
              <a:gdLst>
                <a:gd name="T0" fmla="*/ 0 w 227"/>
                <a:gd name="T1" fmla="*/ 198 h 198"/>
                <a:gd name="T2" fmla="*/ 0 w 227"/>
                <a:gd name="T3" fmla="*/ 113 h 198"/>
                <a:gd name="T4" fmla="*/ 227 w 227"/>
                <a:gd name="T5" fmla="*/ 0 h 198"/>
                <a:gd name="T6" fmla="*/ 227 w 227"/>
                <a:gd name="T7" fmla="*/ 85 h 198"/>
                <a:gd name="T8" fmla="*/ 0 w 227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8">
                  <a:moveTo>
                    <a:pt x="0" y="198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227" y="85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6" name="Freeform 2354">
              <a:extLst>
                <a:ext uri="{FF2B5EF4-FFF2-40B4-BE49-F238E27FC236}">
                  <a16:creationId xmlns:a16="http://schemas.microsoft.com/office/drawing/2014/main" id="{40A996A0-70ED-4EEE-952B-DC875A68D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972"/>
              <a:ext cx="114" cy="198"/>
            </a:xfrm>
            <a:custGeom>
              <a:avLst/>
              <a:gdLst>
                <a:gd name="T0" fmla="*/ 114 w 114"/>
                <a:gd name="T1" fmla="*/ 198 h 198"/>
                <a:gd name="T2" fmla="*/ 0 w 114"/>
                <a:gd name="T3" fmla="*/ 85 h 198"/>
                <a:gd name="T4" fmla="*/ 0 w 114"/>
                <a:gd name="T5" fmla="*/ 0 h 198"/>
                <a:gd name="T6" fmla="*/ 114 w 114"/>
                <a:gd name="T7" fmla="*/ 113 h 198"/>
                <a:gd name="T8" fmla="*/ 114 w 11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8">
                  <a:moveTo>
                    <a:pt x="114" y="198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114" y="113"/>
                  </a:lnTo>
                  <a:lnTo>
                    <a:pt x="114" y="19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7" name="Freeform 2355">
              <a:extLst>
                <a:ext uri="{FF2B5EF4-FFF2-40B4-BE49-F238E27FC236}">
                  <a16:creationId xmlns:a16="http://schemas.microsoft.com/office/drawing/2014/main" id="{076B78D2-9508-4E30-89F8-364B1096D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944"/>
              <a:ext cx="114" cy="141"/>
            </a:xfrm>
            <a:custGeom>
              <a:avLst/>
              <a:gdLst>
                <a:gd name="T0" fmla="*/ 0 w 114"/>
                <a:gd name="T1" fmla="*/ 28 h 141"/>
                <a:gd name="T2" fmla="*/ 0 w 114"/>
                <a:gd name="T3" fmla="*/ 0 h 141"/>
                <a:gd name="T4" fmla="*/ 114 w 114"/>
                <a:gd name="T5" fmla="*/ 113 h 141"/>
                <a:gd name="T6" fmla="*/ 114 w 114"/>
                <a:gd name="T7" fmla="*/ 141 h 141"/>
                <a:gd name="T8" fmla="*/ 0 w 114"/>
                <a:gd name="T9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0" y="28"/>
                  </a:moveTo>
                  <a:lnTo>
                    <a:pt x="0" y="0"/>
                  </a:lnTo>
                  <a:lnTo>
                    <a:pt x="114" y="113"/>
                  </a:lnTo>
                  <a:lnTo>
                    <a:pt x="114" y="1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8" name="Freeform 2356">
              <a:extLst>
                <a:ext uri="{FF2B5EF4-FFF2-40B4-BE49-F238E27FC236}">
                  <a16:creationId xmlns:a16="http://schemas.microsoft.com/office/drawing/2014/main" id="{A33AAAD6-D7AA-400C-94E7-3F2C1DC4A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8" y="1944"/>
              <a:ext cx="227" cy="141"/>
            </a:xfrm>
            <a:custGeom>
              <a:avLst/>
              <a:gdLst>
                <a:gd name="T0" fmla="*/ 0 w 227"/>
                <a:gd name="T1" fmla="*/ 141 h 141"/>
                <a:gd name="T2" fmla="*/ 227 w 227"/>
                <a:gd name="T3" fmla="*/ 28 h 141"/>
                <a:gd name="T4" fmla="*/ 227 w 227"/>
                <a:gd name="T5" fmla="*/ 0 h 141"/>
                <a:gd name="T6" fmla="*/ 0 w 227"/>
                <a:gd name="T7" fmla="*/ 113 h 141"/>
                <a:gd name="T8" fmla="*/ 0 w 227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41">
                  <a:moveTo>
                    <a:pt x="0" y="141"/>
                  </a:moveTo>
                  <a:lnTo>
                    <a:pt x="227" y="28"/>
                  </a:lnTo>
                  <a:lnTo>
                    <a:pt x="227" y="0"/>
                  </a:lnTo>
                  <a:lnTo>
                    <a:pt x="0" y="113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9" name="Freeform 2357">
              <a:extLst>
                <a:ext uri="{FF2B5EF4-FFF2-40B4-BE49-F238E27FC236}">
                  <a16:creationId xmlns:a16="http://schemas.microsoft.com/office/drawing/2014/main" id="{90A87D34-CCC2-49F9-AF3A-38DEB0F26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" y="2000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0" name="Freeform 2358">
              <a:extLst>
                <a:ext uri="{FF2B5EF4-FFF2-40B4-BE49-F238E27FC236}">
                  <a16:creationId xmlns:a16="http://schemas.microsoft.com/office/drawing/2014/main" id="{447E3CD5-B52C-4324-BFCD-169751F3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" y="2000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29 h 57"/>
                <a:gd name="T4" fmla="*/ 29 w 57"/>
                <a:gd name="T5" fmla="*/ 57 h 57"/>
                <a:gd name="T6" fmla="*/ 57 w 57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29"/>
                  </a:lnTo>
                  <a:lnTo>
                    <a:pt x="29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1" name="Freeform 2359">
              <a:extLst>
                <a:ext uri="{FF2B5EF4-FFF2-40B4-BE49-F238E27FC236}">
                  <a16:creationId xmlns:a16="http://schemas.microsoft.com/office/drawing/2014/main" id="{97FF61FD-A811-4DED-A1F1-CE9F24E8D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" y="2029"/>
              <a:ext cx="142" cy="85"/>
            </a:xfrm>
            <a:custGeom>
              <a:avLst/>
              <a:gdLst>
                <a:gd name="T0" fmla="*/ 142 w 142"/>
                <a:gd name="T1" fmla="*/ 28 h 85"/>
                <a:gd name="T2" fmla="*/ 28 w 142"/>
                <a:gd name="T3" fmla="*/ 85 h 85"/>
                <a:gd name="T4" fmla="*/ 0 w 142"/>
                <a:gd name="T5" fmla="*/ 56 h 85"/>
                <a:gd name="T6" fmla="*/ 113 w 142"/>
                <a:gd name="T7" fmla="*/ 0 h 85"/>
                <a:gd name="T8" fmla="*/ 142 w 142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5">
                  <a:moveTo>
                    <a:pt x="142" y="28"/>
                  </a:moveTo>
                  <a:lnTo>
                    <a:pt x="28" y="85"/>
                  </a:lnTo>
                  <a:lnTo>
                    <a:pt x="0" y="56"/>
                  </a:lnTo>
                  <a:lnTo>
                    <a:pt x="113" y="0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2" name="Freeform 2360">
              <a:extLst>
                <a:ext uri="{FF2B5EF4-FFF2-40B4-BE49-F238E27FC236}">
                  <a16:creationId xmlns:a16="http://schemas.microsoft.com/office/drawing/2014/main" id="{E2B10515-D9CC-4F65-A0A9-D4094C608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" y="2019"/>
              <a:ext cx="62" cy="46"/>
            </a:xfrm>
            <a:custGeom>
              <a:avLst/>
              <a:gdLst>
                <a:gd name="T0" fmla="*/ 0 w 113"/>
                <a:gd name="T1" fmla="*/ 85 h 85"/>
                <a:gd name="T2" fmla="*/ 0 w 113"/>
                <a:gd name="T3" fmla="*/ 57 h 85"/>
                <a:gd name="T4" fmla="*/ 113 w 113"/>
                <a:gd name="T5" fmla="*/ 0 h 85"/>
                <a:gd name="T6" fmla="*/ 113 w 113"/>
                <a:gd name="T7" fmla="*/ 29 h 85"/>
                <a:gd name="T8" fmla="*/ 0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0" y="85"/>
                  </a:moveTo>
                  <a:lnTo>
                    <a:pt x="0" y="57"/>
                  </a:lnTo>
                  <a:lnTo>
                    <a:pt x="113" y="0"/>
                  </a:lnTo>
                  <a:lnTo>
                    <a:pt x="113" y="29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3" name="Freeform 2361">
              <a:extLst>
                <a:ext uri="{FF2B5EF4-FFF2-40B4-BE49-F238E27FC236}">
                  <a16:creationId xmlns:a16="http://schemas.microsoft.com/office/drawing/2014/main" id="{65BCC6B7-85C9-4D97-B07A-4DE309C64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" y="1848"/>
              <a:ext cx="285" cy="189"/>
            </a:xfrm>
            <a:custGeom>
              <a:avLst/>
              <a:gdLst>
                <a:gd name="T0" fmla="*/ 227 w 341"/>
                <a:gd name="T1" fmla="*/ 0 h 226"/>
                <a:gd name="T2" fmla="*/ 0 w 341"/>
                <a:gd name="T3" fmla="*/ 113 h 226"/>
                <a:gd name="T4" fmla="*/ 114 w 341"/>
                <a:gd name="T5" fmla="*/ 226 h 226"/>
                <a:gd name="T6" fmla="*/ 341 w 341"/>
                <a:gd name="T7" fmla="*/ 113 h 226"/>
                <a:gd name="T8" fmla="*/ 227 w 341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26">
                  <a:moveTo>
                    <a:pt x="227" y="0"/>
                  </a:moveTo>
                  <a:lnTo>
                    <a:pt x="0" y="113"/>
                  </a:lnTo>
                  <a:lnTo>
                    <a:pt x="114" y="226"/>
                  </a:lnTo>
                  <a:lnTo>
                    <a:pt x="341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4" name="Freeform 2362">
              <a:extLst>
                <a:ext uri="{FF2B5EF4-FFF2-40B4-BE49-F238E27FC236}">
                  <a16:creationId xmlns:a16="http://schemas.microsoft.com/office/drawing/2014/main" id="{F09B5101-48F1-4BA4-B9BF-0812F4F92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2034"/>
              <a:ext cx="137" cy="91"/>
            </a:xfrm>
            <a:custGeom>
              <a:avLst/>
              <a:gdLst>
                <a:gd name="T0" fmla="*/ 0 w 170"/>
                <a:gd name="T1" fmla="*/ 56 h 113"/>
                <a:gd name="T2" fmla="*/ 57 w 170"/>
                <a:gd name="T3" fmla="*/ 113 h 113"/>
                <a:gd name="T4" fmla="*/ 170 w 170"/>
                <a:gd name="T5" fmla="*/ 56 h 113"/>
                <a:gd name="T6" fmla="*/ 113 w 170"/>
                <a:gd name="T7" fmla="*/ 0 h 113"/>
                <a:gd name="T8" fmla="*/ 0 w 170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0" y="56"/>
                  </a:moveTo>
                  <a:lnTo>
                    <a:pt x="57" y="113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5" name="Freeform 2363">
              <a:extLst>
                <a:ext uri="{FF2B5EF4-FFF2-40B4-BE49-F238E27FC236}">
                  <a16:creationId xmlns:a16="http://schemas.microsoft.com/office/drawing/2014/main" id="{3EE8459B-CAAC-4D86-853A-106857FEE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830"/>
              <a:ext cx="341" cy="340"/>
            </a:xfrm>
            <a:custGeom>
              <a:avLst/>
              <a:gdLst>
                <a:gd name="T0" fmla="*/ 0 w 341"/>
                <a:gd name="T1" fmla="*/ 227 h 340"/>
                <a:gd name="T2" fmla="*/ 0 w 341"/>
                <a:gd name="T3" fmla="*/ 114 h 340"/>
                <a:gd name="T4" fmla="*/ 227 w 341"/>
                <a:gd name="T5" fmla="*/ 0 h 340"/>
                <a:gd name="T6" fmla="*/ 341 w 341"/>
                <a:gd name="T7" fmla="*/ 114 h 340"/>
                <a:gd name="T8" fmla="*/ 341 w 341"/>
                <a:gd name="T9" fmla="*/ 227 h 340"/>
                <a:gd name="T10" fmla="*/ 114 w 341"/>
                <a:gd name="T11" fmla="*/ 340 h 340"/>
                <a:gd name="T12" fmla="*/ 0 w 341"/>
                <a:gd name="T13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0">
                  <a:moveTo>
                    <a:pt x="0" y="227"/>
                  </a:moveTo>
                  <a:lnTo>
                    <a:pt x="0" y="114"/>
                  </a:lnTo>
                  <a:lnTo>
                    <a:pt x="227" y="0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114" y="340"/>
                  </a:lnTo>
                  <a:lnTo>
                    <a:pt x="0" y="22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36" name="Group 2364">
            <a:extLst>
              <a:ext uri="{FF2B5EF4-FFF2-40B4-BE49-F238E27FC236}">
                <a16:creationId xmlns:a16="http://schemas.microsoft.com/office/drawing/2014/main" id="{7C0BDA09-B4ED-47D0-9B1E-56C37461758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368800" y="325438"/>
            <a:ext cx="539750" cy="450850"/>
            <a:chOff x="3177" y="1564"/>
            <a:chExt cx="340" cy="284"/>
          </a:xfrm>
        </p:grpSpPr>
        <p:sp>
          <p:nvSpPr>
            <p:cNvPr id="31037" name="Freeform 2365">
              <a:extLst>
                <a:ext uri="{FF2B5EF4-FFF2-40B4-BE49-F238E27FC236}">
                  <a16:creationId xmlns:a16="http://schemas.microsoft.com/office/drawing/2014/main" id="{FCB4A339-7426-41B9-9D11-9CEF931D7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7" y="1678"/>
              <a:ext cx="113" cy="170"/>
            </a:xfrm>
            <a:custGeom>
              <a:avLst/>
              <a:gdLst>
                <a:gd name="T0" fmla="*/ 0 w 113"/>
                <a:gd name="T1" fmla="*/ 57 h 170"/>
                <a:gd name="T2" fmla="*/ 113 w 113"/>
                <a:gd name="T3" fmla="*/ 170 h 170"/>
                <a:gd name="T4" fmla="*/ 113 w 113"/>
                <a:gd name="T5" fmla="*/ 113 h 170"/>
                <a:gd name="T6" fmla="*/ 85 w 113"/>
                <a:gd name="T7" fmla="*/ 57 h 170"/>
                <a:gd name="T8" fmla="*/ 28 w 113"/>
                <a:gd name="T9" fmla="*/ 0 h 170"/>
                <a:gd name="T10" fmla="*/ 0 w 113"/>
                <a:gd name="T11" fmla="*/ 28 h 170"/>
                <a:gd name="T12" fmla="*/ 0 w 113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0" y="57"/>
                  </a:moveTo>
                  <a:lnTo>
                    <a:pt x="113" y="170"/>
                  </a:lnTo>
                  <a:lnTo>
                    <a:pt x="113" y="113"/>
                  </a:lnTo>
                  <a:lnTo>
                    <a:pt x="85" y="57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8" name="Freeform 2366">
              <a:extLst>
                <a:ext uri="{FF2B5EF4-FFF2-40B4-BE49-F238E27FC236}">
                  <a16:creationId xmlns:a16="http://schemas.microsoft.com/office/drawing/2014/main" id="{0E9C0F32-8E61-4700-93EF-76BA38C04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1678"/>
              <a:ext cx="227" cy="170"/>
            </a:xfrm>
            <a:custGeom>
              <a:avLst/>
              <a:gdLst>
                <a:gd name="T0" fmla="*/ 0 w 227"/>
                <a:gd name="T1" fmla="*/ 113 h 170"/>
                <a:gd name="T2" fmla="*/ 227 w 227"/>
                <a:gd name="T3" fmla="*/ 0 h 170"/>
                <a:gd name="T4" fmla="*/ 227 w 227"/>
                <a:gd name="T5" fmla="*/ 56 h 170"/>
                <a:gd name="T6" fmla="*/ 0 w 227"/>
                <a:gd name="T7" fmla="*/ 170 h 170"/>
                <a:gd name="T8" fmla="*/ 0 w 227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70">
                  <a:moveTo>
                    <a:pt x="0" y="113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0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9" name="Freeform 2367">
              <a:extLst>
                <a:ext uri="{FF2B5EF4-FFF2-40B4-BE49-F238E27FC236}">
                  <a16:creationId xmlns:a16="http://schemas.microsoft.com/office/drawing/2014/main" id="{AA18A215-4387-40B4-B142-088E2001C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" y="1621"/>
              <a:ext cx="255" cy="170"/>
            </a:xfrm>
            <a:custGeom>
              <a:avLst/>
              <a:gdLst>
                <a:gd name="T0" fmla="*/ 0 w 255"/>
                <a:gd name="T1" fmla="*/ 113 h 170"/>
                <a:gd name="T2" fmla="*/ 227 w 255"/>
                <a:gd name="T3" fmla="*/ 0 h 170"/>
                <a:gd name="T4" fmla="*/ 255 w 255"/>
                <a:gd name="T5" fmla="*/ 57 h 170"/>
                <a:gd name="T6" fmla="*/ 28 w 255"/>
                <a:gd name="T7" fmla="*/ 170 h 170"/>
                <a:gd name="T8" fmla="*/ 0 w 255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113"/>
                  </a:moveTo>
                  <a:lnTo>
                    <a:pt x="227" y="0"/>
                  </a:lnTo>
                  <a:lnTo>
                    <a:pt x="255" y="5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40" name="Freeform 2368">
              <a:extLst>
                <a:ext uri="{FF2B5EF4-FFF2-40B4-BE49-F238E27FC236}">
                  <a16:creationId xmlns:a16="http://schemas.microsoft.com/office/drawing/2014/main" id="{35FAFCDA-97CB-4F54-B901-E8CE642EC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1564"/>
              <a:ext cx="284" cy="170"/>
            </a:xfrm>
            <a:custGeom>
              <a:avLst/>
              <a:gdLst>
                <a:gd name="T0" fmla="*/ 0 w 284"/>
                <a:gd name="T1" fmla="*/ 114 h 170"/>
                <a:gd name="T2" fmla="*/ 227 w 284"/>
                <a:gd name="T3" fmla="*/ 0 h 170"/>
                <a:gd name="T4" fmla="*/ 284 w 284"/>
                <a:gd name="T5" fmla="*/ 57 h 170"/>
                <a:gd name="T6" fmla="*/ 57 w 284"/>
                <a:gd name="T7" fmla="*/ 170 h 170"/>
                <a:gd name="T8" fmla="*/ 0 w 284"/>
                <a:gd name="T9" fmla="*/ 11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0">
                  <a:moveTo>
                    <a:pt x="0" y="114"/>
                  </a:moveTo>
                  <a:lnTo>
                    <a:pt x="227" y="0"/>
                  </a:lnTo>
                  <a:lnTo>
                    <a:pt x="284" y="57"/>
                  </a:lnTo>
                  <a:lnTo>
                    <a:pt x="57" y="17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41" name="Freeform 2369">
              <a:extLst>
                <a:ext uri="{FF2B5EF4-FFF2-40B4-BE49-F238E27FC236}">
                  <a16:creationId xmlns:a16="http://schemas.microsoft.com/office/drawing/2014/main" id="{BAEB40A6-29D2-4E16-909A-DE704755B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1706"/>
              <a:ext cx="93" cy="62"/>
            </a:xfrm>
            <a:custGeom>
              <a:avLst/>
              <a:gdLst>
                <a:gd name="T0" fmla="*/ 0 w 255"/>
                <a:gd name="T1" fmla="*/ 113 h 170"/>
                <a:gd name="T2" fmla="*/ 227 w 255"/>
                <a:gd name="T3" fmla="*/ 0 h 170"/>
                <a:gd name="T4" fmla="*/ 255 w 255"/>
                <a:gd name="T5" fmla="*/ 57 h 170"/>
                <a:gd name="T6" fmla="*/ 28 w 255"/>
                <a:gd name="T7" fmla="*/ 170 h 170"/>
                <a:gd name="T8" fmla="*/ 0 w 255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113"/>
                  </a:moveTo>
                  <a:lnTo>
                    <a:pt x="227" y="0"/>
                  </a:lnTo>
                  <a:lnTo>
                    <a:pt x="255" y="5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042" name="Group 2370">
              <a:extLst>
                <a:ext uri="{FF2B5EF4-FFF2-40B4-BE49-F238E27FC236}">
                  <a16:creationId xmlns:a16="http://schemas.microsoft.com/office/drawing/2014/main" id="{740A0D65-DF7C-44E8-B542-0197DEBB9A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9" y="1706"/>
              <a:ext cx="180" cy="126"/>
              <a:chOff x="3460" y="1621"/>
              <a:chExt cx="284" cy="199"/>
            </a:xfrm>
          </p:grpSpPr>
          <p:sp>
            <p:nvSpPr>
              <p:cNvPr id="31043" name="Freeform 2371">
                <a:extLst>
                  <a:ext uri="{FF2B5EF4-FFF2-40B4-BE49-F238E27FC236}">
                    <a16:creationId xmlns:a16="http://schemas.microsoft.com/office/drawing/2014/main" id="{BBB4EA40-49D5-434B-B093-B95258803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1621"/>
                <a:ext cx="284" cy="199"/>
              </a:xfrm>
              <a:custGeom>
                <a:avLst/>
                <a:gdLst>
                  <a:gd name="T0" fmla="*/ 0 w 284"/>
                  <a:gd name="T1" fmla="*/ 199 h 199"/>
                  <a:gd name="T2" fmla="*/ 0 w 284"/>
                  <a:gd name="T3" fmla="*/ 142 h 199"/>
                  <a:gd name="T4" fmla="*/ 284 w 284"/>
                  <a:gd name="T5" fmla="*/ 0 h 199"/>
                  <a:gd name="T6" fmla="*/ 284 w 284"/>
                  <a:gd name="T7" fmla="*/ 57 h 199"/>
                  <a:gd name="T8" fmla="*/ 0 w 28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99"/>
                    </a:moveTo>
                    <a:lnTo>
                      <a:pt x="0" y="142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44" name="Freeform 2372">
                <a:extLst>
                  <a:ext uri="{FF2B5EF4-FFF2-40B4-BE49-F238E27FC236}">
                    <a16:creationId xmlns:a16="http://schemas.microsoft.com/office/drawing/2014/main" id="{35F995D7-F18D-4C38-80C8-8BAC0CDAA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1621"/>
                <a:ext cx="57" cy="57"/>
              </a:xfrm>
              <a:custGeom>
                <a:avLst/>
                <a:gdLst>
                  <a:gd name="T0" fmla="*/ 57 w 57"/>
                  <a:gd name="T1" fmla="*/ 0 h 57"/>
                  <a:gd name="T2" fmla="*/ 57 w 57"/>
                  <a:gd name="T3" fmla="*/ 57 h 57"/>
                  <a:gd name="T4" fmla="*/ 0 w 57"/>
                  <a:gd name="T5" fmla="*/ 29 h 57"/>
                  <a:gd name="T6" fmla="*/ 57 w 57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7">
                    <a:moveTo>
                      <a:pt x="57" y="0"/>
                    </a:moveTo>
                    <a:lnTo>
                      <a:pt x="57" y="57"/>
                    </a:lnTo>
                    <a:lnTo>
                      <a:pt x="0" y="2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045" name="Group 2373">
              <a:extLst>
                <a:ext uri="{FF2B5EF4-FFF2-40B4-BE49-F238E27FC236}">
                  <a16:creationId xmlns:a16="http://schemas.microsoft.com/office/drawing/2014/main" id="{9481BE40-0800-4AC9-B034-4B617E9F51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49" y="1591"/>
              <a:ext cx="198" cy="116"/>
              <a:chOff x="3177" y="1593"/>
              <a:chExt cx="340" cy="198"/>
            </a:xfrm>
          </p:grpSpPr>
          <p:sp>
            <p:nvSpPr>
              <p:cNvPr id="31046" name="Freeform 2374">
                <a:extLst>
                  <a:ext uri="{FF2B5EF4-FFF2-40B4-BE49-F238E27FC236}">
                    <a16:creationId xmlns:a16="http://schemas.microsoft.com/office/drawing/2014/main" id="{216AF917-6F86-4992-9134-BB0323729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1593"/>
                <a:ext cx="340" cy="198"/>
              </a:xfrm>
              <a:custGeom>
                <a:avLst/>
                <a:gdLst>
                  <a:gd name="T0" fmla="*/ 283 w 340"/>
                  <a:gd name="T1" fmla="*/ 0 h 198"/>
                  <a:gd name="T2" fmla="*/ 0 w 340"/>
                  <a:gd name="T3" fmla="*/ 142 h 198"/>
                  <a:gd name="T4" fmla="*/ 56 w 340"/>
                  <a:gd name="T5" fmla="*/ 198 h 198"/>
                  <a:gd name="T6" fmla="*/ 340 w 340"/>
                  <a:gd name="T7" fmla="*/ 57 h 198"/>
                  <a:gd name="T8" fmla="*/ 283 w 340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198">
                    <a:moveTo>
                      <a:pt x="283" y="0"/>
                    </a:moveTo>
                    <a:lnTo>
                      <a:pt x="0" y="142"/>
                    </a:lnTo>
                    <a:lnTo>
                      <a:pt x="56" y="198"/>
                    </a:lnTo>
                    <a:lnTo>
                      <a:pt x="340" y="57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47" name="Freeform 2375">
                <a:extLst>
                  <a:ext uri="{FF2B5EF4-FFF2-40B4-BE49-F238E27FC236}">
                    <a16:creationId xmlns:a16="http://schemas.microsoft.com/office/drawing/2014/main" id="{8D762AF8-3414-4451-BA24-E11A7D2AB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1593"/>
                <a:ext cx="57" cy="57"/>
              </a:xfrm>
              <a:custGeom>
                <a:avLst/>
                <a:gdLst>
                  <a:gd name="T0" fmla="*/ 0 w 57"/>
                  <a:gd name="T1" fmla="*/ 0 h 57"/>
                  <a:gd name="T2" fmla="*/ 0 w 57"/>
                  <a:gd name="T3" fmla="*/ 57 h 57"/>
                  <a:gd name="T4" fmla="*/ 57 w 57"/>
                  <a:gd name="T5" fmla="*/ 57 h 57"/>
                  <a:gd name="T6" fmla="*/ 0 w 57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7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048" name="Freeform 2376">
              <a:extLst>
                <a:ext uri="{FF2B5EF4-FFF2-40B4-BE49-F238E27FC236}">
                  <a16:creationId xmlns:a16="http://schemas.microsoft.com/office/drawing/2014/main" id="{F44FA333-0B98-4514-8D65-CE18ACC3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27"/>
              <a:ext cx="140" cy="84"/>
            </a:xfrm>
            <a:custGeom>
              <a:avLst/>
              <a:gdLst>
                <a:gd name="T0" fmla="*/ 28 w 142"/>
                <a:gd name="T1" fmla="*/ 85 h 85"/>
                <a:gd name="T2" fmla="*/ 142 w 142"/>
                <a:gd name="T3" fmla="*/ 28 h 85"/>
                <a:gd name="T4" fmla="*/ 114 w 142"/>
                <a:gd name="T5" fmla="*/ 0 h 85"/>
                <a:gd name="T6" fmla="*/ 0 w 142"/>
                <a:gd name="T7" fmla="*/ 56 h 85"/>
                <a:gd name="T8" fmla="*/ 28 w 14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5">
                  <a:moveTo>
                    <a:pt x="28" y="85"/>
                  </a:moveTo>
                  <a:lnTo>
                    <a:pt x="142" y="28"/>
                  </a:lnTo>
                  <a:lnTo>
                    <a:pt x="114" y="0"/>
                  </a:lnTo>
                  <a:lnTo>
                    <a:pt x="0" y="56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49" name="Freeform 2377">
              <a:extLst>
                <a:ext uri="{FF2B5EF4-FFF2-40B4-BE49-F238E27FC236}">
                  <a16:creationId xmlns:a16="http://schemas.microsoft.com/office/drawing/2014/main" id="{DB22D9CA-7A15-4DCE-867C-E37A966E4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1593"/>
              <a:ext cx="114" cy="85"/>
            </a:xfrm>
            <a:custGeom>
              <a:avLst/>
              <a:gdLst>
                <a:gd name="T0" fmla="*/ 0 w 114"/>
                <a:gd name="T1" fmla="*/ 85 h 85"/>
                <a:gd name="T2" fmla="*/ 114 w 114"/>
                <a:gd name="T3" fmla="*/ 28 h 85"/>
                <a:gd name="T4" fmla="*/ 114 w 114"/>
                <a:gd name="T5" fmla="*/ 0 h 85"/>
                <a:gd name="T6" fmla="*/ 0 w 114"/>
                <a:gd name="T7" fmla="*/ 56 h 85"/>
                <a:gd name="T8" fmla="*/ 0 w 114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85"/>
                  </a:moveTo>
                  <a:lnTo>
                    <a:pt x="114" y="28"/>
                  </a:lnTo>
                  <a:lnTo>
                    <a:pt x="114" y="0"/>
                  </a:lnTo>
                  <a:lnTo>
                    <a:pt x="0" y="5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0" name="Freeform 2378">
              <a:extLst>
                <a:ext uri="{FF2B5EF4-FFF2-40B4-BE49-F238E27FC236}">
                  <a16:creationId xmlns:a16="http://schemas.microsoft.com/office/drawing/2014/main" id="{740DE751-35A1-469E-BD78-285A991E8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7" y="1564"/>
              <a:ext cx="340" cy="284"/>
            </a:xfrm>
            <a:custGeom>
              <a:avLst/>
              <a:gdLst>
                <a:gd name="T0" fmla="*/ 113 w 340"/>
                <a:gd name="T1" fmla="*/ 284 h 284"/>
                <a:gd name="T2" fmla="*/ 340 w 340"/>
                <a:gd name="T3" fmla="*/ 170 h 284"/>
                <a:gd name="T4" fmla="*/ 340 w 340"/>
                <a:gd name="T5" fmla="*/ 114 h 284"/>
                <a:gd name="T6" fmla="*/ 312 w 340"/>
                <a:gd name="T7" fmla="*/ 57 h 284"/>
                <a:gd name="T8" fmla="*/ 255 w 340"/>
                <a:gd name="T9" fmla="*/ 0 h 284"/>
                <a:gd name="T10" fmla="*/ 28 w 340"/>
                <a:gd name="T11" fmla="*/ 114 h 284"/>
                <a:gd name="T12" fmla="*/ 0 w 340"/>
                <a:gd name="T13" fmla="*/ 142 h 284"/>
                <a:gd name="T14" fmla="*/ 0 w 340"/>
                <a:gd name="T15" fmla="*/ 170 h 284"/>
                <a:gd name="T16" fmla="*/ 113 w 340"/>
                <a:gd name="T1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84">
                  <a:moveTo>
                    <a:pt x="113" y="284"/>
                  </a:moveTo>
                  <a:lnTo>
                    <a:pt x="340" y="170"/>
                  </a:lnTo>
                  <a:lnTo>
                    <a:pt x="340" y="114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113" y="284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51" name="Group 2379">
            <a:extLst>
              <a:ext uri="{FF2B5EF4-FFF2-40B4-BE49-F238E27FC236}">
                <a16:creationId xmlns:a16="http://schemas.microsoft.com/office/drawing/2014/main" id="{A1953609-6F23-4765-8B05-8AA3AF7915D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738563" y="325438"/>
            <a:ext cx="539750" cy="450850"/>
            <a:chOff x="3574" y="1564"/>
            <a:chExt cx="340" cy="284"/>
          </a:xfrm>
        </p:grpSpPr>
        <p:sp>
          <p:nvSpPr>
            <p:cNvPr id="31052" name="Freeform 2380">
              <a:extLst>
                <a:ext uri="{FF2B5EF4-FFF2-40B4-BE49-F238E27FC236}">
                  <a16:creationId xmlns:a16="http://schemas.microsoft.com/office/drawing/2014/main" id="{6079AF31-721A-49DD-B314-FB0F83458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678"/>
              <a:ext cx="113" cy="170"/>
            </a:xfrm>
            <a:custGeom>
              <a:avLst/>
              <a:gdLst>
                <a:gd name="T0" fmla="*/ 0 w 113"/>
                <a:gd name="T1" fmla="*/ 57 h 170"/>
                <a:gd name="T2" fmla="*/ 113 w 113"/>
                <a:gd name="T3" fmla="*/ 170 h 170"/>
                <a:gd name="T4" fmla="*/ 113 w 113"/>
                <a:gd name="T5" fmla="*/ 113 h 170"/>
                <a:gd name="T6" fmla="*/ 85 w 113"/>
                <a:gd name="T7" fmla="*/ 57 h 170"/>
                <a:gd name="T8" fmla="*/ 28 w 113"/>
                <a:gd name="T9" fmla="*/ 0 h 170"/>
                <a:gd name="T10" fmla="*/ 0 w 113"/>
                <a:gd name="T11" fmla="*/ 28 h 170"/>
                <a:gd name="T12" fmla="*/ 0 w 113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0" y="57"/>
                  </a:moveTo>
                  <a:lnTo>
                    <a:pt x="113" y="170"/>
                  </a:lnTo>
                  <a:lnTo>
                    <a:pt x="113" y="113"/>
                  </a:lnTo>
                  <a:lnTo>
                    <a:pt x="85" y="57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3" name="Freeform 2381">
              <a:extLst>
                <a:ext uri="{FF2B5EF4-FFF2-40B4-BE49-F238E27FC236}">
                  <a16:creationId xmlns:a16="http://schemas.microsoft.com/office/drawing/2014/main" id="{4FC2A0AB-A70D-4EEB-96C6-A1FF591FB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" y="1678"/>
              <a:ext cx="227" cy="170"/>
            </a:xfrm>
            <a:custGeom>
              <a:avLst/>
              <a:gdLst>
                <a:gd name="T0" fmla="*/ 0 w 227"/>
                <a:gd name="T1" fmla="*/ 113 h 170"/>
                <a:gd name="T2" fmla="*/ 227 w 227"/>
                <a:gd name="T3" fmla="*/ 0 h 170"/>
                <a:gd name="T4" fmla="*/ 227 w 227"/>
                <a:gd name="T5" fmla="*/ 56 h 170"/>
                <a:gd name="T6" fmla="*/ 0 w 227"/>
                <a:gd name="T7" fmla="*/ 170 h 170"/>
                <a:gd name="T8" fmla="*/ 0 w 227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70">
                  <a:moveTo>
                    <a:pt x="0" y="113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0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4" name="Freeform 2382">
              <a:extLst>
                <a:ext uri="{FF2B5EF4-FFF2-40B4-BE49-F238E27FC236}">
                  <a16:creationId xmlns:a16="http://schemas.microsoft.com/office/drawing/2014/main" id="{B0BD1786-3817-461F-B745-64D8DD3CB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" y="1621"/>
              <a:ext cx="255" cy="170"/>
            </a:xfrm>
            <a:custGeom>
              <a:avLst/>
              <a:gdLst>
                <a:gd name="T0" fmla="*/ 0 w 255"/>
                <a:gd name="T1" fmla="*/ 113 h 170"/>
                <a:gd name="T2" fmla="*/ 227 w 255"/>
                <a:gd name="T3" fmla="*/ 0 h 170"/>
                <a:gd name="T4" fmla="*/ 255 w 255"/>
                <a:gd name="T5" fmla="*/ 57 h 170"/>
                <a:gd name="T6" fmla="*/ 28 w 255"/>
                <a:gd name="T7" fmla="*/ 170 h 170"/>
                <a:gd name="T8" fmla="*/ 0 w 255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113"/>
                  </a:moveTo>
                  <a:lnTo>
                    <a:pt x="227" y="0"/>
                  </a:lnTo>
                  <a:lnTo>
                    <a:pt x="255" y="5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5" name="Freeform 2383">
              <a:extLst>
                <a:ext uri="{FF2B5EF4-FFF2-40B4-BE49-F238E27FC236}">
                  <a16:creationId xmlns:a16="http://schemas.microsoft.com/office/drawing/2014/main" id="{9A5F240D-A2FA-4B2F-B583-32A273A99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" y="1564"/>
              <a:ext cx="284" cy="170"/>
            </a:xfrm>
            <a:custGeom>
              <a:avLst/>
              <a:gdLst>
                <a:gd name="T0" fmla="*/ 0 w 284"/>
                <a:gd name="T1" fmla="*/ 114 h 170"/>
                <a:gd name="T2" fmla="*/ 227 w 284"/>
                <a:gd name="T3" fmla="*/ 0 h 170"/>
                <a:gd name="T4" fmla="*/ 284 w 284"/>
                <a:gd name="T5" fmla="*/ 57 h 170"/>
                <a:gd name="T6" fmla="*/ 57 w 284"/>
                <a:gd name="T7" fmla="*/ 170 h 170"/>
                <a:gd name="T8" fmla="*/ 0 w 284"/>
                <a:gd name="T9" fmla="*/ 11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0">
                  <a:moveTo>
                    <a:pt x="0" y="114"/>
                  </a:moveTo>
                  <a:lnTo>
                    <a:pt x="227" y="0"/>
                  </a:lnTo>
                  <a:lnTo>
                    <a:pt x="284" y="57"/>
                  </a:lnTo>
                  <a:lnTo>
                    <a:pt x="57" y="17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6" name="Freeform 2384">
              <a:extLst>
                <a:ext uri="{FF2B5EF4-FFF2-40B4-BE49-F238E27FC236}">
                  <a16:creationId xmlns:a16="http://schemas.microsoft.com/office/drawing/2014/main" id="{605CB5B3-E1DC-42F6-ABAD-420FD2D57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" y="1706"/>
              <a:ext cx="93" cy="62"/>
            </a:xfrm>
            <a:custGeom>
              <a:avLst/>
              <a:gdLst>
                <a:gd name="T0" fmla="*/ 0 w 255"/>
                <a:gd name="T1" fmla="*/ 113 h 170"/>
                <a:gd name="T2" fmla="*/ 227 w 255"/>
                <a:gd name="T3" fmla="*/ 0 h 170"/>
                <a:gd name="T4" fmla="*/ 255 w 255"/>
                <a:gd name="T5" fmla="*/ 57 h 170"/>
                <a:gd name="T6" fmla="*/ 28 w 255"/>
                <a:gd name="T7" fmla="*/ 170 h 170"/>
                <a:gd name="T8" fmla="*/ 0 w 255"/>
                <a:gd name="T9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113"/>
                  </a:moveTo>
                  <a:lnTo>
                    <a:pt x="227" y="0"/>
                  </a:lnTo>
                  <a:lnTo>
                    <a:pt x="255" y="5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057" name="Group 2385">
              <a:extLst>
                <a:ext uri="{FF2B5EF4-FFF2-40B4-BE49-F238E27FC236}">
                  <a16:creationId xmlns:a16="http://schemas.microsoft.com/office/drawing/2014/main" id="{05E4F593-A9C7-42B5-A781-B32A3F8BD9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6" y="1706"/>
              <a:ext cx="180" cy="126"/>
              <a:chOff x="3460" y="1621"/>
              <a:chExt cx="284" cy="199"/>
            </a:xfrm>
          </p:grpSpPr>
          <p:sp>
            <p:nvSpPr>
              <p:cNvPr id="31058" name="Freeform 2386">
                <a:extLst>
                  <a:ext uri="{FF2B5EF4-FFF2-40B4-BE49-F238E27FC236}">
                    <a16:creationId xmlns:a16="http://schemas.microsoft.com/office/drawing/2014/main" id="{D482140D-19A7-4B90-A5A2-528FF9F33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1621"/>
                <a:ext cx="284" cy="199"/>
              </a:xfrm>
              <a:custGeom>
                <a:avLst/>
                <a:gdLst>
                  <a:gd name="T0" fmla="*/ 0 w 284"/>
                  <a:gd name="T1" fmla="*/ 199 h 199"/>
                  <a:gd name="T2" fmla="*/ 0 w 284"/>
                  <a:gd name="T3" fmla="*/ 142 h 199"/>
                  <a:gd name="T4" fmla="*/ 284 w 284"/>
                  <a:gd name="T5" fmla="*/ 0 h 199"/>
                  <a:gd name="T6" fmla="*/ 284 w 284"/>
                  <a:gd name="T7" fmla="*/ 57 h 199"/>
                  <a:gd name="T8" fmla="*/ 0 w 28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9">
                    <a:moveTo>
                      <a:pt x="0" y="199"/>
                    </a:moveTo>
                    <a:lnTo>
                      <a:pt x="0" y="142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59" name="Freeform 2387">
                <a:extLst>
                  <a:ext uri="{FF2B5EF4-FFF2-40B4-BE49-F238E27FC236}">
                    <a16:creationId xmlns:a16="http://schemas.microsoft.com/office/drawing/2014/main" id="{4DB366FC-CE12-4A7D-85DE-5C12574B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1621"/>
                <a:ext cx="57" cy="57"/>
              </a:xfrm>
              <a:custGeom>
                <a:avLst/>
                <a:gdLst>
                  <a:gd name="T0" fmla="*/ 57 w 57"/>
                  <a:gd name="T1" fmla="*/ 0 h 57"/>
                  <a:gd name="T2" fmla="*/ 57 w 57"/>
                  <a:gd name="T3" fmla="*/ 57 h 57"/>
                  <a:gd name="T4" fmla="*/ 0 w 57"/>
                  <a:gd name="T5" fmla="*/ 29 h 57"/>
                  <a:gd name="T6" fmla="*/ 57 w 57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7">
                    <a:moveTo>
                      <a:pt x="57" y="0"/>
                    </a:moveTo>
                    <a:lnTo>
                      <a:pt x="57" y="57"/>
                    </a:lnTo>
                    <a:lnTo>
                      <a:pt x="0" y="2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808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060" name="Group 2388">
              <a:extLst>
                <a:ext uri="{FF2B5EF4-FFF2-40B4-BE49-F238E27FC236}">
                  <a16:creationId xmlns:a16="http://schemas.microsoft.com/office/drawing/2014/main" id="{F6471499-F941-4967-908A-C32E0EA53E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6" y="1591"/>
              <a:ext cx="198" cy="116"/>
              <a:chOff x="3177" y="1593"/>
              <a:chExt cx="340" cy="198"/>
            </a:xfrm>
          </p:grpSpPr>
          <p:sp>
            <p:nvSpPr>
              <p:cNvPr id="31061" name="Freeform 2389">
                <a:extLst>
                  <a:ext uri="{FF2B5EF4-FFF2-40B4-BE49-F238E27FC236}">
                    <a16:creationId xmlns:a16="http://schemas.microsoft.com/office/drawing/2014/main" id="{ACBDBD9C-711A-411A-B3AE-87E4D09BA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1593"/>
                <a:ext cx="340" cy="198"/>
              </a:xfrm>
              <a:custGeom>
                <a:avLst/>
                <a:gdLst>
                  <a:gd name="T0" fmla="*/ 283 w 340"/>
                  <a:gd name="T1" fmla="*/ 0 h 198"/>
                  <a:gd name="T2" fmla="*/ 0 w 340"/>
                  <a:gd name="T3" fmla="*/ 142 h 198"/>
                  <a:gd name="T4" fmla="*/ 56 w 340"/>
                  <a:gd name="T5" fmla="*/ 198 h 198"/>
                  <a:gd name="T6" fmla="*/ 340 w 340"/>
                  <a:gd name="T7" fmla="*/ 57 h 198"/>
                  <a:gd name="T8" fmla="*/ 283 w 340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198">
                    <a:moveTo>
                      <a:pt x="283" y="0"/>
                    </a:moveTo>
                    <a:lnTo>
                      <a:pt x="0" y="142"/>
                    </a:lnTo>
                    <a:lnTo>
                      <a:pt x="56" y="198"/>
                    </a:lnTo>
                    <a:lnTo>
                      <a:pt x="340" y="57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62" name="Freeform 2390">
                <a:extLst>
                  <a:ext uri="{FF2B5EF4-FFF2-40B4-BE49-F238E27FC236}">
                    <a16:creationId xmlns:a16="http://schemas.microsoft.com/office/drawing/2014/main" id="{CD0329DD-F4F3-4FF1-BDA0-64CB06F30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1593"/>
                <a:ext cx="57" cy="57"/>
              </a:xfrm>
              <a:custGeom>
                <a:avLst/>
                <a:gdLst>
                  <a:gd name="T0" fmla="*/ 0 w 57"/>
                  <a:gd name="T1" fmla="*/ 0 h 57"/>
                  <a:gd name="T2" fmla="*/ 0 w 57"/>
                  <a:gd name="T3" fmla="*/ 57 h 57"/>
                  <a:gd name="T4" fmla="*/ 57 w 57"/>
                  <a:gd name="T5" fmla="*/ 57 h 57"/>
                  <a:gd name="T6" fmla="*/ 0 w 57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7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063" name="Freeform 2391">
              <a:extLst>
                <a:ext uri="{FF2B5EF4-FFF2-40B4-BE49-F238E27FC236}">
                  <a16:creationId xmlns:a16="http://schemas.microsoft.com/office/drawing/2014/main" id="{E2E13A42-1416-49C5-B811-1E09F749A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" y="1727"/>
              <a:ext cx="140" cy="84"/>
            </a:xfrm>
            <a:custGeom>
              <a:avLst/>
              <a:gdLst>
                <a:gd name="T0" fmla="*/ 28 w 142"/>
                <a:gd name="T1" fmla="*/ 85 h 85"/>
                <a:gd name="T2" fmla="*/ 142 w 142"/>
                <a:gd name="T3" fmla="*/ 28 h 85"/>
                <a:gd name="T4" fmla="*/ 114 w 142"/>
                <a:gd name="T5" fmla="*/ 0 h 85"/>
                <a:gd name="T6" fmla="*/ 0 w 142"/>
                <a:gd name="T7" fmla="*/ 56 h 85"/>
                <a:gd name="T8" fmla="*/ 28 w 14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5">
                  <a:moveTo>
                    <a:pt x="28" y="85"/>
                  </a:moveTo>
                  <a:lnTo>
                    <a:pt x="142" y="28"/>
                  </a:lnTo>
                  <a:lnTo>
                    <a:pt x="114" y="0"/>
                  </a:lnTo>
                  <a:lnTo>
                    <a:pt x="0" y="56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64" name="Freeform 2392">
              <a:extLst>
                <a:ext uri="{FF2B5EF4-FFF2-40B4-BE49-F238E27FC236}">
                  <a16:creationId xmlns:a16="http://schemas.microsoft.com/office/drawing/2014/main" id="{51DBC8E1-7EE6-4A67-84C2-801CC5F80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" y="1593"/>
              <a:ext cx="114" cy="85"/>
            </a:xfrm>
            <a:custGeom>
              <a:avLst/>
              <a:gdLst>
                <a:gd name="T0" fmla="*/ 0 w 114"/>
                <a:gd name="T1" fmla="*/ 85 h 85"/>
                <a:gd name="T2" fmla="*/ 114 w 114"/>
                <a:gd name="T3" fmla="*/ 28 h 85"/>
                <a:gd name="T4" fmla="*/ 114 w 114"/>
                <a:gd name="T5" fmla="*/ 0 h 85"/>
                <a:gd name="T6" fmla="*/ 0 w 114"/>
                <a:gd name="T7" fmla="*/ 56 h 85"/>
                <a:gd name="T8" fmla="*/ 0 w 114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0" y="85"/>
                  </a:moveTo>
                  <a:lnTo>
                    <a:pt x="114" y="28"/>
                  </a:lnTo>
                  <a:lnTo>
                    <a:pt x="114" y="0"/>
                  </a:lnTo>
                  <a:lnTo>
                    <a:pt x="0" y="5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65" name="Freeform 2393">
              <a:extLst>
                <a:ext uri="{FF2B5EF4-FFF2-40B4-BE49-F238E27FC236}">
                  <a16:creationId xmlns:a16="http://schemas.microsoft.com/office/drawing/2014/main" id="{B1B352E4-0D75-44FD-B675-445B0EBB1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564"/>
              <a:ext cx="340" cy="284"/>
            </a:xfrm>
            <a:custGeom>
              <a:avLst/>
              <a:gdLst>
                <a:gd name="T0" fmla="*/ 113 w 340"/>
                <a:gd name="T1" fmla="*/ 284 h 284"/>
                <a:gd name="T2" fmla="*/ 340 w 340"/>
                <a:gd name="T3" fmla="*/ 170 h 284"/>
                <a:gd name="T4" fmla="*/ 340 w 340"/>
                <a:gd name="T5" fmla="*/ 114 h 284"/>
                <a:gd name="T6" fmla="*/ 312 w 340"/>
                <a:gd name="T7" fmla="*/ 57 h 284"/>
                <a:gd name="T8" fmla="*/ 255 w 340"/>
                <a:gd name="T9" fmla="*/ 0 h 284"/>
                <a:gd name="T10" fmla="*/ 28 w 340"/>
                <a:gd name="T11" fmla="*/ 114 h 284"/>
                <a:gd name="T12" fmla="*/ 0 w 340"/>
                <a:gd name="T13" fmla="*/ 142 h 284"/>
                <a:gd name="T14" fmla="*/ 0 w 340"/>
                <a:gd name="T15" fmla="*/ 170 h 284"/>
                <a:gd name="T16" fmla="*/ 113 w 340"/>
                <a:gd name="T1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84">
                  <a:moveTo>
                    <a:pt x="113" y="284"/>
                  </a:moveTo>
                  <a:lnTo>
                    <a:pt x="340" y="170"/>
                  </a:lnTo>
                  <a:lnTo>
                    <a:pt x="340" y="114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113" y="284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66" name="Group 2394">
            <a:extLst>
              <a:ext uri="{FF2B5EF4-FFF2-40B4-BE49-F238E27FC236}">
                <a16:creationId xmlns:a16="http://schemas.microsoft.com/office/drawing/2014/main" id="{93AF72A9-FB25-4148-B605-F315A29DFD1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3863" y="955675"/>
            <a:ext cx="674687" cy="539750"/>
            <a:chOff x="1192" y="941"/>
            <a:chExt cx="425" cy="340"/>
          </a:xfrm>
        </p:grpSpPr>
        <p:sp>
          <p:nvSpPr>
            <p:cNvPr id="31067" name="Freeform 2395">
              <a:extLst>
                <a:ext uri="{FF2B5EF4-FFF2-40B4-BE49-F238E27FC236}">
                  <a16:creationId xmlns:a16="http://schemas.microsoft.com/office/drawing/2014/main" id="{A352D055-AF06-46AD-9A6B-530961C28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108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68" name="Freeform 2396">
              <a:extLst>
                <a:ext uri="{FF2B5EF4-FFF2-40B4-BE49-F238E27FC236}">
                  <a16:creationId xmlns:a16="http://schemas.microsoft.com/office/drawing/2014/main" id="{8D650CED-C4B9-4B76-BCCF-5136A6A62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08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0000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69" name="Freeform 2397">
              <a:extLst>
                <a:ext uri="{FF2B5EF4-FFF2-40B4-BE49-F238E27FC236}">
                  <a16:creationId xmlns:a16="http://schemas.microsoft.com/office/drawing/2014/main" id="{5A9CA551-AAC6-4D3D-980F-9D9000D87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94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3366FF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0" name="Freeform 2398">
              <a:extLst>
                <a:ext uri="{FF2B5EF4-FFF2-40B4-BE49-F238E27FC236}">
                  <a16:creationId xmlns:a16="http://schemas.microsoft.com/office/drawing/2014/main" id="{517EEEE8-557C-4A45-BDDD-8105146E0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139"/>
              <a:ext cx="170" cy="142"/>
            </a:xfrm>
            <a:custGeom>
              <a:avLst/>
              <a:gdLst>
                <a:gd name="T0" fmla="*/ 113 w 170"/>
                <a:gd name="T1" fmla="*/ 85 h 142"/>
                <a:gd name="T2" fmla="*/ 0 w 170"/>
                <a:gd name="T3" fmla="*/ 142 h 142"/>
                <a:gd name="T4" fmla="*/ 0 w 170"/>
                <a:gd name="T5" fmla="*/ 85 h 142"/>
                <a:gd name="T6" fmla="*/ 170 w 170"/>
                <a:gd name="T7" fmla="*/ 0 h 142"/>
                <a:gd name="T8" fmla="*/ 113 w 170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113" y="85"/>
                  </a:moveTo>
                  <a:lnTo>
                    <a:pt x="0" y="142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113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1" name="Freeform 2399">
              <a:extLst>
                <a:ext uri="{FF2B5EF4-FFF2-40B4-BE49-F238E27FC236}">
                  <a16:creationId xmlns:a16="http://schemas.microsoft.com/office/drawing/2014/main" id="{526EE362-AC2F-4F48-937D-4CB770BB4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94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72" name="Group 2400">
            <a:extLst>
              <a:ext uri="{FF2B5EF4-FFF2-40B4-BE49-F238E27FC236}">
                <a16:creationId xmlns:a16="http://schemas.microsoft.com/office/drawing/2014/main" id="{A9ABE422-38B7-478C-B0AF-2A57236CA51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513138" y="955675"/>
            <a:ext cx="674687" cy="539750"/>
            <a:chOff x="1646" y="941"/>
            <a:chExt cx="425" cy="340"/>
          </a:xfrm>
        </p:grpSpPr>
        <p:sp>
          <p:nvSpPr>
            <p:cNvPr id="31073" name="Freeform 2401">
              <a:extLst>
                <a:ext uri="{FF2B5EF4-FFF2-40B4-BE49-F238E27FC236}">
                  <a16:creationId xmlns:a16="http://schemas.microsoft.com/office/drawing/2014/main" id="{F4D64F3E-1BF4-4324-B690-69928D3D7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108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4" name="Freeform 2402">
              <a:extLst>
                <a:ext uri="{FF2B5EF4-FFF2-40B4-BE49-F238E27FC236}">
                  <a16:creationId xmlns:a16="http://schemas.microsoft.com/office/drawing/2014/main" id="{8937AC51-75C7-4F38-8D2A-FAA3208A7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108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5" name="Freeform 2403">
              <a:extLst>
                <a:ext uri="{FF2B5EF4-FFF2-40B4-BE49-F238E27FC236}">
                  <a16:creationId xmlns:a16="http://schemas.microsoft.com/office/drawing/2014/main" id="{7E4D3660-D98F-4CCB-9BA3-AAA74E3DE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94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6" name="Freeform 2404">
              <a:extLst>
                <a:ext uri="{FF2B5EF4-FFF2-40B4-BE49-F238E27FC236}">
                  <a16:creationId xmlns:a16="http://schemas.microsoft.com/office/drawing/2014/main" id="{B1DC04CC-7185-456F-965D-9986F3355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1139"/>
              <a:ext cx="170" cy="142"/>
            </a:xfrm>
            <a:custGeom>
              <a:avLst/>
              <a:gdLst>
                <a:gd name="T0" fmla="*/ 113 w 170"/>
                <a:gd name="T1" fmla="*/ 85 h 142"/>
                <a:gd name="T2" fmla="*/ 0 w 170"/>
                <a:gd name="T3" fmla="*/ 142 h 142"/>
                <a:gd name="T4" fmla="*/ 0 w 170"/>
                <a:gd name="T5" fmla="*/ 85 h 142"/>
                <a:gd name="T6" fmla="*/ 170 w 170"/>
                <a:gd name="T7" fmla="*/ 0 h 142"/>
                <a:gd name="T8" fmla="*/ 113 w 170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113" y="85"/>
                  </a:moveTo>
                  <a:lnTo>
                    <a:pt x="0" y="142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113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7" name="Freeform 2405">
              <a:extLst>
                <a:ext uri="{FF2B5EF4-FFF2-40B4-BE49-F238E27FC236}">
                  <a16:creationId xmlns:a16="http://schemas.microsoft.com/office/drawing/2014/main" id="{AABC2E20-495C-4C9A-ACF7-475D494EA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94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78" name="Group 2406">
            <a:extLst>
              <a:ext uri="{FF2B5EF4-FFF2-40B4-BE49-F238E27FC236}">
                <a16:creationId xmlns:a16="http://schemas.microsoft.com/office/drawing/2014/main" id="{76659197-9C48-4718-B9A9-9AEC64B3CA1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794000" y="955675"/>
            <a:ext cx="674688" cy="539750"/>
            <a:chOff x="2099" y="941"/>
            <a:chExt cx="425" cy="340"/>
          </a:xfrm>
        </p:grpSpPr>
        <p:sp>
          <p:nvSpPr>
            <p:cNvPr id="31079" name="Freeform 2407">
              <a:extLst>
                <a:ext uri="{FF2B5EF4-FFF2-40B4-BE49-F238E27FC236}">
                  <a16:creationId xmlns:a16="http://schemas.microsoft.com/office/drawing/2014/main" id="{811A3EA9-5FAA-42E0-A508-05990922E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94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0" name="Freeform 2408">
              <a:extLst>
                <a:ext uri="{FF2B5EF4-FFF2-40B4-BE49-F238E27FC236}">
                  <a16:creationId xmlns:a16="http://schemas.microsoft.com/office/drawing/2014/main" id="{5324D234-D87C-4A58-A1CA-4F8910B05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108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1" name="Freeform 2409">
              <a:extLst>
                <a:ext uri="{FF2B5EF4-FFF2-40B4-BE49-F238E27FC236}">
                  <a16:creationId xmlns:a16="http://schemas.microsoft.com/office/drawing/2014/main" id="{2F1773D1-4A15-447F-8547-FC4896ABE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08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2" name="Freeform 2410">
              <a:extLst>
                <a:ext uri="{FF2B5EF4-FFF2-40B4-BE49-F238E27FC236}">
                  <a16:creationId xmlns:a16="http://schemas.microsoft.com/office/drawing/2014/main" id="{7864C104-3BAB-40D5-A30D-CDE4C0342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139"/>
              <a:ext cx="170" cy="142"/>
            </a:xfrm>
            <a:custGeom>
              <a:avLst/>
              <a:gdLst>
                <a:gd name="T0" fmla="*/ 113 w 170"/>
                <a:gd name="T1" fmla="*/ 85 h 142"/>
                <a:gd name="T2" fmla="*/ 0 w 170"/>
                <a:gd name="T3" fmla="*/ 142 h 142"/>
                <a:gd name="T4" fmla="*/ 0 w 170"/>
                <a:gd name="T5" fmla="*/ 85 h 142"/>
                <a:gd name="T6" fmla="*/ 170 w 170"/>
                <a:gd name="T7" fmla="*/ 0 h 142"/>
                <a:gd name="T8" fmla="*/ 113 w 170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113" y="85"/>
                  </a:moveTo>
                  <a:lnTo>
                    <a:pt x="0" y="142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113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3" name="Freeform 2411">
              <a:extLst>
                <a:ext uri="{FF2B5EF4-FFF2-40B4-BE49-F238E27FC236}">
                  <a16:creationId xmlns:a16="http://schemas.microsoft.com/office/drawing/2014/main" id="{1EEEEBAC-1C83-489E-A014-3290836B8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94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84" name="Group 2412">
            <a:extLst>
              <a:ext uri="{FF2B5EF4-FFF2-40B4-BE49-F238E27FC236}">
                <a16:creationId xmlns:a16="http://schemas.microsoft.com/office/drawing/2014/main" id="{FCF2DD66-B5E8-4E38-A700-30D1751719E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457700" y="1946275"/>
            <a:ext cx="404813" cy="360363"/>
            <a:chOff x="1844" y="3549"/>
            <a:chExt cx="255" cy="227"/>
          </a:xfrm>
        </p:grpSpPr>
        <p:sp>
          <p:nvSpPr>
            <p:cNvPr id="31085" name="Freeform 2413">
              <a:extLst>
                <a:ext uri="{FF2B5EF4-FFF2-40B4-BE49-F238E27FC236}">
                  <a16:creationId xmlns:a16="http://schemas.microsoft.com/office/drawing/2014/main" id="{FE0CE707-2638-46AB-B9F7-AC05BE21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634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6" name="Freeform 2414">
              <a:extLst>
                <a:ext uri="{FF2B5EF4-FFF2-40B4-BE49-F238E27FC236}">
                  <a16:creationId xmlns:a16="http://schemas.microsoft.com/office/drawing/2014/main" id="{927E50E3-F04E-431A-AFB1-2348C90FF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634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7" name="Freeform 2415">
              <a:extLst>
                <a:ext uri="{FF2B5EF4-FFF2-40B4-BE49-F238E27FC236}">
                  <a16:creationId xmlns:a16="http://schemas.microsoft.com/office/drawing/2014/main" id="{761919EF-48B8-4A31-B376-0AE4FFCF6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8" name="Freeform 2416">
              <a:extLst>
                <a:ext uri="{FF2B5EF4-FFF2-40B4-BE49-F238E27FC236}">
                  <a16:creationId xmlns:a16="http://schemas.microsoft.com/office/drawing/2014/main" id="{B0B68693-A70B-4E6F-A181-89F58EF59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9" name="Freeform 2417">
              <a:extLst>
                <a:ext uri="{FF2B5EF4-FFF2-40B4-BE49-F238E27FC236}">
                  <a16:creationId xmlns:a16="http://schemas.microsoft.com/office/drawing/2014/main" id="{BBA8006D-D8AA-4CA8-8CC1-DB20043DA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090" name="Group 2418">
              <a:extLst>
                <a:ext uri="{FF2B5EF4-FFF2-40B4-BE49-F238E27FC236}">
                  <a16:creationId xmlns:a16="http://schemas.microsoft.com/office/drawing/2014/main" id="{6D514D64-4414-4D96-9220-D7EA8644FD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2" y="3649"/>
              <a:ext cx="142" cy="89"/>
              <a:chOff x="2383" y="3889"/>
              <a:chExt cx="454" cy="284"/>
            </a:xfrm>
          </p:grpSpPr>
          <p:sp>
            <p:nvSpPr>
              <p:cNvPr id="31091" name="Freeform 2419">
                <a:extLst>
                  <a:ext uri="{FF2B5EF4-FFF2-40B4-BE49-F238E27FC236}">
                    <a16:creationId xmlns:a16="http://schemas.microsoft.com/office/drawing/2014/main" id="{BB27C2F4-98A6-4F8D-B2EB-83CDF7A43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2" name="Freeform 2420">
                <a:extLst>
                  <a:ext uri="{FF2B5EF4-FFF2-40B4-BE49-F238E27FC236}">
                    <a16:creationId xmlns:a16="http://schemas.microsoft.com/office/drawing/2014/main" id="{60925B10-8705-47CC-8BB5-773EEDCA8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3" name="Freeform 2421">
                <a:extLst>
                  <a:ext uri="{FF2B5EF4-FFF2-40B4-BE49-F238E27FC236}">
                    <a16:creationId xmlns:a16="http://schemas.microsoft.com/office/drawing/2014/main" id="{F9745B8F-BF25-4412-9D7F-AD8A42B2F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4" name="Freeform 2422">
                <a:extLst>
                  <a:ext uri="{FF2B5EF4-FFF2-40B4-BE49-F238E27FC236}">
                    <a16:creationId xmlns:a16="http://schemas.microsoft.com/office/drawing/2014/main" id="{ADD8BDB3-2E77-4624-BE71-7AAF73701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5" name="Freeform 2423">
                <a:extLst>
                  <a:ext uri="{FF2B5EF4-FFF2-40B4-BE49-F238E27FC236}">
                    <a16:creationId xmlns:a16="http://schemas.microsoft.com/office/drawing/2014/main" id="{EAC2DE7A-3A3A-4E4B-A77F-59CB33ABC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6" name="Freeform 2424">
                <a:extLst>
                  <a:ext uri="{FF2B5EF4-FFF2-40B4-BE49-F238E27FC236}">
                    <a16:creationId xmlns:a16="http://schemas.microsoft.com/office/drawing/2014/main" id="{26AB0770-F003-4C39-AB4F-BCE263997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7" name="Freeform 2425">
                <a:extLst>
                  <a:ext uri="{FF2B5EF4-FFF2-40B4-BE49-F238E27FC236}">
                    <a16:creationId xmlns:a16="http://schemas.microsoft.com/office/drawing/2014/main" id="{740127FA-ED47-4955-BE2E-F8A264173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8" name="Freeform 2426">
                <a:extLst>
                  <a:ext uri="{FF2B5EF4-FFF2-40B4-BE49-F238E27FC236}">
                    <a16:creationId xmlns:a16="http://schemas.microsoft.com/office/drawing/2014/main" id="{DE66E210-0BF8-45E6-B2AA-4A107219F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99" name="Freeform 2427">
                <a:extLst>
                  <a:ext uri="{FF2B5EF4-FFF2-40B4-BE49-F238E27FC236}">
                    <a16:creationId xmlns:a16="http://schemas.microsoft.com/office/drawing/2014/main" id="{8D62DE8A-238C-4BED-8141-31022F5F9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0" name="Freeform 2428">
                <a:extLst>
                  <a:ext uri="{FF2B5EF4-FFF2-40B4-BE49-F238E27FC236}">
                    <a16:creationId xmlns:a16="http://schemas.microsoft.com/office/drawing/2014/main" id="{BFF661E0-E963-4C47-9008-C3688170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101" name="Group 2429">
              <a:extLst>
                <a:ext uri="{FF2B5EF4-FFF2-40B4-BE49-F238E27FC236}">
                  <a16:creationId xmlns:a16="http://schemas.microsoft.com/office/drawing/2014/main" id="{55A43F8C-552C-4163-8B93-5229B6D5D7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2" y="3671"/>
              <a:ext cx="142" cy="89"/>
              <a:chOff x="2383" y="3889"/>
              <a:chExt cx="454" cy="284"/>
            </a:xfrm>
          </p:grpSpPr>
          <p:sp>
            <p:nvSpPr>
              <p:cNvPr id="31102" name="Freeform 2430">
                <a:extLst>
                  <a:ext uri="{FF2B5EF4-FFF2-40B4-BE49-F238E27FC236}">
                    <a16:creationId xmlns:a16="http://schemas.microsoft.com/office/drawing/2014/main" id="{540C8019-122A-4710-8650-EC192CBD1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3" name="Freeform 2431">
                <a:extLst>
                  <a:ext uri="{FF2B5EF4-FFF2-40B4-BE49-F238E27FC236}">
                    <a16:creationId xmlns:a16="http://schemas.microsoft.com/office/drawing/2014/main" id="{305C4968-4812-48E0-9384-8EA3ACADE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4" name="Freeform 2432">
                <a:extLst>
                  <a:ext uri="{FF2B5EF4-FFF2-40B4-BE49-F238E27FC236}">
                    <a16:creationId xmlns:a16="http://schemas.microsoft.com/office/drawing/2014/main" id="{60EC57ED-72CF-409C-A84A-DC6D51CA6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5" name="Freeform 2433">
                <a:extLst>
                  <a:ext uri="{FF2B5EF4-FFF2-40B4-BE49-F238E27FC236}">
                    <a16:creationId xmlns:a16="http://schemas.microsoft.com/office/drawing/2014/main" id="{80A7523B-A979-4500-B278-8E17B020A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6" name="Freeform 2434">
                <a:extLst>
                  <a:ext uri="{FF2B5EF4-FFF2-40B4-BE49-F238E27FC236}">
                    <a16:creationId xmlns:a16="http://schemas.microsoft.com/office/drawing/2014/main" id="{C487E4D2-63EF-4B60-AFFD-BEB168FB24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7" name="Freeform 2435">
                <a:extLst>
                  <a:ext uri="{FF2B5EF4-FFF2-40B4-BE49-F238E27FC236}">
                    <a16:creationId xmlns:a16="http://schemas.microsoft.com/office/drawing/2014/main" id="{FF2063F4-DFB1-4577-AD61-D7C800640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8" name="Freeform 2436">
                <a:extLst>
                  <a:ext uri="{FF2B5EF4-FFF2-40B4-BE49-F238E27FC236}">
                    <a16:creationId xmlns:a16="http://schemas.microsoft.com/office/drawing/2014/main" id="{CA154FDF-EF84-4618-83A2-8E8C3A0DB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09" name="Freeform 2437">
                <a:extLst>
                  <a:ext uri="{FF2B5EF4-FFF2-40B4-BE49-F238E27FC236}">
                    <a16:creationId xmlns:a16="http://schemas.microsoft.com/office/drawing/2014/main" id="{8A204FEA-14C9-4F04-8403-1B2CAA0B6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10" name="Freeform 2438">
                <a:extLst>
                  <a:ext uri="{FF2B5EF4-FFF2-40B4-BE49-F238E27FC236}">
                    <a16:creationId xmlns:a16="http://schemas.microsoft.com/office/drawing/2014/main" id="{EE5CE1C8-E704-49CF-8395-D16C7C74E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11" name="Freeform 2439">
                <a:extLst>
                  <a:ext uri="{FF2B5EF4-FFF2-40B4-BE49-F238E27FC236}">
                    <a16:creationId xmlns:a16="http://schemas.microsoft.com/office/drawing/2014/main" id="{4C67D4EB-1368-4098-A20F-92D9928B5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112" name="Group 2440">
            <a:extLst>
              <a:ext uri="{FF2B5EF4-FFF2-40B4-BE49-F238E27FC236}">
                <a16:creationId xmlns:a16="http://schemas.microsoft.com/office/drawing/2014/main" id="{8B21D758-83E5-4294-B522-DF60478CBCE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008438" y="1946275"/>
            <a:ext cx="404812" cy="360363"/>
            <a:chOff x="2355" y="3436"/>
            <a:chExt cx="255" cy="227"/>
          </a:xfrm>
        </p:grpSpPr>
        <p:sp>
          <p:nvSpPr>
            <p:cNvPr id="31113" name="Freeform 2441">
              <a:extLst>
                <a:ext uri="{FF2B5EF4-FFF2-40B4-BE49-F238E27FC236}">
                  <a16:creationId xmlns:a16="http://schemas.microsoft.com/office/drawing/2014/main" id="{FD28010F-00F0-4663-8C56-16D290D0D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52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14" name="Freeform 2442">
              <a:extLst>
                <a:ext uri="{FF2B5EF4-FFF2-40B4-BE49-F238E27FC236}">
                  <a16:creationId xmlns:a16="http://schemas.microsoft.com/office/drawing/2014/main" id="{4099BE6A-E761-4BEA-B962-0150666DB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52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15" name="Freeform 2443">
              <a:extLst>
                <a:ext uri="{FF2B5EF4-FFF2-40B4-BE49-F238E27FC236}">
                  <a16:creationId xmlns:a16="http://schemas.microsoft.com/office/drawing/2014/main" id="{CED0E75E-AC2E-45B2-9F55-43D8BE44E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16" name="Freeform 2444">
              <a:extLst>
                <a:ext uri="{FF2B5EF4-FFF2-40B4-BE49-F238E27FC236}">
                  <a16:creationId xmlns:a16="http://schemas.microsoft.com/office/drawing/2014/main" id="{CA19719E-23DA-489D-A9F3-15C7843CA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17" name="Freeform 2445">
              <a:extLst>
                <a:ext uri="{FF2B5EF4-FFF2-40B4-BE49-F238E27FC236}">
                  <a16:creationId xmlns:a16="http://schemas.microsoft.com/office/drawing/2014/main" id="{C5B05FA4-94F7-4E52-A883-109645E77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118" name="Group 2446">
              <a:extLst>
                <a:ext uri="{FF2B5EF4-FFF2-40B4-BE49-F238E27FC236}">
                  <a16:creationId xmlns:a16="http://schemas.microsoft.com/office/drawing/2014/main" id="{047E0453-9914-4B95-A49E-B886602671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36"/>
              <a:ext cx="142" cy="89"/>
              <a:chOff x="2383" y="3889"/>
              <a:chExt cx="454" cy="284"/>
            </a:xfrm>
          </p:grpSpPr>
          <p:sp>
            <p:nvSpPr>
              <p:cNvPr id="31119" name="Freeform 2447">
                <a:extLst>
                  <a:ext uri="{FF2B5EF4-FFF2-40B4-BE49-F238E27FC236}">
                    <a16:creationId xmlns:a16="http://schemas.microsoft.com/office/drawing/2014/main" id="{11271310-4349-4F75-958B-0D3FE356C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0" name="Freeform 2448">
                <a:extLst>
                  <a:ext uri="{FF2B5EF4-FFF2-40B4-BE49-F238E27FC236}">
                    <a16:creationId xmlns:a16="http://schemas.microsoft.com/office/drawing/2014/main" id="{2855EB4F-3719-48B3-906F-497BAE4F8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1" name="Freeform 2449">
                <a:extLst>
                  <a:ext uri="{FF2B5EF4-FFF2-40B4-BE49-F238E27FC236}">
                    <a16:creationId xmlns:a16="http://schemas.microsoft.com/office/drawing/2014/main" id="{760CB5F0-6274-493F-B6AD-1C00EF2CA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2" name="Freeform 2450">
                <a:extLst>
                  <a:ext uri="{FF2B5EF4-FFF2-40B4-BE49-F238E27FC236}">
                    <a16:creationId xmlns:a16="http://schemas.microsoft.com/office/drawing/2014/main" id="{A7E2F74C-75DA-499A-BF9A-08C9AB2AB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3" name="Freeform 2451">
                <a:extLst>
                  <a:ext uri="{FF2B5EF4-FFF2-40B4-BE49-F238E27FC236}">
                    <a16:creationId xmlns:a16="http://schemas.microsoft.com/office/drawing/2014/main" id="{EED5428C-3137-447D-B57C-026EF8BA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4" name="Freeform 2452">
                <a:extLst>
                  <a:ext uri="{FF2B5EF4-FFF2-40B4-BE49-F238E27FC236}">
                    <a16:creationId xmlns:a16="http://schemas.microsoft.com/office/drawing/2014/main" id="{D2DB94DB-CC1C-41C1-9201-263E85D6A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5" name="Freeform 2453">
                <a:extLst>
                  <a:ext uri="{FF2B5EF4-FFF2-40B4-BE49-F238E27FC236}">
                    <a16:creationId xmlns:a16="http://schemas.microsoft.com/office/drawing/2014/main" id="{6894B6A8-DB27-4215-9345-D26054FC8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6" name="Freeform 2454">
                <a:extLst>
                  <a:ext uri="{FF2B5EF4-FFF2-40B4-BE49-F238E27FC236}">
                    <a16:creationId xmlns:a16="http://schemas.microsoft.com/office/drawing/2014/main" id="{EEBD02CA-C2A8-4CED-9CF0-0951B65D6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7" name="Freeform 2455">
                <a:extLst>
                  <a:ext uri="{FF2B5EF4-FFF2-40B4-BE49-F238E27FC236}">
                    <a16:creationId xmlns:a16="http://schemas.microsoft.com/office/drawing/2014/main" id="{56E37AFD-9091-42C7-895A-EF889B815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28" name="Freeform 2456">
                <a:extLst>
                  <a:ext uri="{FF2B5EF4-FFF2-40B4-BE49-F238E27FC236}">
                    <a16:creationId xmlns:a16="http://schemas.microsoft.com/office/drawing/2014/main" id="{092BC470-148B-4767-ADBA-DCDB20937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129" name="Group 2457">
              <a:extLst>
                <a:ext uri="{FF2B5EF4-FFF2-40B4-BE49-F238E27FC236}">
                  <a16:creationId xmlns:a16="http://schemas.microsoft.com/office/drawing/2014/main" id="{CE71EF25-8D12-41A2-BD3E-83433E7611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58"/>
              <a:ext cx="142" cy="89"/>
              <a:chOff x="2383" y="3889"/>
              <a:chExt cx="454" cy="284"/>
            </a:xfrm>
          </p:grpSpPr>
          <p:sp>
            <p:nvSpPr>
              <p:cNvPr id="31130" name="Freeform 2458">
                <a:extLst>
                  <a:ext uri="{FF2B5EF4-FFF2-40B4-BE49-F238E27FC236}">
                    <a16:creationId xmlns:a16="http://schemas.microsoft.com/office/drawing/2014/main" id="{CD2A2A9C-CC28-4E26-B898-41A4E336C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1" name="Freeform 2459">
                <a:extLst>
                  <a:ext uri="{FF2B5EF4-FFF2-40B4-BE49-F238E27FC236}">
                    <a16:creationId xmlns:a16="http://schemas.microsoft.com/office/drawing/2014/main" id="{AFFA9288-BDC6-4756-A228-906C976F9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2" name="Freeform 2460">
                <a:extLst>
                  <a:ext uri="{FF2B5EF4-FFF2-40B4-BE49-F238E27FC236}">
                    <a16:creationId xmlns:a16="http://schemas.microsoft.com/office/drawing/2014/main" id="{885DC7EB-8194-4A75-9BB2-54334AB39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3" name="Freeform 2461">
                <a:extLst>
                  <a:ext uri="{FF2B5EF4-FFF2-40B4-BE49-F238E27FC236}">
                    <a16:creationId xmlns:a16="http://schemas.microsoft.com/office/drawing/2014/main" id="{9C3501AE-EDAF-40AF-9A4F-DAA0D314E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4" name="Freeform 2462">
                <a:extLst>
                  <a:ext uri="{FF2B5EF4-FFF2-40B4-BE49-F238E27FC236}">
                    <a16:creationId xmlns:a16="http://schemas.microsoft.com/office/drawing/2014/main" id="{045FB87F-52CB-496E-B150-4F1A1A8E3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5" name="Freeform 2463">
                <a:extLst>
                  <a:ext uri="{FF2B5EF4-FFF2-40B4-BE49-F238E27FC236}">
                    <a16:creationId xmlns:a16="http://schemas.microsoft.com/office/drawing/2014/main" id="{B91DE500-DC06-4A2E-845A-4F949D6B5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6" name="Freeform 2464">
                <a:extLst>
                  <a:ext uri="{FF2B5EF4-FFF2-40B4-BE49-F238E27FC236}">
                    <a16:creationId xmlns:a16="http://schemas.microsoft.com/office/drawing/2014/main" id="{DAE20B5E-54DB-46F4-BA5B-9021E321F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7" name="Freeform 2465">
                <a:extLst>
                  <a:ext uri="{FF2B5EF4-FFF2-40B4-BE49-F238E27FC236}">
                    <a16:creationId xmlns:a16="http://schemas.microsoft.com/office/drawing/2014/main" id="{FB4E8DCA-D1E2-4013-9DB0-9211C3FBF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8" name="Freeform 2466">
                <a:extLst>
                  <a:ext uri="{FF2B5EF4-FFF2-40B4-BE49-F238E27FC236}">
                    <a16:creationId xmlns:a16="http://schemas.microsoft.com/office/drawing/2014/main" id="{4B47C263-15DA-4594-A451-CCB4C05DD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9" name="Freeform 2467">
                <a:extLst>
                  <a:ext uri="{FF2B5EF4-FFF2-40B4-BE49-F238E27FC236}">
                    <a16:creationId xmlns:a16="http://schemas.microsoft.com/office/drawing/2014/main" id="{1555358A-CE34-49BA-BD59-9DE4393FE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140" name="Group 2468">
            <a:extLst>
              <a:ext uri="{FF2B5EF4-FFF2-40B4-BE49-F238E27FC236}">
                <a16:creationId xmlns:a16="http://schemas.microsoft.com/office/drawing/2014/main" id="{A2A96294-57DC-49A0-9E73-6588DB2E628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557588" y="1946275"/>
            <a:ext cx="404812" cy="360363"/>
            <a:chOff x="1844" y="3549"/>
            <a:chExt cx="255" cy="227"/>
          </a:xfrm>
        </p:grpSpPr>
        <p:sp>
          <p:nvSpPr>
            <p:cNvPr id="31141" name="Freeform 2469">
              <a:extLst>
                <a:ext uri="{FF2B5EF4-FFF2-40B4-BE49-F238E27FC236}">
                  <a16:creationId xmlns:a16="http://schemas.microsoft.com/office/drawing/2014/main" id="{D6B7208C-9F1F-40C2-BD59-5E06F230C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3634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2" name="Freeform 2470">
              <a:extLst>
                <a:ext uri="{FF2B5EF4-FFF2-40B4-BE49-F238E27FC236}">
                  <a16:creationId xmlns:a16="http://schemas.microsoft.com/office/drawing/2014/main" id="{00EACD00-90F5-4A1E-878C-435B5FEFC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634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3" name="Freeform 2471">
              <a:extLst>
                <a:ext uri="{FF2B5EF4-FFF2-40B4-BE49-F238E27FC236}">
                  <a16:creationId xmlns:a16="http://schemas.microsoft.com/office/drawing/2014/main" id="{BBB540EC-7B18-46EF-8589-3CA647742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4" name="Freeform 2472">
              <a:extLst>
                <a:ext uri="{FF2B5EF4-FFF2-40B4-BE49-F238E27FC236}">
                  <a16:creationId xmlns:a16="http://schemas.microsoft.com/office/drawing/2014/main" id="{BBF4BE5E-FAF9-4E84-B65B-ADA7F21C2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5" name="Freeform 2473">
              <a:extLst>
                <a:ext uri="{FF2B5EF4-FFF2-40B4-BE49-F238E27FC236}">
                  <a16:creationId xmlns:a16="http://schemas.microsoft.com/office/drawing/2014/main" id="{639F1FE8-DD3B-4FDE-96BB-8CED97C75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549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146" name="Group 2474">
              <a:extLst>
                <a:ext uri="{FF2B5EF4-FFF2-40B4-BE49-F238E27FC236}">
                  <a16:creationId xmlns:a16="http://schemas.microsoft.com/office/drawing/2014/main" id="{723F9F26-C56B-44DD-88FE-850A120AE1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2" y="3649"/>
              <a:ext cx="142" cy="89"/>
              <a:chOff x="2383" y="3889"/>
              <a:chExt cx="454" cy="284"/>
            </a:xfrm>
          </p:grpSpPr>
          <p:sp>
            <p:nvSpPr>
              <p:cNvPr id="31147" name="Freeform 2475">
                <a:extLst>
                  <a:ext uri="{FF2B5EF4-FFF2-40B4-BE49-F238E27FC236}">
                    <a16:creationId xmlns:a16="http://schemas.microsoft.com/office/drawing/2014/main" id="{7552685F-63EB-42D2-9065-55F9BD5C7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48" name="Freeform 2476">
                <a:extLst>
                  <a:ext uri="{FF2B5EF4-FFF2-40B4-BE49-F238E27FC236}">
                    <a16:creationId xmlns:a16="http://schemas.microsoft.com/office/drawing/2014/main" id="{D6E53C1F-6230-4C64-9A46-0391484E3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49" name="Freeform 2477">
                <a:extLst>
                  <a:ext uri="{FF2B5EF4-FFF2-40B4-BE49-F238E27FC236}">
                    <a16:creationId xmlns:a16="http://schemas.microsoft.com/office/drawing/2014/main" id="{CA333E0B-C741-4555-B06B-CF43EDAD9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0" name="Freeform 2478">
                <a:extLst>
                  <a:ext uri="{FF2B5EF4-FFF2-40B4-BE49-F238E27FC236}">
                    <a16:creationId xmlns:a16="http://schemas.microsoft.com/office/drawing/2014/main" id="{F7EBBFE6-F8AF-45F3-8750-10C52A0D4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1" name="Freeform 2479">
                <a:extLst>
                  <a:ext uri="{FF2B5EF4-FFF2-40B4-BE49-F238E27FC236}">
                    <a16:creationId xmlns:a16="http://schemas.microsoft.com/office/drawing/2014/main" id="{DE3F8235-1907-4B24-842B-38AC308D2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2" name="Freeform 2480">
                <a:extLst>
                  <a:ext uri="{FF2B5EF4-FFF2-40B4-BE49-F238E27FC236}">
                    <a16:creationId xmlns:a16="http://schemas.microsoft.com/office/drawing/2014/main" id="{2E32FA3B-AA03-46E0-A763-D95978E55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3" name="Freeform 2481">
                <a:extLst>
                  <a:ext uri="{FF2B5EF4-FFF2-40B4-BE49-F238E27FC236}">
                    <a16:creationId xmlns:a16="http://schemas.microsoft.com/office/drawing/2014/main" id="{583C9572-5682-4809-B453-A7391D7F3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4" name="Freeform 2482">
                <a:extLst>
                  <a:ext uri="{FF2B5EF4-FFF2-40B4-BE49-F238E27FC236}">
                    <a16:creationId xmlns:a16="http://schemas.microsoft.com/office/drawing/2014/main" id="{9BB0CDC1-7E94-41B2-8684-AE8E7C79E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5" name="Freeform 2483">
                <a:extLst>
                  <a:ext uri="{FF2B5EF4-FFF2-40B4-BE49-F238E27FC236}">
                    <a16:creationId xmlns:a16="http://schemas.microsoft.com/office/drawing/2014/main" id="{D2389BC0-C03E-4B0E-A4D9-CE3CB8917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6" name="Freeform 2484">
                <a:extLst>
                  <a:ext uri="{FF2B5EF4-FFF2-40B4-BE49-F238E27FC236}">
                    <a16:creationId xmlns:a16="http://schemas.microsoft.com/office/drawing/2014/main" id="{4C51E33D-6EE0-49E3-B18F-E41D95E99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157" name="Group 2485">
              <a:extLst>
                <a:ext uri="{FF2B5EF4-FFF2-40B4-BE49-F238E27FC236}">
                  <a16:creationId xmlns:a16="http://schemas.microsoft.com/office/drawing/2014/main" id="{6610EEE6-EF86-45F8-B224-FE0A0BACF0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2" y="3671"/>
              <a:ext cx="142" cy="89"/>
              <a:chOff x="2383" y="3889"/>
              <a:chExt cx="454" cy="284"/>
            </a:xfrm>
          </p:grpSpPr>
          <p:sp>
            <p:nvSpPr>
              <p:cNvPr id="31158" name="Freeform 2486">
                <a:extLst>
                  <a:ext uri="{FF2B5EF4-FFF2-40B4-BE49-F238E27FC236}">
                    <a16:creationId xmlns:a16="http://schemas.microsoft.com/office/drawing/2014/main" id="{0E3BF3E8-93F7-448E-9066-4BEE063BA8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9" name="Freeform 2487">
                <a:extLst>
                  <a:ext uri="{FF2B5EF4-FFF2-40B4-BE49-F238E27FC236}">
                    <a16:creationId xmlns:a16="http://schemas.microsoft.com/office/drawing/2014/main" id="{71F18ACF-1823-4AA6-940A-2CCE45683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0" name="Freeform 2488">
                <a:extLst>
                  <a:ext uri="{FF2B5EF4-FFF2-40B4-BE49-F238E27FC236}">
                    <a16:creationId xmlns:a16="http://schemas.microsoft.com/office/drawing/2014/main" id="{CC1B9FFF-48A8-4C07-B4C4-EDADAC99D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1" name="Freeform 2489">
                <a:extLst>
                  <a:ext uri="{FF2B5EF4-FFF2-40B4-BE49-F238E27FC236}">
                    <a16:creationId xmlns:a16="http://schemas.microsoft.com/office/drawing/2014/main" id="{5AF39504-FE9E-40D0-97C9-BA76E8C961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2" name="Freeform 2490">
                <a:extLst>
                  <a:ext uri="{FF2B5EF4-FFF2-40B4-BE49-F238E27FC236}">
                    <a16:creationId xmlns:a16="http://schemas.microsoft.com/office/drawing/2014/main" id="{7E178A0E-C5AB-4338-8384-7495D06AE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3" name="Freeform 2491">
                <a:extLst>
                  <a:ext uri="{FF2B5EF4-FFF2-40B4-BE49-F238E27FC236}">
                    <a16:creationId xmlns:a16="http://schemas.microsoft.com/office/drawing/2014/main" id="{CED639A7-AC6F-4060-A65F-10F385E0A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4" name="Freeform 2492">
                <a:extLst>
                  <a:ext uri="{FF2B5EF4-FFF2-40B4-BE49-F238E27FC236}">
                    <a16:creationId xmlns:a16="http://schemas.microsoft.com/office/drawing/2014/main" id="{0CA710CF-5059-4ED2-BBD3-39A35E920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5" name="Freeform 2493">
                <a:extLst>
                  <a:ext uri="{FF2B5EF4-FFF2-40B4-BE49-F238E27FC236}">
                    <a16:creationId xmlns:a16="http://schemas.microsoft.com/office/drawing/2014/main" id="{EEAF0E3C-D321-4FDE-9D27-160CAF202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6" name="Freeform 2494">
                <a:extLst>
                  <a:ext uri="{FF2B5EF4-FFF2-40B4-BE49-F238E27FC236}">
                    <a16:creationId xmlns:a16="http://schemas.microsoft.com/office/drawing/2014/main" id="{16F8AED2-A3CF-47B6-A9CD-72DFF448C9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7" name="Freeform 2495">
                <a:extLst>
                  <a:ext uri="{FF2B5EF4-FFF2-40B4-BE49-F238E27FC236}">
                    <a16:creationId xmlns:a16="http://schemas.microsoft.com/office/drawing/2014/main" id="{28EB4D90-78CC-4BAD-9838-3C786FAA2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168" name="Group 2496">
            <a:extLst>
              <a:ext uri="{FF2B5EF4-FFF2-40B4-BE49-F238E27FC236}">
                <a16:creationId xmlns:a16="http://schemas.microsoft.com/office/drawing/2014/main" id="{46227A40-9EBF-493D-BEB1-3DDDF2281EB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08325" y="1946275"/>
            <a:ext cx="404813" cy="360363"/>
            <a:chOff x="2355" y="3436"/>
            <a:chExt cx="255" cy="227"/>
          </a:xfrm>
        </p:grpSpPr>
        <p:sp>
          <p:nvSpPr>
            <p:cNvPr id="31169" name="Freeform 2497">
              <a:extLst>
                <a:ext uri="{FF2B5EF4-FFF2-40B4-BE49-F238E27FC236}">
                  <a16:creationId xmlns:a16="http://schemas.microsoft.com/office/drawing/2014/main" id="{17949E1A-6DB1-42D2-AC1E-598736CE7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52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0" name="Freeform 2498">
              <a:extLst>
                <a:ext uri="{FF2B5EF4-FFF2-40B4-BE49-F238E27FC236}">
                  <a16:creationId xmlns:a16="http://schemas.microsoft.com/office/drawing/2014/main" id="{FB4A4D97-38A5-4304-8F41-DDE65E65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52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1" name="Freeform 2499">
              <a:extLst>
                <a:ext uri="{FF2B5EF4-FFF2-40B4-BE49-F238E27FC236}">
                  <a16:creationId xmlns:a16="http://schemas.microsoft.com/office/drawing/2014/main" id="{CC6F25CE-1C8C-4211-A438-CFE867D12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2" name="Freeform 2500">
              <a:extLst>
                <a:ext uri="{FF2B5EF4-FFF2-40B4-BE49-F238E27FC236}">
                  <a16:creationId xmlns:a16="http://schemas.microsoft.com/office/drawing/2014/main" id="{4D225D22-B109-4295-868A-26BB7C195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3366FF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3" name="Freeform 2501">
              <a:extLst>
                <a:ext uri="{FF2B5EF4-FFF2-40B4-BE49-F238E27FC236}">
                  <a16:creationId xmlns:a16="http://schemas.microsoft.com/office/drawing/2014/main" id="{636E08B2-AFE8-4C78-A736-3F19653D5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174" name="Group 2502">
              <a:extLst>
                <a:ext uri="{FF2B5EF4-FFF2-40B4-BE49-F238E27FC236}">
                  <a16:creationId xmlns:a16="http://schemas.microsoft.com/office/drawing/2014/main" id="{37D05AF0-802F-4CAF-9A9B-B04772BEFF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36"/>
              <a:ext cx="142" cy="89"/>
              <a:chOff x="2383" y="3889"/>
              <a:chExt cx="454" cy="284"/>
            </a:xfrm>
          </p:grpSpPr>
          <p:sp>
            <p:nvSpPr>
              <p:cNvPr id="31175" name="Freeform 2503">
                <a:extLst>
                  <a:ext uri="{FF2B5EF4-FFF2-40B4-BE49-F238E27FC236}">
                    <a16:creationId xmlns:a16="http://schemas.microsoft.com/office/drawing/2014/main" id="{AA25D759-A1B2-441C-B78A-F67CD9C88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76" name="Freeform 2504">
                <a:extLst>
                  <a:ext uri="{FF2B5EF4-FFF2-40B4-BE49-F238E27FC236}">
                    <a16:creationId xmlns:a16="http://schemas.microsoft.com/office/drawing/2014/main" id="{D4FA3978-AAFE-45EB-8010-DD13D64A7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77" name="Freeform 2505">
                <a:extLst>
                  <a:ext uri="{FF2B5EF4-FFF2-40B4-BE49-F238E27FC236}">
                    <a16:creationId xmlns:a16="http://schemas.microsoft.com/office/drawing/2014/main" id="{340F782A-C1E7-4C46-9E0A-8B521A7BB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78" name="Freeform 2506">
                <a:extLst>
                  <a:ext uri="{FF2B5EF4-FFF2-40B4-BE49-F238E27FC236}">
                    <a16:creationId xmlns:a16="http://schemas.microsoft.com/office/drawing/2014/main" id="{7117F228-FC50-406F-8C00-5FC0E353A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79" name="Freeform 2507">
                <a:extLst>
                  <a:ext uri="{FF2B5EF4-FFF2-40B4-BE49-F238E27FC236}">
                    <a16:creationId xmlns:a16="http://schemas.microsoft.com/office/drawing/2014/main" id="{2168921D-29E3-49EE-B58A-328B1C5D6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0" name="Freeform 2508">
                <a:extLst>
                  <a:ext uri="{FF2B5EF4-FFF2-40B4-BE49-F238E27FC236}">
                    <a16:creationId xmlns:a16="http://schemas.microsoft.com/office/drawing/2014/main" id="{AF2A9C2A-DFBC-4F5F-A74F-73E401900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1" name="Freeform 2509">
                <a:extLst>
                  <a:ext uri="{FF2B5EF4-FFF2-40B4-BE49-F238E27FC236}">
                    <a16:creationId xmlns:a16="http://schemas.microsoft.com/office/drawing/2014/main" id="{9B7491C0-84DF-4DE6-8C71-A254363B3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2" name="Freeform 2510">
                <a:extLst>
                  <a:ext uri="{FF2B5EF4-FFF2-40B4-BE49-F238E27FC236}">
                    <a16:creationId xmlns:a16="http://schemas.microsoft.com/office/drawing/2014/main" id="{272CC7D6-CEFD-4FB7-9769-635F613E38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3" name="Freeform 2511">
                <a:extLst>
                  <a:ext uri="{FF2B5EF4-FFF2-40B4-BE49-F238E27FC236}">
                    <a16:creationId xmlns:a16="http://schemas.microsoft.com/office/drawing/2014/main" id="{59646F34-B2D2-43AE-A21F-7B38761CB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4" name="Freeform 2512">
                <a:extLst>
                  <a:ext uri="{FF2B5EF4-FFF2-40B4-BE49-F238E27FC236}">
                    <a16:creationId xmlns:a16="http://schemas.microsoft.com/office/drawing/2014/main" id="{14D642A8-D87D-42CF-A752-5B1E6F1F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185" name="Group 2513">
              <a:extLst>
                <a:ext uri="{FF2B5EF4-FFF2-40B4-BE49-F238E27FC236}">
                  <a16:creationId xmlns:a16="http://schemas.microsoft.com/office/drawing/2014/main" id="{CB0EC27F-6417-40E7-8DA6-2D3EE0140E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58"/>
              <a:ext cx="142" cy="89"/>
              <a:chOff x="2383" y="3889"/>
              <a:chExt cx="454" cy="284"/>
            </a:xfrm>
          </p:grpSpPr>
          <p:sp>
            <p:nvSpPr>
              <p:cNvPr id="31186" name="Freeform 2514">
                <a:extLst>
                  <a:ext uri="{FF2B5EF4-FFF2-40B4-BE49-F238E27FC236}">
                    <a16:creationId xmlns:a16="http://schemas.microsoft.com/office/drawing/2014/main" id="{BD1A5E65-67E0-4D30-B744-00EF6DBE4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7" name="Freeform 2515">
                <a:extLst>
                  <a:ext uri="{FF2B5EF4-FFF2-40B4-BE49-F238E27FC236}">
                    <a16:creationId xmlns:a16="http://schemas.microsoft.com/office/drawing/2014/main" id="{91B130FD-F67E-4CE7-8C3C-75BDC4AC2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8" name="Freeform 2516">
                <a:extLst>
                  <a:ext uri="{FF2B5EF4-FFF2-40B4-BE49-F238E27FC236}">
                    <a16:creationId xmlns:a16="http://schemas.microsoft.com/office/drawing/2014/main" id="{4C7C971B-E1E6-410B-9081-EB605A6A1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89" name="Freeform 2517">
                <a:extLst>
                  <a:ext uri="{FF2B5EF4-FFF2-40B4-BE49-F238E27FC236}">
                    <a16:creationId xmlns:a16="http://schemas.microsoft.com/office/drawing/2014/main" id="{6EC7866A-2756-4CEE-8D0C-9A8147D2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0" name="Freeform 2518">
                <a:extLst>
                  <a:ext uri="{FF2B5EF4-FFF2-40B4-BE49-F238E27FC236}">
                    <a16:creationId xmlns:a16="http://schemas.microsoft.com/office/drawing/2014/main" id="{C18673CA-FB09-43DE-9F17-5213D7E17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1" name="Freeform 2519">
                <a:extLst>
                  <a:ext uri="{FF2B5EF4-FFF2-40B4-BE49-F238E27FC236}">
                    <a16:creationId xmlns:a16="http://schemas.microsoft.com/office/drawing/2014/main" id="{2C6F9942-8F67-41F2-89A8-6577F85F8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2" name="Freeform 2520">
                <a:extLst>
                  <a:ext uri="{FF2B5EF4-FFF2-40B4-BE49-F238E27FC236}">
                    <a16:creationId xmlns:a16="http://schemas.microsoft.com/office/drawing/2014/main" id="{0F6264E5-6F44-4625-BBEB-F09A3A7DC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3" name="Freeform 2521">
                <a:extLst>
                  <a:ext uri="{FF2B5EF4-FFF2-40B4-BE49-F238E27FC236}">
                    <a16:creationId xmlns:a16="http://schemas.microsoft.com/office/drawing/2014/main" id="{CBBF171B-E86A-4ACF-A42E-95555B2B6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4" name="Freeform 2522">
                <a:extLst>
                  <a:ext uri="{FF2B5EF4-FFF2-40B4-BE49-F238E27FC236}">
                    <a16:creationId xmlns:a16="http://schemas.microsoft.com/office/drawing/2014/main" id="{0E6ADF09-A929-46C4-8BBB-931A32A43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95" name="Freeform 2523">
                <a:extLst>
                  <a:ext uri="{FF2B5EF4-FFF2-40B4-BE49-F238E27FC236}">
                    <a16:creationId xmlns:a16="http://schemas.microsoft.com/office/drawing/2014/main" id="{B05D37C6-48D9-4B9C-A07C-E33A2D3CE5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196" name="Group 2524">
            <a:extLst>
              <a:ext uri="{FF2B5EF4-FFF2-40B4-BE49-F238E27FC236}">
                <a16:creationId xmlns:a16="http://schemas.microsoft.com/office/drawing/2014/main" id="{5985BBDD-D24F-4926-A225-8B0D8D1734D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57475" y="1946275"/>
            <a:ext cx="404813" cy="360363"/>
            <a:chOff x="2355" y="3436"/>
            <a:chExt cx="255" cy="227"/>
          </a:xfrm>
        </p:grpSpPr>
        <p:sp>
          <p:nvSpPr>
            <p:cNvPr id="31197" name="Freeform 2525">
              <a:extLst>
                <a:ext uri="{FF2B5EF4-FFF2-40B4-BE49-F238E27FC236}">
                  <a16:creationId xmlns:a16="http://schemas.microsoft.com/office/drawing/2014/main" id="{9C35D446-B792-40E2-B149-65F3CD758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52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98" name="Freeform 2526">
              <a:extLst>
                <a:ext uri="{FF2B5EF4-FFF2-40B4-BE49-F238E27FC236}">
                  <a16:creationId xmlns:a16="http://schemas.microsoft.com/office/drawing/2014/main" id="{D46D4721-AF25-4BB7-AC09-DA62FBE6E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52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99" name="Freeform 2527">
              <a:extLst>
                <a:ext uri="{FF2B5EF4-FFF2-40B4-BE49-F238E27FC236}">
                  <a16:creationId xmlns:a16="http://schemas.microsoft.com/office/drawing/2014/main" id="{DF1FAF32-1FF7-4CCF-8C44-2F5EADC89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00" name="Freeform 2528">
              <a:extLst>
                <a:ext uri="{FF2B5EF4-FFF2-40B4-BE49-F238E27FC236}">
                  <a16:creationId xmlns:a16="http://schemas.microsoft.com/office/drawing/2014/main" id="{86EF333D-7993-4A66-8F29-58EF0C8B0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01" name="Freeform 2529">
              <a:extLst>
                <a:ext uri="{FF2B5EF4-FFF2-40B4-BE49-F238E27FC236}">
                  <a16:creationId xmlns:a16="http://schemas.microsoft.com/office/drawing/2014/main" id="{4E9142C1-7518-4906-AC2E-DEC454113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43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02" name="Group 2530">
              <a:extLst>
                <a:ext uri="{FF2B5EF4-FFF2-40B4-BE49-F238E27FC236}">
                  <a16:creationId xmlns:a16="http://schemas.microsoft.com/office/drawing/2014/main" id="{AF29EB59-D0DB-4F16-AD7F-A402FFA440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36"/>
              <a:ext cx="142" cy="89"/>
              <a:chOff x="2383" y="3889"/>
              <a:chExt cx="454" cy="284"/>
            </a:xfrm>
          </p:grpSpPr>
          <p:sp>
            <p:nvSpPr>
              <p:cNvPr id="31203" name="Freeform 2531">
                <a:extLst>
                  <a:ext uri="{FF2B5EF4-FFF2-40B4-BE49-F238E27FC236}">
                    <a16:creationId xmlns:a16="http://schemas.microsoft.com/office/drawing/2014/main" id="{34CFC3E2-89D5-45D2-A652-57052F21F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4" name="Freeform 2532">
                <a:extLst>
                  <a:ext uri="{FF2B5EF4-FFF2-40B4-BE49-F238E27FC236}">
                    <a16:creationId xmlns:a16="http://schemas.microsoft.com/office/drawing/2014/main" id="{62072F5C-87F1-448F-9198-F6AE82B46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5" name="Freeform 2533">
                <a:extLst>
                  <a:ext uri="{FF2B5EF4-FFF2-40B4-BE49-F238E27FC236}">
                    <a16:creationId xmlns:a16="http://schemas.microsoft.com/office/drawing/2014/main" id="{4F90EEEA-B4E7-4DF7-B295-C990FF25E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6" name="Freeform 2534">
                <a:extLst>
                  <a:ext uri="{FF2B5EF4-FFF2-40B4-BE49-F238E27FC236}">
                    <a16:creationId xmlns:a16="http://schemas.microsoft.com/office/drawing/2014/main" id="{047282D3-1A14-417F-9352-98C278DD0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7" name="Freeform 2535">
                <a:extLst>
                  <a:ext uri="{FF2B5EF4-FFF2-40B4-BE49-F238E27FC236}">
                    <a16:creationId xmlns:a16="http://schemas.microsoft.com/office/drawing/2014/main" id="{8A0F5450-AD29-4045-9676-00B471F30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8" name="Freeform 2536">
                <a:extLst>
                  <a:ext uri="{FF2B5EF4-FFF2-40B4-BE49-F238E27FC236}">
                    <a16:creationId xmlns:a16="http://schemas.microsoft.com/office/drawing/2014/main" id="{793987C1-BE98-49F3-A050-F6DC3C7FD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09" name="Freeform 2537">
                <a:extLst>
                  <a:ext uri="{FF2B5EF4-FFF2-40B4-BE49-F238E27FC236}">
                    <a16:creationId xmlns:a16="http://schemas.microsoft.com/office/drawing/2014/main" id="{F90E7D8F-A0D2-4D7A-A1A4-965DA3A6A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0" name="Freeform 2538">
                <a:extLst>
                  <a:ext uri="{FF2B5EF4-FFF2-40B4-BE49-F238E27FC236}">
                    <a16:creationId xmlns:a16="http://schemas.microsoft.com/office/drawing/2014/main" id="{349D5E34-7F77-4CBA-9509-15C361504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1" name="Freeform 2539">
                <a:extLst>
                  <a:ext uri="{FF2B5EF4-FFF2-40B4-BE49-F238E27FC236}">
                    <a16:creationId xmlns:a16="http://schemas.microsoft.com/office/drawing/2014/main" id="{812B15CB-9F68-4368-BEB9-8D3AD0DB8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2" name="Freeform 2540">
                <a:extLst>
                  <a:ext uri="{FF2B5EF4-FFF2-40B4-BE49-F238E27FC236}">
                    <a16:creationId xmlns:a16="http://schemas.microsoft.com/office/drawing/2014/main" id="{8CC28A9E-CC86-4245-A972-732195CFE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13" name="Group 2541">
              <a:extLst>
                <a:ext uri="{FF2B5EF4-FFF2-40B4-BE49-F238E27FC236}">
                  <a16:creationId xmlns:a16="http://schemas.microsoft.com/office/drawing/2014/main" id="{E3EB2159-64F8-467E-AF2C-5DBF08975B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3" y="3558"/>
              <a:ext cx="142" cy="89"/>
              <a:chOff x="2383" y="3889"/>
              <a:chExt cx="454" cy="284"/>
            </a:xfrm>
          </p:grpSpPr>
          <p:sp>
            <p:nvSpPr>
              <p:cNvPr id="31214" name="Freeform 2542">
                <a:extLst>
                  <a:ext uri="{FF2B5EF4-FFF2-40B4-BE49-F238E27FC236}">
                    <a16:creationId xmlns:a16="http://schemas.microsoft.com/office/drawing/2014/main" id="{EAE3866F-BA25-49F5-A301-2180A90DB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889"/>
                <a:ext cx="454" cy="284"/>
              </a:xfrm>
              <a:custGeom>
                <a:avLst/>
                <a:gdLst>
                  <a:gd name="T0" fmla="*/ 0 w 454"/>
                  <a:gd name="T1" fmla="*/ 227 h 284"/>
                  <a:gd name="T2" fmla="*/ 454 w 454"/>
                  <a:gd name="T3" fmla="*/ 0 h 284"/>
                  <a:gd name="T4" fmla="*/ 454 w 454"/>
                  <a:gd name="T5" fmla="*/ 57 h 284"/>
                  <a:gd name="T6" fmla="*/ 0 w 454"/>
                  <a:gd name="T7" fmla="*/ 284 h 284"/>
                  <a:gd name="T8" fmla="*/ 0 w 454"/>
                  <a:gd name="T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84">
                    <a:moveTo>
                      <a:pt x="0" y="227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5" name="Freeform 2543">
                <a:extLst>
                  <a:ext uri="{FF2B5EF4-FFF2-40B4-BE49-F238E27FC236}">
                    <a16:creationId xmlns:a16="http://schemas.microsoft.com/office/drawing/2014/main" id="{D89A9512-8225-4D02-80C3-66C225B76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3918"/>
                <a:ext cx="453" cy="255"/>
              </a:xfrm>
              <a:custGeom>
                <a:avLst/>
                <a:gdLst>
                  <a:gd name="T0" fmla="*/ 0 w 453"/>
                  <a:gd name="T1" fmla="*/ 226 h 255"/>
                  <a:gd name="T2" fmla="*/ 453 w 453"/>
                  <a:gd name="T3" fmla="*/ 0 h 255"/>
                  <a:gd name="T4" fmla="*/ 453 w 453"/>
                  <a:gd name="T5" fmla="*/ 28 h 255"/>
                  <a:gd name="T6" fmla="*/ 0 w 453"/>
                  <a:gd name="T7" fmla="*/ 255 h 255"/>
                  <a:gd name="T8" fmla="*/ 0 w 453"/>
                  <a:gd name="T9" fmla="*/ 22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55">
                    <a:moveTo>
                      <a:pt x="0" y="226"/>
                    </a:moveTo>
                    <a:lnTo>
                      <a:pt x="453" y="0"/>
                    </a:lnTo>
                    <a:lnTo>
                      <a:pt x="453" y="28"/>
                    </a:lnTo>
                    <a:lnTo>
                      <a:pt x="0" y="255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6" name="Freeform 2544">
                <a:extLst>
                  <a:ext uri="{FF2B5EF4-FFF2-40B4-BE49-F238E27FC236}">
                    <a16:creationId xmlns:a16="http://schemas.microsoft.com/office/drawing/2014/main" id="{DCB55514-E902-4BE3-B514-E8A450C95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408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7" name="Freeform 2545">
                <a:extLst>
                  <a:ext uri="{FF2B5EF4-FFF2-40B4-BE49-F238E27FC236}">
                    <a16:creationId xmlns:a16="http://schemas.microsoft.com/office/drawing/2014/main" id="{B766BF59-2DE1-4153-A5AC-155AFCD69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405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8" name="Freeform 2546">
                <a:extLst>
                  <a:ext uri="{FF2B5EF4-FFF2-40B4-BE49-F238E27FC236}">
                    <a16:creationId xmlns:a16="http://schemas.microsoft.com/office/drawing/2014/main" id="{00EB00E8-7F82-4E36-A72D-9B9054BCA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4031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19" name="Freeform 2547">
                <a:extLst>
                  <a:ext uri="{FF2B5EF4-FFF2-40B4-BE49-F238E27FC236}">
                    <a16:creationId xmlns:a16="http://schemas.microsoft.com/office/drawing/2014/main" id="{A794E6BD-06BD-474D-8599-E53556835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4002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20" name="Freeform 2548">
                <a:extLst>
                  <a:ext uri="{FF2B5EF4-FFF2-40B4-BE49-F238E27FC236}">
                    <a16:creationId xmlns:a16="http://schemas.microsoft.com/office/drawing/2014/main" id="{D8E2CB15-6EA7-49AE-AF59-A6B2F01C0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3974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21" name="Freeform 2549">
                <a:extLst>
                  <a:ext uri="{FF2B5EF4-FFF2-40B4-BE49-F238E27FC236}">
                    <a16:creationId xmlns:a16="http://schemas.microsoft.com/office/drawing/2014/main" id="{4F827C89-4EBA-4411-900E-39EB821A3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45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22" name="Freeform 2550">
                <a:extLst>
                  <a:ext uri="{FF2B5EF4-FFF2-40B4-BE49-F238E27FC236}">
                    <a16:creationId xmlns:a16="http://schemas.microsoft.com/office/drawing/2014/main" id="{E281FFD4-28B2-4E28-9124-575216F2A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" y="3918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23" name="Freeform 2551">
                <a:extLst>
                  <a:ext uri="{FF2B5EF4-FFF2-40B4-BE49-F238E27FC236}">
                    <a16:creationId xmlns:a16="http://schemas.microsoft.com/office/drawing/2014/main" id="{262CCCED-8231-45C8-A96E-533744F71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3889"/>
                <a:ext cx="56" cy="56"/>
              </a:xfrm>
              <a:custGeom>
                <a:avLst/>
                <a:gdLst>
                  <a:gd name="T0" fmla="*/ 0 w 57"/>
                  <a:gd name="T1" fmla="*/ 28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6">
                    <a:moveTo>
                      <a:pt x="0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224" name="Group 2552">
            <a:extLst>
              <a:ext uri="{FF2B5EF4-FFF2-40B4-BE49-F238E27FC236}">
                <a16:creationId xmlns:a16="http://schemas.microsoft.com/office/drawing/2014/main" id="{4E00DE82-55BA-4B67-89D3-E82DB87729F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008438" y="1585913"/>
            <a:ext cx="404812" cy="360362"/>
            <a:chOff x="540" y="1026"/>
            <a:chExt cx="255" cy="227"/>
          </a:xfrm>
        </p:grpSpPr>
        <p:sp>
          <p:nvSpPr>
            <p:cNvPr id="31225" name="Freeform 2553">
              <a:extLst>
                <a:ext uri="{FF2B5EF4-FFF2-40B4-BE49-F238E27FC236}">
                  <a16:creationId xmlns:a16="http://schemas.microsoft.com/office/drawing/2014/main" id="{5C078E1E-442D-4BE5-B75B-CBE8425D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26" name="Freeform 2554">
              <a:extLst>
                <a:ext uri="{FF2B5EF4-FFF2-40B4-BE49-F238E27FC236}">
                  <a16:creationId xmlns:a16="http://schemas.microsoft.com/office/drawing/2014/main" id="{C798185B-DDD8-484C-9536-2D0B4AFC9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27" name="Freeform 2555">
              <a:extLst>
                <a:ext uri="{FF2B5EF4-FFF2-40B4-BE49-F238E27FC236}">
                  <a16:creationId xmlns:a16="http://schemas.microsoft.com/office/drawing/2014/main" id="{78B55400-E5D9-4D26-91F3-BDD7D1A51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28" name="Freeform 2556">
              <a:extLst>
                <a:ext uri="{FF2B5EF4-FFF2-40B4-BE49-F238E27FC236}">
                  <a16:creationId xmlns:a16="http://schemas.microsoft.com/office/drawing/2014/main" id="{2C17ADC3-F7FE-4AAF-9888-0FFF3756C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00000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29" name="Group 2557">
              <a:extLst>
                <a:ext uri="{FF2B5EF4-FFF2-40B4-BE49-F238E27FC236}">
                  <a16:creationId xmlns:a16="http://schemas.microsoft.com/office/drawing/2014/main" id="{6C1CC144-5EDB-4B27-94B6-C4460FC3A2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230" name="Freeform 2558">
                <a:extLst>
                  <a:ext uri="{FF2B5EF4-FFF2-40B4-BE49-F238E27FC236}">
                    <a16:creationId xmlns:a16="http://schemas.microsoft.com/office/drawing/2014/main" id="{2BAF7813-63E3-4D56-9FCD-A073861FD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1" name="Freeform 2559">
                <a:extLst>
                  <a:ext uri="{FF2B5EF4-FFF2-40B4-BE49-F238E27FC236}">
                    <a16:creationId xmlns:a16="http://schemas.microsoft.com/office/drawing/2014/main" id="{54A76414-B13F-40AB-BF0D-67539333D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2" name="Freeform 2560">
                <a:extLst>
                  <a:ext uri="{FF2B5EF4-FFF2-40B4-BE49-F238E27FC236}">
                    <a16:creationId xmlns:a16="http://schemas.microsoft.com/office/drawing/2014/main" id="{9E4FA58B-16E4-48F2-A0DC-CBDC17571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3" name="Freeform 2561">
                <a:extLst>
                  <a:ext uri="{FF2B5EF4-FFF2-40B4-BE49-F238E27FC236}">
                    <a16:creationId xmlns:a16="http://schemas.microsoft.com/office/drawing/2014/main" id="{4E9845E6-338C-4C72-A580-05AB7D717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4" name="Freeform 2562">
                <a:extLst>
                  <a:ext uri="{FF2B5EF4-FFF2-40B4-BE49-F238E27FC236}">
                    <a16:creationId xmlns:a16="http://schemas.microsoft.com/office/drawing/2014/main" id="{39462654-DEE5-48FC-B979-7FBBE4759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35" name="Group 2563">
              <a:extLst>
                <a:ext uri="{FF2B5EF4-FFF2-40B4-BE49-F238E27FC236}">
                  <a16:creationId xmlns:a16="http://schemas.microsoft.com/office/drawing/2014/main" id="{55360F77-3AFE-4F5D-AEC6-F4D061DC3F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236" name="Freeform 2564">
                <a:extLst>
                  <a:ext uri="{FF2B5EF4-FFF2-40B4-BE49-F238E27FC236}">
                    <a16:creationId xmlns:a16="http://schemas.microsoft.com/office/drawing/2014/main" id="{814BCA36-6451-4A7E-9CFC-784351F7E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7" name="Freeform 2565">
                <a:extLst>
                  <a:ext uri="{FF2B5EF4-FFF2-40B4-BE49-F238E27FC236}">
                    <a16:creationId xmlns:a16="http://schemas.microsoft.com/office/drawing/2014/main" id="{964A8C39-EB3E-4E0D-AE38-F21BBEAC6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8" name="Freeform 2566">
                <a:extLst>
                  <a:ext uri="{FF2B5EF4-FFF2-40B4-BE49-F238E27FC236}">
                    <a16:creationId xmlns:a16="http://schemas.microsoft.com/office/drawing/2014/main" id="{4EEC7642-2A96-45AC-9F44-700FB18D4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39" name="Freeform 2567">
                <a:extLst>
                  <a:ext uri="{FF2B5EF4-FFF2-40B4-BE49-F238E27FC236}">
                    <a16:creationId xmlns:a16="http://schemas.microsoft.com/office/drawing/2014/main" id="{0C569914-DDF3-4DB0-9CE7-36CDD76C0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40" name="Freeform 2568">
                <a:extLst>
                  <a:ext uri="{FF2B5EF4-FFF2-40B4-BE49-F238E27FC236}">
                    <a16:creationId xmlns:a16="http://schemas.microsoft.com/office/drawing/2014/main" id="{7D29C9BE-27E8-4AA5-AD96-D991F7FB0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41" name="Freeform 2569">
              <a:extLst>
                <a:ext uri="{FF2B5EF4-FFF2-40B4-BE49-F238E27FC236}">
                  <a16:creationId xmlns:a16="http://schemas.microsoft.com/office/drawing/2014/main" id="{122FE321-8720-475F-9F89-8DE5301E8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242" name="Group 2570">
            <a:extLst>
              <a:ext uri="{FF2B5EF4-FFF2-40B4-BE49-F238E27FC236}">
                <a16:creationId xmlns:a16="http://schemas.microsoft.com/office/drawing/2014/main" id="{0CA9C338-2C6B-4C8B-8896-91FF2E3C786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457700" y="1585913"/>
            <a:ext cx="404813" cy="360362"/>
            <a:chOff x="540" y="1026"/>
            <a:chExt cx="255" cy="227"/>
          </a:xfrm>
        </p:grpSpPr>
        <p:sp>
          <p:nvSpPr>
            <p:cNvPr id="31243" name="Freeform 2571">
              <a:extLst>
                <a:ext uri="{FF2B5EF4-FFF2-40B4-BE49-F238E27FC236}">
                  <a16:creationId xmlns:a16="http://schemas.microsoft.com/office/drawing/2014/main" id="{8A2EDBDA-8ECB-46C2-B4DD-0993E0D8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44" name="Freeform 2572">
              <a:extLst>
                <a:ext uri="{FF2B5EF4-FFF2-40B4-BE49-F238E27FC236}">
                  <a16:creationId xmlns:a16="http://schemas.microsoft.com/office/drawing/2014/main" id="{28D3308A-559B-4336-9C16-E3EAE15A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45" name="Freeform 2573">
              <a:extLst>
                <a:ext uri="{FF2B5EF4-FFF2-40B4-BE49-F238E27FC236}">
                  <a16:creationId xmlns:a16="http://schemas.microsoft.com/office/drawing/2014/main" id="{CC77FC00-876B-4E30-8745-DD2828AF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46" name="Freeform 2574">
              <a:extLst>
                <a:ext uri="{FF2B5EF4-FFF2-40B4-BE49-F238E27FC236}">
                  <a16:creationId xmlns:a16="http://schemas.microsoft.com/office/drawing/2014/main" id="{639B31E6-E7F9-44E4-B076-A678B4BE9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47" name="Group 2575">
              <a:extLst>
                <a:ext uri="{FF2B5EF4-FFF2-40B4-BE49-F238E27FC236}">
                  <a16:creationId xmlns:a16="http://schemas.microsoft.com/office/drawing/2014/main" id="{763F1EFF-65E8-467F-A40F-0C9738ACCF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248" name="Freeform 2576">
                <a:extLst>
                  <a:ext uri="{FF2B5EF4-FFF2-40B4-BE49-F238E27FC236}">
                    <a16:creationId xmlns:a16="http://schemas.microsoft.com/office/drawing/2014/main" id="{458CC814-D266-4EF0-9C0F-F0BDDB288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49" name="Freeform 2577">
                <a:extLst>
                  <a:ext uri="{FF2B5EF4-FFF2-40B4-BE49-F238E27FC236}">
                    <a16:creationId xmlns:a16="http://schemas.microsoft.com/office/drawing/2014/main" id="{35020951-A264-4612-B35F-A4C024DDA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0" name="Freeform 2578">
                <a:extLst>
                  <a:ext uri="{FF2B5EF4-FFF2-40B4-BE49-F238E27FC236}">
                    <a16:creationId xmlns:a16="http://schemas.microsoft.com/office/drawing/2014/main" id="{A168F0E6-3919-4B97-AC89-13948CCAE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1" name="Freeform 2579">
                <a:extLst>
                  <a:ext uri="{FF2B5EF4-FFF2-40B4-BE49-F238E27FC236}">
                    <a16:creationId xmlns:a16="http://schemas.microsoft.com/office/drawing/2014/main" id="{876A8C2C-2DC3-4EEB-9AD4-9CED71FB5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2" name="Freeform 2580">
                <a:extLst>
                  <a:ext uri="{FF2B5EF4-FFF2-40B4-BE49-F238E27FC236}">
                    <a16:creationId xmlns:a16="http://schemas.microsoft.com/office/drawing/2014/main" id="{AB091B28-1DEF-4B20-A2DF-EDF3A3064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53" name="Group 2581">
              <a:extLst>
                <a:ext uri="{FF2B5EF4-FFF2-40B4-BE49-F238E27FC236}">
                  <a16:creationId xmlns:a16="http://schemas.microsoft.com/office/drawing/2014/main" id="{1ECDBF79-3665-49B3-B8DD-8452AF9B87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254" name="Freeform 2582">
                <a:extLst>
                  <a:ext uri="{FF2B5EF4-FFF2-40B4-BE49-F238E27FC236}">
                    <a16:creationId xmlns:a16="http://schemas.microsoft.com/office/drawing/2014/main" id="{D879A3A7-EDBB-4011-AB26-EF95139D8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5" name="Freeform 2583">
                <a:extLst>
                  <a:ext uri="{FF2B5EF4-FFF2-40B4-BE49-F238E27FC236}">
                    <a16:creationId xmlns:a16="http://schemas.microsoft.com/office/drawing/2014/main" id="{B034B4DF-2941-4953-BE27-7EEEA4A9E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6" name="Freeform 2584">
                <a:extLst>
                  <a:ext uri="{FF2B5EF4-FFF2-40B4-BE49-F238E27FC236}">
                    <a16:creationId xmlns:a16="http://schemas.microsoft.com/office/drawing/2014/main" id="{ACC27E24-C34C-45DB-9F9B-BDF27EB4D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7" name="Freeform 2585">
                <a:extLst>
                  <a:ext uri="{FF2B5EF4-FFF2-40B4-BE49-F238E27FC236}">
                    <a16:creationId xmlns:a16="http://schemas.microsoft.com/office/drawing/2014/main" id="{DE1F42AC-22A9-4E5D-877F-1D63EFB6C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8" name="Freeform 2586">
                <a:extLst>
                  <a:ext uri="{FF2B5EF4-FFF2-40B4-BE49-F238E27FC236}">
                    <a16:creationId xmlns:a16="http://schemas.microsoft.com/office/drawing/2014/main" id="{B1136AF6-D5E1-4B9E-8507-6BC1E34D9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59" name="Freeform 2587">
              <a:extLst>
                <a:ext uri="{FF2B5EF4-FFF2-40B4-BE49-F238E27FC236}">
                  <a16:creationId xmlns:a16="http://schemas.microsoft.com/office/drawing/2014/main" id="{61627EBD-DD9F-49ED-8F1E-CBDD08522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260" name="Group 2588">
            <a:extLst>
              <a:ext uri="{FF2B5EF4-FFF2-40B4-BE49-F238E27FC236}">
                <a16:creationId xmlns:a16="http://schemas.microsoft.com/office/drawing/2014/main" id="{5ADADDD9-1DAE-48FF-B74C-1101CEECA1C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08325" y="1585913"/>
            <a:ext cx="404813" cy="360362"/>
            <a:chOff x="540" y="1026"/>
            <a:chExt cx="255" cy="227"/>
          </a:xfrm>
        </p:grpSpPr>
        <p:sp>
          <p:nvSpPr>
            <p:cNvPr id="31261" name="Freeform 2589">
              <a:extLst>
                <a:ext uri="{FF2B5EF4-FFF2-40B4-BE49-F238E27FC236}">
                  <a16:creationId xmlns:a16="http://schemas.microsoft.com/office/drawing/2014/main" id="{7CEAF063-4770-4A54-A462-76E2384A3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62" name="Freeform 2590">
              <a:extLst>
                <a:ext uri="{FF2B5EF4-FFF2-40B4-BE49-F238E27FC236}">
                  <a16:creationId xmlns:a16="http://schemas.microsoft.com/office/drawing/2014/main" id="{A34F08FB-7F9A-4F68-8834-5035ED21F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63" name="Freeform 2591">
              <a:extLst>
                <a:ext uri="{FF2B5EF4-FFF2-40B4-BE49-F238E27FC236}">
                  <a16:creationId xmlns:a16="http://schemas.microsoft.com/office/drawing/2014/main" id="{BC6D3C7D-824C-4E1A-BAF4-9710AF7F3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64" name="Freeform 2592">
              <a:extLst>
                <a:ext uri="{FF2B5EF4-FFF2-40B4-BE49-F238E27FC236}">
                  <a16:creationId xmlns:a16="http://schemas.microsoft.com/office/drawing/2014/main" id="{7F5CE914-3F8E-4B76-84A5-3C2CF113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3366FF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65" name="Group 2593">
              <a:extLst>
                <a:ext uri="{FF2B5EF4-FFF2-40B4-BE49-F238E27FC236}">
                  <a16:creationId xmlns:a16="http://schemas.microsoft.com/office/drawing/2014/main" id="{6E8116B2-C5CC-4E02-8FA3-0ADCEDCE8C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266" name="Freeform 2594">
                <a:extLst>
                  <a:ext uri="{FF2B5EF4-FFF2-40B4-BE49-F238E27FC236}">
                    <a16:creationId xmlns:a16="http://schemas.microsoft.com/office/drawing/2014/main" id="{33F3ABE1-8AD2-4388-9976-1C9D5BBA6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67" name="Freeform 2595">
                <a:extLst>
                  <a:ext uri="{FF2B5EF4-FFF2-40B4-BE49-F238E27FC236}">
                    <a16:creationId xmlns:a16="http://schemas.microsoft.com/office/drawing/2014/main" id="{9A5F0F4C-B2B5-469D-81EE-0D863CD96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68" name="Freeform 2596">
                <a:extLst>
                  <a:ext uri="{FF2B5EF4-FFF2-40B4-BE49-F238E27FC236}">
                    <a16:creationId xmlns:a16="http://schemas.microsoft.com/office/drawing/2014/main" id="{6DCBA277-86F4-40F7-82B2-3D628384F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69" name="Freeform 2597">
                <a:extLst>
                  <a:ext uri="{FF2B5EF4-FFF2-40B4-BE49-F238E27FC236}">
                    <a16:creationId xmlns:a16="http://schemas.microsoft.com/office/drawing/2014/main" id="{E34F2BAE-02D4-4107-BAF3-3755ACF2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0" name="Freeform 2598">
                <a:extLst>
                  <a:ext uri="{FF2B5EF4-FFF2-40B4-BE49-F238E27FC236}">
                    <a16:creationId xmlns:a16="http://schemas.microsoft.com/office/drawing/2014/main" id="{23EAE7BF-B415-43E0-BE25-75CAD748C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71" name="Group 2599">
              <a:extLst>
                <a:ext uri="{FF2B5EF4-FFF2-40B4-BE49-F238E27FC236}">
                  <a16:creationId xmlns:a16="http://schemas.microsoft.com/office/drawing/2014/main" id="{74FD5530-B0A9-4D1A-9526-35D79DCBCB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272" name="Freeform 2600">
                <a:extLst>
                  <a:ext uri="{FF2B5EF4-FFF2-40B4-BE49-F238E27FC236}">
                    <a16:creationId xmlns:a16="http://schemas.microsoft.com/office/drawing/2014/main" id="{91A51FB5-9F4E-4A4B-89C2-86565AF03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3" name="Freeform 2601">
                <a:extLst>
                  <a:ext uri="{FF2B5EF4-FFF2-40B4-BE49-F238E27FC236}">
                    <a16:creationId xmlns:a16="http://schemas.microsoft.com/office/drawing/2014/main" id="{4BC97458-9766-4ADC-9CCA-E94E6B432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4" name="Freeform 2602">
                <a:extLst>
                  <a:ext uri="{FF2B5EF4-FFF2-40B4-BE49-F238E27FC236}">
                    <a16:creationId xmlns:a16="http://schemas.microsoft.com/office/drawing/2014/main" id="{4D7EDE7E-7332-4FAE-8E7B-0B90C1E17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5" name="Freeform 2603">
                <a:extLst>
                  <a:ext uri="{FF2B5EF4-FFF2-40B4-BE49-F238E27FC236}">
                    <a16:creationId xmlns:a16="http://schemas.microsoft.com/office/drawing/2014/main" id="{C3545458-13EE-4807-9ECA-C1E750E57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6" name="Freeform 2604">
                <a:extLst>
                  <a:ext uri="{FF2B5EF4-FFF2-40B4-BE49-F238E27FC236}">
                    <a16:creationId xmlns:a16="http://schemas.microsoft.com/office/drawing/2014/main" id="{CEF53844-6C88-4D89-802E-5B925F3D2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77" name="Freeform 2605">
              <a:extLst>
                <a:ext uri="{FF2B5EF4-FFF2-40B4-BE49-F238E27FC236}">
                  <a16:creationId xmlns:a16="http://schemas.microsoft.com/office/drawing/2014/main" id="{D3A6F0AC-DC37-4FE1-9170-79CE0F1CA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278" name="Group 2606">
            <a:extLst>
              <a:ext uri="{FF2B5EF4-FFF2-40B4-BE49-F238E27FC236}">
                <a16:creationId xmlns:a16="http://schemas.microsoft.com/office/drawing/2014/main" id="{FAC6423C-ED12-4CA5-BF9B-BB36200F3DE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557588" y="1585913"/>
            <a:ext cx="404812" cy="360362"/>
            <a:chOff x="540" y="1026"/>
            <a:chExt cx="255" cy="227"/>
          </a:xfrm>
        </p:grpSpPr>
        <p:sp>
          <p:nvSpPr>
            <p:cNvPr id="31279" name="Freeform 2607">
              <a:extLst>
                <a:ext uri="{FF2B5EF4-FFF2-40B4-BE49-F238E27FC236}">
                  <a16:creationId xmlns:a16="http://schemas.microsoft.com/office/drawing/2014/main" id="{FCCCD41F-6EB6-4CF4-872B-85F7BA2F8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80" name="Freeform 2608">
              <a:extLst>
                <a:ext uri="{FF2B5EF4-FFF2-40B4-BE49-F238E27FC236}">
                  <a16:creationId xmlns:a16="http://schemas.microsoft.com/office/drawing/2014/main" id="{D4982A94-8CAA-43B4-AEF7-2CB7CD231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81" name="Freeform 2609">
              <a:extLst>
                <a:ext uri="{FF2B5EF4-FFF2-40B4-BE49-F238E27FC236}">
                  <a16:creationId xmlns:a16="http://schemas.microsoft.com/office/drawing/2014/main" id="{E9D306C5-F21E-45FD-A21F-CD5BE9EDE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82" name="Freeform 2610">
              <a:extLst>
                <a:ext uri="{FF2B5EF4-FFF2-40B4-BE49-F238E27FC236}">
                  <a16:creationId xmlns:a16="http://schemas.microsoft.com/office/drawing/2014/main" id="{D02B2E89-1BB7-43C9-A261-247E05DD6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83" name="Group 2611">
              <a:extLst>
                <a:ext uri="{FF2B5EF4-FFF2-40B4-BE49-F238E27FC236}">
                  <a16:creationId xmlns:a16="http://schemas.microsoft.com/office/drawing/2014/main" id="{4A714070-7465-4784-8282-74E2CE0120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284" name="Freeform 2612">
                <a:extLst>
                  <a:ext uri="{FF2B5EF4-FFF2-40B4-BE49-F238E27FC236}">
                    <a16:creationId xmlns:a16="http://schemas.microsoft.com/office/drawing/2014/main" id="{5C50F3AB-7B65-4E37-8EDF-45ED9F716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5" name="Freeform 2613">
                <a:extLst>
                  <a:ext uri="{FF2B5EF4-FFF2-40B4-BE49-F238E27FC236}">
                    <a16:creationId xmlns:a16="http://schemas.microsoft.com/office/drawing/2014/main" id="{4CF49F07-9945-4AF3-B065-4218C003D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6" name="Freeform 2614">
                <a:extLst>
                  <a:ext uri="{FF2B5EF4-FFF2-40B4-BE49-F238E27FC236}">
                    <a16:creationId xmlns:a16="http://schemas.microsoft.com/office/drawing/2014/main" id="{D93C7590-068E-4110-88D9-6C8766564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7" name="Freeform 2615">
                <a:extLst>
                  <a:ext uri="{FF2B5EF4-FFF2-40B4-BE49-F238E27FC236}">
                    <a16:creationId xmlns:a16="http://schemas.microsoft.com/office/drawing/2014/main" id="{AF3A273E-0DDD-4797-A60F-474F2866D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8" name="Freeform 2616">
                <a:extLst>
                  <a:ext uri="{FF2B5EF4-FFF2-40B4-BE49-F238E27FC236}">
                    <a16:creationId xmlns:a16="http://schemas.microsoft.com/office/drawing/2014/main" id="{3F29AEF8-FC45-4A37-ADEB-04E376D7E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289" name="Group 2617">
              <a:extLst>
                <a:ext uri="{FF2B5EF4-FFF2-40B4-BE49-F238E27FC236}">
                  <a16:creationId xmlns:a16="http://schemas.microsoft.com/office/drawing/2014/main" id="{0526282D-9043-4F60-8E8B-768D983911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290" name="Freeform 2618">
                <a:extLst>
                  <a:ext uri="{FF2B5EF4-FFF2-40B4-BE49-F238E27FC236}">
                    <a16:creationId xmlns:a16="http://schemas.microsoft.com/office/drawing/2014/main" id="{CFBE1963-C1F8-48FD-BB26-C28F6BA8D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91" name="Freeform 2619">
                <a:extLst>
                  <a:ext uri="{FF2B5EF4-FFF2-40B4-BE49-F238E27FC236}">
                    <a16:creationId xmlns:a16="http://schemas.microsoft.com/office/drawing/2014/main" id="{AD817F28-C192-4C14-B6A4-7254CD958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92" name="Freeform 2620">
                <a:extLst>
                  <a:ext uri="{FF2B5EF4-FFF2-40B4-BE49-F238E27FC236}">
                    <a16:creationId xmlns:a16="http://schemas.microsoft.com/office/drawing/2014/main" id="{38A4BEE3-80B6-48DB-A71D-E3841E940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93" name="Freeform 2621">
                <a:extLst>
                  <a:ext uri="{FF2B5EF4-FFF2-40B4-BE49-F238E27FC236}">
                    <a16:creationId xmlns:a16="http://schemas.microsoft.com/office/drawing/2014/main" id="{75D16728-6DCA-4AFD-A903-753535E6F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94" name="Freeform 2622">
                <a:extLst>
                  <a:ext uri="{FF2B5EF4-FFF2-40B4-BE49-F238E27FC236}">
                    <a16:creationId xmlns:a16="http://schemas.microsoft.com/office/drawing/2014/main" id="{0680352F-379A-4DF7-9131-F1FAE7E07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95" name="Freeform 2623">
              <a:extLst>
                <a:ext uri="{FF2B5EF4-FFF2-40B4-BE49-F238E27FC236}">
                  <a16:creationId xmlns:a16="http://schemas.microsoft.com/office/drawing/2014/main" id="{1BA5C784-4A5E-443B-9BAC-19608F252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296" name="Group 2624">
            <a:extLst>
              <a:ext uri="{FF2B5EF4-FFF2-40B4-BE49-F238E27FC236}">
                <a16:creationId xmlns:a16="http://schemas.microsoft.com/office/drawing/2014/main" id="{356FEF0A-D667-4BD8-ABFB-11378AC19DC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57475" y="1585913"/>
            <a:ext cx="404813" cy="360362"/>
            <a:chOff x="540" y="1026"/>
            <a:chExt cx="255" cy="227"/>
          </a:xfrm>
        </p:grpSpPr>
        <p:sp>
          <p:nvSpPr>
            <p:cNvPr id="31297" name="Freeform 2625">
              <a:extLst>
                <a:ext uri="{FF2B5EF4-FFF2-40B4-BE49-F238E27FC236}">
                  <a16:creationId xmlns:a16="http://schemas.microsoft.com/office/drawing/2014/main" id="{BDC2BBFE-F1D2-4796-B0C1-6AF5CE4DC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111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98" name="Freeform 2626">
              <a:extLst>
                <a:ext uri="{FF2B5EF4-FFF2-40B4-BE49-F238E27FC236}">
                  <a16:creationId xmlns:a16="http://schemas.microsoft.com/office/drawing/2014/main" id="{010240D2-BB91-478C-9E27-68C9321DF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111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99" name="Freeform 2627">
              <a:extLst>
                <a:ext uri="{FF2B5EF4-FFF2-40B4-BE49-F238E27FC236}">
                  <a16:creationId xmlns:a16="http://schemas.microsoft.com/office/drawing/2014/main" id="{C9BEE728-B538-42DD-9FF1-508F85924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00" name="Freeform 2628">
              <a:extLst>
                <a:ext uri="{FF2B5EF4-FFF2-40B4-BE49-F238E27FC236}">
                  <a16:creationId xmlns:a16="http://schemas.microsoft.com/office/drawing/2014/main" id="{AA5E0B38-4F40-4CFB-A7F1-1B662BF8A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301" name="Group 2629">
              <a:extLst>
                <a:ext uri="{FF2B5EF4-FFF2-40B4-BE49-F238E27FC236}">
                  <a16:creationId xmlns:a16="http://schemas.microsoft.com/office/drawing/2014/main" id="{755A400B-44EF-4E1B-BD85-DA089CD5E7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58"/>
              <a:ext cx="126" cy="70"/>
              <a:chOff x="1816" y="3776"/>
              <a:chExt cx="511" cy="284"/>
            </a:xfrm>
          </p:grpSpPr>
          <p:sp>
            <p:nvSpPr>
              <p:cNvPr id="31302" name="Freeform 2630">
                <a:extLst>
                  <a:ext uri="{FF2B5EF4-FFF2-40B4-BE49-F238E27FC236}">
                    <a16:creationId xmlns:a16="http://schemas.microsoft.com/office/drawing/2014/main" id="{39A82399-EFC3-4EB1-B3E4-899D7AC81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3" name="Freeform 2631">
                <a:extLst>
                  <a:ext uri="{FF2B5EF4-FFF2-40B4-BE49-F238E27FC236}">
                    <a16:creationId xmlns:a16="http://schemas.microsoft.com/office/drawing/2014/main" id="{18C45BAA-F3B5-4203-A68A-155F093AE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4" name="Freeform 2632">
                <a:extLst>
                  <a:ext uri="{FF2B5EF4-FFF2-40B4-BE49-F238E27FC236}">
                    <a16:creationId xmlns:a16="http://schemas.microsoft.com/office/drawing/2014/main" id="{63716AF6-2BFD-4A18-A83D-9D8A8F587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5" name="Freeform 2633">
                <a:extLst>
                  <a:ext uri="{FF2B5EF4-FFF2-40B4-BE49-F238E27FC236}">
                    <a16:creationId xmlns:a16="http://schemas.microsoft.com/office/drawing/2014/main" id="{45C8A6F3-E72A-4C3B-AAA2-942A9787B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6" name="Freeform 2634">
                <a:extLst>
                  <a:ext uri="{FF2B5EF4-FFF2-40B4-BE49-F238E27FC236}">
                    <a16:creationId xmlns:a16="http://schemas.microsoft.com/office/drawing/2014/main" id="{02305F44-C60A-485D-AE41-D8C59FA0B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307" name="Group 2635">
              <a:extLst>
                <a:ext uri="{FF2B5EF4-FFF2-40B4-BE49-F238E27FC236}">
                  <a16:creationId xmlns:a16="http://schemas.microsoft.com/office/drawing/2014/main" id="{33664442-8F4A-44B0-871B-EEF578B56C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" y="1139"/>
              <a:ext cx="126" cy="70"/>
              <a:chOff x="1816" y="3776"/>
              <a:chExt cx="511" cy="284"/>
            </a:xfrm>
          </p:grpSpPr>
          <p:sp>
            <p:nvSpPr>
              <p:cNvPr id="31308" name="Freeform 2636">
                <a:extLst>
                  <a:ext uri="{FF2B5EF4-FFF2-40B4-BE49-F238E27FC236}">
                    <a16:creationId xmlns:a16="http://schemas.microsoft.com/office/drawing/2014/main" id="{8886E098-C214-4138-BBD1-0E237504C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400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09" name="Freeform 2637">
                <a:extLst>
                  <a:ext uri="{FF2B5EF4-FFF2-40B4-BE49-F238E27FC236}">
                    <a16:creationId xmlns:a16="http://schemas.microsoft.com/office/drawing/2014/main" id="{79425FC5-9E95-42DE-86F3-878A73877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3947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10" name="Freeform 2638">
                <a:extLst>
                  <a:ext uri="{FF2B5EF4-FFF2-40B4-BE49-F238E27FC236}">
                    <a16:creationId xmlns:a16="http://schemas.microsoft.com/office/drawing/2014/main" id="{44BF7716-43C3-4BD0-9971-7A45A9084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891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11" name="Freeform 2639">
                <a:extLst>
                  <a:ext uri="{FF2B5EF4-FFF2-40B4-BE49-F238E27FC236}">
                    <a16:creationId xmlns:a16="http://schemas.microsoft.com/office/drawing/2014/main" id="{46799192-2C32-4C11-B8C6-8E3CD4C97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3833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12" name="Freeform 2640">
                <a:extLst>
                  <a:ext uri="{FF2B5EF4-FFF2-40B4-BE49-F238E27FC236}">
                    <a16:creationId xmlns:a16="http://schemas.microsoft.com/office/drawing/2014/main" id="{548D726D-468A-4E2D-922F-81300713A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3776"/>
                <a:ext cx="57" cy="57"/>
              </a:xfrm>
              <a:custGeom>
                <a:avLst/>
                <a:gdLst>
                  <a:gd name="T0" fmla="*/ 0 w 57"/>
                  <a:gd name="T1" fmla="*/ 57 h 57"/>
                  <a:gd name="T2" fmla="*/ 0 w 57"/>
                  <a:gd name="T3" fmla="*/ 29 h 57"/>
                  <a:gd name="T4" fmla="*/ 57 w 57"/>
                  <a:gd name="T5" fmla="*/ 0 h 57"/>
                  <a:gd name="T6" fmla="*/ 57 w 57"/>
                  <a:gd name="T7" fmla="*/ 29 h 57"/>
                  <a:gd name="T8" fmla="*/ 0 w 5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2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313" name="Freeform 2641">
              <a:extLst>
                <a:ext uri="{FF2B5EF4-FFF2-40B4-BE49-F238E27FC236}">
                  <a16:creationId xmlns:a16="http://schemas.microsoft.com/office/drawing/2014/main" id="{23932A4C-CF90-48AD-A468-56933BB13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" y="1026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14" name="Group 2642">
            <a:extLst>
              <a:ext uri="{FF2B5EF4-FFF2-40B4-BE49-F238E27FC236}">
                <a16:creationId xmlns:a16="http://schemas.microsoft.com/office/drawing/2014/main" id="{7B73D637-17D6-4368-88D5-7538EDD385A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795588" y="2395538"/>
            <a:ext cx="674687" cy="539750"/>
            <a:chOff x="2326" y="1423"/>
            <a:chExt cx="425" cy="340"/>
          </a:xfrm>
        </p:grpSpPr>
        <p:sp>
          <p:nvSpPr>
            <p:cNvPr id="31315" name="Freeform 2643">
              <a:extLst>
                <a:ext uri="{FF2B5EF4-FFF2-40B4-BE49-F238E27FC236}">
                  <a16:creationId xmlns:a16="http://schemas.microsoft.com/office/drawing/2014/main" id="{312C870B-9FD6-4428-BCC1-B2794B1D7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564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16" name="Freeform 2644">
              <a:extLst>
                <a:ext uri="{FF2B5EF4-FFF2-40B4-BE49-F238E27FC236}">
                  <a16:creationId xmlns:a16="http://schemas.microsoft.com/office/drawing/2014/main" id="{740F1910-2B1B-4C6B-AFC1-2948475C0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" y="1564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17" name="Freeform 2645">
              <a:extLst>
                <a:ext uri="{FF2B5EF4-FFF2-40B4-BE49-F238E27FC236}">
                  <a16:creationId xmlns:a16="http://schemas.microsoft.com/office/drawing/2014/main" id="{9E87A5D8-1F18-48F0-A281-BBD15730B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423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18" name="Freeform 2646">
              <a:extLst>
                <a:ext uri="{FF2B5EF4-FFF2-40B4-BE49-F238E27FC236}">
                  <a16:creationId xmlns:a16="http://schemas.microsoft.com/office/drawing/2014/main" id="{374FE874-6EEA-4624-8C31-AA222D257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423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19" name="Freeform 2647">
              <a:extLst>
                <a:ext uri="{FF2B5EF4-FFF2-40B4-BE49-F238E27FC236}">
                  <a16:creationId xmlns:a16="http://schemas.microsoft.com/office/drawing/2014/main" id="{402534FE-704F-4F21-B6C0-AC499CC4B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423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20" name="Group 2648">
            <a:extLst>
              <a:ext uri="{FF2B5EF4-FFF2-40B4-BE49-F238E27FC236}">
                <a16:creationId xmlns:a16="http://schemas.microsoft.com/office/drawing/2014/main" id="{EC4FA3BC-B23F-410A-BA41-10581DC61A6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355725" y="2395538"/>
            <a:ext cx="674688" cy="539750"/>
            <a:chOff x="2298" y="1791"/>
            <a:chExt cx="425" cy="340"/>
          </a:xfrm>
        </p:grpSpPr>
        <p:sp>
          <p:nvSpPr>
            <p:cNvPr id="31321" name="Freeform 2649">
              <a:extLst>
                <a:ext uri="{FF2B5EF4-FFF2-40B4-BE49-F238E27FC236}">
                  <a16:creationId xmlns:a16="http://schemas.microsoft.com/office/drawing/2014/main" id="{22B190B6-67EF-4DC9-BCF1-C7E465437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193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2" name="Freeform 2650">
              <a:extLst>
                <a:ext uri="{FF2B5EF4-FFF2-40B4-BE49-F238E27FC236}">
                  <a16:creationId xmlns:a16="http://schemas.microsoft.com/office/drawing/2014/main" id="{C994441C-69A2-4CB3-9B45-B0838F644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93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3" name="Freeform 2651">
              <a:extLst>
                <a:ext uri="{FF2B5EF4-FFF2-40B4-BE49-F238E27FC236}">
                  <a16:creationId xmlns:a16="http://schemas.microsoft.com/office/drawing/2014/main" id="{A6645F22-B95F-41A5-8CBB-42AD56CF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179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4" name="Freeform 2652">
              <a:extLst>
                <a:ext uri="{FF2B5EF4-FFF2-40B4-BE49-F238E27FC236}">
                  <a16:creationId xmlns:a16="http://schemas.microsoft.com/office/drawing/2014/main" id="{DC92FD27-79E5-4148-8FC0-9F9E78F3A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5" name="Freeform 2653">
              <a:extLst>
                <a:ext uri="{FF2B5EF4-FFF2-40B4-BE49-F238E27FC236}">
                  <a16:creationId xmlns:a16="http://schemas.microsoft.com/office/drawing/2014/main" id="{19E057AF-05F4-4F24-AD7B-167723DCD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26" name="Group 2654">
            <a:extLst>
              <a:ext uri="{FF2B5EF4-FFF2-40B4-BE49-F238E27FC236}">
                <a16:creationId xmlns:a16="http://schemas.microsoft.com/office/drawing/2014/main" id="{14153167-DC18-495D-9EB8-BBF42F4E671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074863" y="2395538"/>
            <a:ext cx="674687" cy="539750"/>
            <a:chOff x="2780" y="1423"/>
            <a:chExt cx="425" cy="340"/>
          </a:xfrm>
        </p:grpSpPr>
        <p:sp>
          <p:nvSpPr>
            <p:cNvPr id="31327" name="Freeform 2655">
              <a:extLst>
                <a:ext uri="{FF2B5EF4-FFF2-40B4-BE49-F238E27FC236}">
                  <a16:creationId xmlns:a16="http://schemas.microsoft.com/office/drawing/2014/main" id="{0E8AF5C7-FDB3-401F-8C8F-A6610526A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1423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8" name="Freeform 2656">
              <a:extLst>
                <a:ext uri="{FF2B5EF4-FFF2-40B4-BE49-F238E27FC236}">
                  <a16:creationId xmlns:a16="http://schemas.microsoft.com/office/drawing/2014/main" id="{7ABDFB6B-34E5-4BBD-98E7-AC39486E6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1564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29" name="Freeform 2657">
              <a:extLst>
                <a:ext uri="{FF2B5EF4-FFF2-40B4-BE49-F238E27FC236}">
                  <a16:creationId xmlns:a16="http://schemas.microsoft.com/office/drawing/2014/main" id="{747C6546-97F6-453E-BD9B-3174E382C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" y="1564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0" name="Freeform 2658">
              <a:extLst>
                <a:ext uri="{FF2B5EF4-FFF2-40B4-BE49-F238E27FC236}">
                  <a16:creationId xmlns:a16="http://schemas.microsoft.com/office/drawing/2014/main" id="{D0553F39-9185-4174-B33B-D91C59889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1423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008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1" name="Freeform 2659">
              <a:extLst>
                <a:ext uri="{FF2B5EF4-FFF2-40B4-BE49-F238E27FC236}">
                  <a16:creationId xmlns:a16="http://schemas.microsoft.com/office/drawing/2014/main" id="{609812B7-5079-4185-A1B6-DE03F1FA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1423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32" name="Group 2660">
            <a:extLst>
              <a:ext uri="{FF2B5EF4-FFF2-40B4-BE49-F238E27FC236}">
                <a16:creationId xmlns:a16="http://schemas.microsoft.com/office/drawing/2014/main" id="{04F4AD07-E8DF-47D4-8808-9E80174F1AA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6588" y="2395538"/>
            <a:ext cx="674687" cy="539750"/>
            <a:chOff x="2752" y="1791"/>
            <a:chExt cx="425" cy="340"/>
          </a:xfrm>
        </p:grpSpPr>
        <p:sp>
          <p:nvSpPr>
            <p:cNvPr id="31333" name="Freeform 2661">
              <a:extLst>
                <a:ext uri="{FF2B5EF4-FFF2-40B4-BE49-F238E27FC236}">
                  <a16:creationId xmlns:a16="http://schemas.microsoft.com/office/drawing/2014/main" id="{4CB9E52A-E148-4E54-A07B-FE6BF0434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93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4" name="Freeform 2662">
              <a:extLst>
                <a:ext uri="{FF2B5EF4-FFF2-40B4-BE49-F238E27FC236}">
                  <a16:creationId xmlns:a16="http://schemas.microsoft.com/office/drawing/2014/main" id="{C1347D18-45F4-4940-93C2-F71816FAF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93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5" name="Freeform 2663">
              <a:extLst>
                <a:ext uri="{FF2B5EF4-FFF2-40B4-BE49-F238E27FC236}">
                  <a16:creationId xmlns:a16="http://schemas.microsoft.com/office/drawing/2014/main" id="{DE5F8CF1-0C7E-48C0-A007-0BFD9544B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6" name="Freeform 2664">
              <a:extLst>
                <a:ext uri="{FF2B5EF4-FFF2-40B4-BE49-F238E27FC236}">
                  <a16:creationId xmlns:a16="http://schemas.microsoft.com/office/drawing/2014/main" id="{7427E02C-BCC5-4B77-95BE-397414F91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37" name="Freeform 2665">
              <a:extLst>
                <a:ext uri="{FF2B5EF4-FFF2-40B4-BE49-F238E27FC236}">
                  <a16:creationId xmlns:a16="http://schemas.microsoft.com/office/drawing/2014/main" id="{2201D032-6353-4EB8-8796-7A1E1C538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38" name="Group 2666">
            <a:extLst>
              <a:ext uri="{FF2B5EF4-FFF2-40B4-BE49-F238E27FC236}">
                <a16:creationId xmlns:a16="http://schemas.microsoft.com/office/drawing/2014/main" id="{8C607A10-CCD2-489A-BD0D-189AAF8DF1C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514725" y="2395538"/>
            <a:ext cx="674688" cy="539750"/>
            <a:chOff x="2752" y="1791"/>
            <a:chExt cx="425" cy="340"/>
          </a:xfrm>
        </p:grpSpPr>
        <p:sp>
          <p:nvSpPr>
            <p:cNvPr id="31339" name="Freeform 2667">
              <a:extLst>
                <a:ext uri="{FF2B5EF4-FFF2-40B4-BE49-F238E27FC236}">
                  <a16:creationId xmlns:a16="http://schemas.microsoft.com/office/drawing/2014/main" id="{B9103577-CDC4-4CD3-8C04-2023BFE90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93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0" name="Freeform 2668">
              <a:extLst>
                <a:ext uri="{FF2B5EF4-FFF2-40B4-BE49-F238E27FC236}">
                  <a16:creationId xmlns:a16="http://schemas.microsoft.com/office/drawing/2014/main" id="{48C7CDB8-34F2-434B-98C0-73EC2BFC6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93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1" name="Freeform 2669">
              <a:extLst>
                <a:ext uri="{FF2B5EF4-FFF2-40B4-BE49-F238E27FC236}">
                  <a16:creationId xmlns:a16="http://schemas.microsoft.com/office/drawing/2014/main" id="{DC81BCEA-2DE9-4C12-A3E0-DAB644F08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2" name="Freeform 2670">
              <a:extLst>
                <a:ext uri="{FF2B5EF4-FFF2-40B4-BE49-F238E27FC236}">
                  <a16:creationId xmlns:a16="http://schemas.microsoft.com/office/drawing/2014/main" id="{828D4503-CE65-4266-8C7C-E16A32B97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3" name="Freeform 2671">
              <a:extLst>
                <a:ext uri="{FF2B5EF4-FFF2-40B4-BE49-F238E27FC236}">
                  <a16:creationId xmlns:a16="http://schemas.microsoft.com/office/drawing/2014/main" id="{7ED802A2-FDE6-426E-8302-1125F2D55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44" name="Group 2672">
            <a:extLst>
              <a:ext uri="{FF2B5EF4-FFF2-40B4-BE49-F238E27FC236}">
                <a16:creationId xmlns:a16="http://schemas.microsoft.com/office/drawing/2014/main" id="{CF594F60-E0B6-48A5-BB1B-DD734D39406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3863" y="2395538"/>
            <a:ext cx="674687" cy="539750"/>
            <a:chOff x="2752" y="1791"/>
            <a:chExt cx="425" cy="340"/>
          </a:xfrm>
        </p:grpSpPr>
        <p:sp>
          <p:nvSpPr>
            <p:cNvPr id="31345" name="Freeform 2673">
              <a:extLst>
                <a:ext uri="{FF2B5EF4-FFF2-40B4-BE49-F238E27FC236}">
                  <a16:creationId xmlns:a16="http://schemas.microsoft.com/office/drawing/2014/main" id="{942122A4-74F1-499E-B39B-7C88120E8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932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6" name="Freeform 2674">
              <a:extLst>
                <a:ext uri="{FF2B5EF4-FFF2-40B4-BE49-F238E27FC236}">
                  <a16:creationId xmlns:a16="http://schemas.microsoft.com/office/drawing/2014/main" id="{807718B5-2B06-46C4-A468-23C0832C6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932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7" name="Freeform 2675">
              <a:extLst>
                <a:ext uri="{FF2B5EF4-FFF2-40B4-BE49-F238E27FC236}">
                  <a16:creationId xmlns:a16="http://schemas.microsoft.com/office/drawing/2014/main" id="{7FC1A351-568C-45C6-B39A-CDE2B0CEE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8" name="Freeform 2676">
              <a:extLst>
                <a:ext uri="{FF2B5EF4-FFF2-40B4-BE49-F238E27FC236}">
                  <a16:creationId xmlns:a16="http://schemas.microsoft.com/office/drawing/2014/main" id="{BCAA453F-31BE-4B8C-8DC5-8D8E93541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49" name="Freeform 2677">
              <a:extLst>
                <a:ext uri="{FF2B5EF4-FFF2-40B4-BE49-F238E27FC236}">
                  <a16:creationId xmlns:a16="http://schemas.microsoft.com/office/drawing/2014/main" id="{10265B15-34D8-429E-9811-0D1621D5D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" y="1791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50" name="Group 2678">
            <a:extLst>
              <a:ext uri="{FF2B5EF4-FFF2-40B4-BE49-F238E27FC236}">
                <a16:creationId xmlns:a16="http://schemas.microsoft.com/office/drawing/2014/main" id="{974B4542-36CE-4358-AE5A-D4645C18967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2275" y="2935288"/>
            <a:ext cx="676275" cy="630237"/>
            <a:chOff x="2808" y="1026"/>
            <a:chExt cx="426" cy="397"/>
          </a:xfrm>
        </p:grpSpPr>
        <p:sp>
          <p:nvSpPr>
            <p:cNvPr id="31351" name="Freeform 2679">
              <a:extLst>
                <a:ext uri="{FF2B5EF4-FFF2-40B4-BE49-F238E27FC236}">
                  <a16:creationId xmlns:a16="http://schemas.microsoft.com/office/drawing/2014/main" id="{7BE013AF-4B6B-4D93-B0C0-5A997D286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2" name="Freeform 2680">
              <a:extLst>
                <a:ext uri="{FF2B5EF4-FFF2-40B4-BE49-F238E27FC236}">
                  <a16:creationId xmlns:a16="http://schemas.microsoft.com/office/drawing/2014/main" id="{E85D7F4E-1FBE-4A29-8874-01CB4AC2E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3" name="Freeform 2681">
              <a:extLst>
                <a:ext uri="{FF2B5EF4-FFF2-40B4-BE49-F238E27FC236}">
                  <a16:creationId xmlns:a16="http://schemas.microsoft.com/office/drawing/2014/main" id="{BAA7AF67-B171-4A1C-83E6-F56039B9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4" name="Freeform 2682">
              <a:extLst>
                <a:ext uri="{FF2B5EF4-FFF2-40B4-BE49-F238E27FC236}">
                  <a16:creationId xmlns:a16="http://schemas.microsoft.com/office/drawing/2014/main" id="{25174660-4C3A-420D-BABC-58177D070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5" name="Freeform 2683">
              <a:extLst>
                <a:ext uri="{FF2B5EF4-FFF2-40B4-BE49-F238E27FC236}">
                  <a16:creationId xmlns:a16="http://schemas.microsoft.com/office/drawing/2014/main" id="{C85F005B-3DC0-46CF-ABF9-2E1EAF096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56" name="Group 2684">
            <a:extLst>
              <a:ext uri="{FF2B5EF4-FFF2-40B4-BE49-F238E27FC236}">
                <a16:creationId xmlns:a16="http://schemas.microsoft.com/office/drawing/2014/main" id="{5A4F378A-2CB6-42F2-A034-A0983830406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513138" y="2935288"/>
            <a:ext cx="676275" cy="630237"/>
            <a:chOff x="2808" y="1026"/>
            <a:chExt cx="426" cy="397"/>
          </a:xfrm>
        </p:grpSpPr>
        <p:sp>
          <p:nvSpPr>
            <p:cNvPr id="31357" name="Freeform 2685">
              <a:extLst>
                <a:ext uri="{FF2B5EF4-FFF2-40B4-BE49-F238E27FC236}">
                  <a16:creationId xmlns:a16="http://schemas.microsoft.com/office/drawing/2014/main" id="{244B0873-49E5-4433-8D50-B2C95D474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8" name="Freeform 2686">
              <a:extLst>
                <a:ext uri="{FF2B5EF4-FFF2-40B4-BE49-F238E27FC236}">
                  <a16:creationId xmlns:a16="http://schemas.microsoft.com/office/drawing/2014/main" id="{BB5FABDF-5C40-435F-8E44-36010EAB3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59" name="Freeform 2687">
              <a:extLst>
                <a:ext uri="{FF2B5EF4-FFF2-40B4-BE49-F238E27FC236}">
                  <a16:creationId xmlns:a16="http://schemas.microsoft.com/office/drawing/2014/main" id="{3B0DB1A0-E39C-4809-82E8-4D4575E0D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0" name="Freeform 2688">
              <a:extLst>
                <a:ext uri="{FF2B5EF4-FFF2-40B4-BE49-F238E27FC236}">
                  <a16:creationId xmlns:a16="http://schemas.microsoft.com/office/drawing/2014/main" id="{5855E80A-1D3C-4A00-A5E0-37091B79E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1" name="Freeform 2689">
              <a:extLst>
                <a:ext uri="{FF2B5EF4-FFF2-40B4-BE49-F238E27FC236}">
                  <a16:creationId xmlns:a16="http://schemas.microsoft.com/office/drawing/2014/main" id="{1BB146EB-F380-4E47-A858-A34B87480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62" name="Group 2690">
            <a:extLst>
              <a:ext uri="{FF2B5EF4-FFF2-40B4-BE49-F238E27FC236}">
                <a16:creationId xmlns:a16="http://schemas.microsoft.com/office/drawing/2014/main" id="{80DCCBA4-D650-40BC-B56E-E027967EF7E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792413" y="2935288"/>
            <a:ext cx="676275" cy="630237"/>
            <a:chOff x="2808" y="1026"/>
            <a:chExt cx="426" cy="397"/>
          </a:xfrm>
        </p:grpSpPr>
        <p:sp>
          <p:nvSpPr>
            <p:cNvPr id="31363" name="Freeform 2691">
              <a:extLst>
                <a:ext uri="{FF2B5EF4-FFF2-40B4-BE49-F238E27FC236}">
                  <a16:creationId xmlns:a16="http://schemas.microsoft.com/office/drawing/2014/main" id="{03B367DB-1373-44CA-AE15-E665F9A6A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4" name="Freeform 2692">
              <a:extLst>
                <a:ext uri="{FF2B5EF4-FFF2-40B4-BE49-F238E27FC236}">
                  <a16:creationId xmlns:a16="http://schemas.microsoft.com/office/drawing/2014/main" id="{83BB297F-3E57-4545-8CF0-94A4A1E71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5" name="Freeform 2693">
              <a:extLst>
                <a:ext uri="{FF2B5EF4-FFF2-40B4-BE49-F238E27FC236}">
                  <a16:creationId xmlns:a16="http://schemas.microsoft.com/office/drawing/2014/main" id="{F60EB889-A445-45A7-891F-2AE507EFE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6" name="Freeform 2694">
              <a:extLst>
                <a:ext uri="{FF2B5EF4-FFF2-40B4-BE49-F238E27FC236}">
                  <a16:creationId xmlns:a16="http://schemas.microsoft.com/office/drawing/2014/main" id="{536BA66D-D8EE-4F2E-A13D-F97345291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67" name="Freeform 2695">
              <a:extLst>
                <a:ext uri="{FF2B5EF4-FFF2-40B4-BE49-F238E27FC236}">
                  <a16:creationId xmlns:a16="http://schemas.microsoft.com/office/drawing/2014/main" id="{AD213D37-5DF7-4F2D-AF54-F20762C69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68" name="Group 2696">
            <a:extLst>
              <a:ext uri="{FF2B5EF4-FFF2-40B4-BE49-F238E27FC236}">
                <a16:creationId xmlns:a16="http://schemas.microsoft.com/office/drawing/2014/main" id="{75D019AB-8192-4E46-9B9B-972A3A570D3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073275" y="2935288"/>
            <a:ext cx="676275" cy="630237"/>
            <a:chOff x="2808" y="1026"/>
            <a:chExt cx="426" cy="397"/>
          </a:xfrm>
        </p:grpSpPr>
        <p:sp>
          <p:nvSpPr>
            <p:cNvPr id="31369" name="Freeform 2697">
              <a:extLst>
                <a:ext uri="{FF2B5EF4-FFF2-40B4-BE49-F238E27FC236}">
                  <a16:creationId xmlns:a16="http://schemas.microsoft.com/office/drawing/2014/main" id="{BFC59ECC-5057-444C-A971-2F31C7566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0" name="Freeform 2698">
              <a:extLst>
                <a:ext uri="{FF2B5EF4-FFF2-40B4-BE49-F238E27FC236}">
                  <a16:creationId xmlns:a16="http://schemas.microsoft.com/office/drawing/2014/main" id="{BC0AF0FD-25E2-4B90-8939-E378BFBB5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1" name="Freeform 2699">
              <a:extLst>
                <a:ext uri="{FF2B5EF4-FFF2-40B4-BE49-F238E27FC236}">
                  <a16:creationId xmlns:a16="http://schemas.microsoft.com/office/drawing/2014/main" id="{641A895C-98D3-4009-A3A9-735C50B1E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2" name="Freeform 2700">
              <a:extLst>
                <a:ext uri="{FF2B5EF4-FFF2-40B4-BE49-F238E27FC236}">
                  <a16:creationId xmlns:a16="http://schemas.microsoft.com/office/drawing/2014/main" id="{8091EDC2-2FB9-46C1-A55E-2406E8D9F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0033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3" name="Freeform 2701">
              <a:extLst>
                <a:ext uri="{FF2B5EF4-FFF2-40B4-BE49-F238E27FC236}">
                  <a16:creationId xmlns:a16="http://schemas.microsoft.com/office/drawing/2014/main" id="{4D6FF559-4DF9-4548-8350-2CB887A3D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74" name="Group 2702">
            <a:extLst>
              <a:ext uri="{FF2B5EF4-FFF2-40B4-BE49-F238E27FC236}">
                <a16:creationId xmlns:a16="http://schemas.microsoft.com/office/drawing/2014/main" id="{DF7D554B-6657-4CB5-A947-E12EC4231CC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352550" y="2935288"/>
            <a:ext cx="676275" cy="630237"/>
            <a:chOff x="2808" y="1026"/>
            <a:chExt cx="426" cy="397"/>
          </a:xfrm>
        </p:grpSpPr>
        <p:sp>
          <p:nvSpPr>
            <p:cNvPr id="31375" name="Freeform 2703">
              <a:extLst>
                <a:ext uri="{FF2B5EF4-FFF2-40B4-BE49-F238E27FC236}">
                  <a16:creationId xmlns:a16="http://schemas.microsoft.com/office/drawing/2014/main" id="{0B3FA7AF-6D3B-4DBF-AABD-8CC45A64E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6" name="Freeform 2704">
              <a:extLst>
                <a:ext uri="{FF2B5EF4-FFF2-40B4-BE49-F238E27FC236}">
                  <a16:creationId xmlns:a16="http://schemas.microsoft.com/office/drawing/2014/main" id="{1AF10E26-757C-43DE-87F5-387C85A88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7" name="Freeform 2705">
              <a:extLst>
                <a:ext uri="{FF2B5EF4-FFF2-40B4-BE49-F238E27FC236}">
                  <a16:creationId xmlns:a16="http://schemas.microsoft.com/office/drawing/2014/main" id="{05F952C5-D1E9-47BB-A815-6480E78D4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8" name="Freeform 2706">
              <a:extLst>
                <a:ext uri="{FF2B5EF4-FFF2-40B4-BE49-F238E27FC236}">
                  <a16:creationId xmlns:a16="http://schemas.microsoft.com/office/drawing/2014/main" id="{37DB5C19-D668-4B62-A277-25F544312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9" name="Freeform 2707">
              <a:extLst>
                <a:ext uri="{FF2B5EF4-FFF2-40B4-BE49-F238E27FC236}">
                  <a16:creationId xmlns:a16="http://schemas.microsoft.com/office/drawing/2014/main" id="{17EA91F6-C8FA-42A8-917E-55B3CFD0A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80" name="Group 2708">
            <a:extLst>
              <a:ext uri="{FF2B5EF4-FFF2-40B4-BE49-F238E27FC236}">
                <a16:creationId xmlns:a16="http://schemas.microsoft.com/office/drawing/2014/main" id="{45E1C92A-30BD-45C9-9630-AB043BA4A27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3413" y="2935288"/>
            <a:ext cx="676275" cy="630237"/>
            <a:chOff x="2808" y="1026"/>
            <a:chExt cx="426" cy="397"/>
          </a:xfrm>
        </p:grpSpPr>
        <p:sp>
          <p:nvSpPr>
            <p:cNvPr id="31381" name="Freeform 2709">
              <a:extLst>
                <a:ext uri="{FF2B5EF4-FFF2-40B4-BE49-F238E27FC236}">
                  <a16:creationId xmlns:a16="http://schemas.microsoft.com/office/drawing/2014/main" id="{6E409B5A-A62B-4148-855D-104350F3C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7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2" name="Freeform 2710">
              <a:extLst>
                <a:ext uri="{FF2B5EF4-FFF2-40B4-BE49-F238E27FC236}">
                  <a16:creationId xmlns:a16="http://schemas.microsoft.com/office/drawing/2014/main" id="{C8F77837-09BD-474A-A203-24ADBC210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" y="1168"/>
              <a:ext cx="141" cy="255"/>
            </a:xfrm>
            <a:custGeom>
              <a:avLst/>
              <a:gdLst>
                <a:gd name="T0" fmla="*/ 0 w 141"/>
                <a:gd name="T1" fmla="*/ 113 h 255"/>
                <a:gd name="T2" fmla="*/ 0 w 141"/>
                <a:gd name="T3" fmla="*/ 0 h 255"/>
                <a:gd name="T4" fmla="*/ 141 w 141"/>
                <a:gd name="T5" fmla="*/ 141 h 255"/>
                <a:gd name="T6" fmla="*/ 141 w 141"/>
                <a:gd name="T7" fmla="*/ 255 h 255"/>
                <a:gd name="T8" fmla="*/ 0 w 141"/>
                <a:gd name="T9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55">
                  <a:moveTo>
                    <a:pt x="0" y="113"/>
                  </a:moveTo>
                  <a:lnTo>
                    <a:pt x="0" y="0"/>
                  </a:lnTo>
                  <a:lnTo>
                    <a:pt x="141" y="141"/>
                  </a:lnTo>
                  <a:lnTo>
                    <a:pt x="141" y="25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3" name="Freeform 2711">
              <a:extLst>
                <a:ext uri="{FF2B5EF4-FFF2-40B4-BE49-F238E27FC236}">
                  <a16:creationId xmlns:a16="http://schemas.microsoft.com/office/drawing/2014/main" id="{4CE0DAEB-01C4-4EEA-A4CF-5BFCD809A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1168"/>
              <a:ext cx="284" cy="255"/>
            </a:xfrm>
            <a:custGeom>
              <a:avLst/>
              <a:gdLst>
                <a:gd name="T0" fmla="*/ 0 w 284"/>
                <a:gd name="T1" fmla="*/ 255 h 255"/>
                <a:gd name="T2" fmla="*/ 0 w 284"/>
                <a:gd name="T3" fmla="*/ 141 h 255"/>
                <a:gd name="T4" fmla="*/ 284 w 284"/>
                <a:gd name="T5" fmla="*/ 0 h 255"/>
                <a:gd name="T6" fmla="*/ 284 w 284"/>
                <a:gd name="T7" fmla="*/ 113 h 255"/>
                <a:gd name="T8" fmla="*/ 0 w 284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55">
                  <a:moveTo>
                    <a:pt x="0" y="255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4" name="Freeform 2712">
              <a:extLst>
                <a:ext uri="{FF2B5EF4-FFF2-40B4-BE49-F238E27FC236}">
                  <a16:creationId xmlns:a16="http://schemas.microsoft.com/office/drawing/2014/main" id="{949CCD87-71BE-4CCE-A73C-09043F450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5" name="Freeform 2713">
              <a:extLst>
                <a:ext uri="{FF2B5EF4-FFF2-40B4-BE49-F238E27FC236}">
                  <a16:creationId xmlns:a16="http://schemas.microsoft.com/office/drawing/2014/main" id="{5AF281CF-03AC-4629-9D26-9266B788B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026"/>
              <a:ext cx="425" cy="397"/>
            </a:xfrm>
            <a:custGeom>
              <a:avLst/>
              <a:gdLst>
                <a:gd name="T0" fmla="*/ 141 w 425"/>
                <a:gd name="T1" fmla="*/ 397 h 397"/>
                <a:gd name="T2" fmla="*/ 0 w 425"/>
                <a:gd name="T3" fmla="*/ 255 h 397"/>
                <a:gd name="T4" fmla="*/ 0 w 425"/>
                <a:gd name="T5" fmla="*/ 142 h 397"/>
                <a:gd name="T6" fmla="*/ 283 w 425"/>
                <a:gd name="T7" fmla="*/ 0 h 397"/>
                <a:gd name="T8" fmla="*/ 425 w 425"/>
                <a:gd name="T9" fmla="*/ 142 h 397"/>
                <a:gd name="T10" fmla="*/ 425 w 425"/>
                <a:gd name="T11" fmla="*/ 255 h 397"/>
                <a:gd name="T12" fmla="*/ 141 w 42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97">
                  <a:moveTo>
                    <a:pt x="141" y="397"/>
                  </a:moveTo>
                  <a:lnTo>
                    <a:pt x="0" y="255"/>
                  </a:ln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425" y="255"/>
                  </a:lnTo>
                  <a:lnTo>
                    <a:pt x="141" y="39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86" name="Group 2714">
            <a:extLst>
              <a:ext uri="{FF2B5EF4-FFF2-40B4-BE49-F238E27FC236}">
                <a16:creationId xmlns:a16="http://schemas.microsoft.com/office/drawing/2014/main" id="{7F1EF695-6DAE-4DA1-9F85-355C9FC80C3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322763" y="3656013"/>
            <a:ext cx="630237" cy="765175"/>
            <a:chOff x="370" y="2500"/>
            <a:chExt cx="397" cy="482"/>
          </a:xfrm>
        </p:grpSpPr>
        <p:sp>
          <p:nvSpPr>
            <p:cNvPr id="31387" name="Freeform 2715" descr="れんが (横)">
              <a:extLst>
                <a:ext uri="{FF2B5EF4-FFF2-40B4-BE49-F238E27FC236}">
                  <a16:creationId xmlns:a16="http://schemas.microsoft.com/office/drawing/2014/main" id="{AD8AFA1F-3B00-411E-930D-9EB47764A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2614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0 w 284"/>
                <a:gd name="T3" fmla="*/ 142 h 368"/>
                <a:gd name="T4" fmla="*/ 284 w 284"/>
                <a:gd name="T5" fmla="*/ 0 h 368"/>
                <a:gd name="T6" fmla="*/ 284 w 284"/>
                <a:gd name="T7" fmla="*/ 227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284" y="227"/>
                  </a:lnTo>
                  <a:lnTo>
                    <a:pt x="0" y="368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8" name="Freeform 2716" descr="れんが (横)">
              <a:extLst>
                <a:ext uri="{FF2B5EF4-FFF2-40B4-BE49-F238E27FC236}">
                  <a16:creationId xmlns:a16="http://schemas.microsoft.com/office/drawing/2014/main" id="{3CBC8355-68D9-4F38-8F4D-ACC541D7E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642"/>
              <a:ext cx="113" cy="340"/>
            </a:xfrm>
            <a:custGeom>
              <a:avLst/>
              <a:gdLst>
                <a:gd name="T0" fmla="*/ 113 w 113"/>
                <a:gd name="T1" fmla="*/ 340 h 340"/>
                <a:gd name="T2" fmla="*/ 0 w 113"/>
                <a:gd name="T3" fmla="*/ 227 h 340"/>
                <a:gd name="T4" fmla="*/ 0 w 113"/>
                <a:gd name="T5" fmla="*/ 0 h 340"/>
                <a:gd name="T6" fmla="*/ 113 w 113"/>
                <a:gd name="T7" fmla="*/ 113 h 340"/>
                <a:gd name="T8" fmla="*/ 113 w 113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0">
                  <a:moveTo>
                    <a:pt x="113" y="340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13" y="113"/>
                  </a:lnTo>
                  <a:lnTo>
                    <a:pt x="113" y="340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89" name="Freeform 2717" descr="れんが (横)">
              <a:extLst>
                <a:ext uri="{FF2B5EF4-FFF2-40B4-BE49-F238E27FC236}">
                  <a16:creationId xmlns:a16="http://schemas.microsoft.com/office/drawing/2014/main" id="{A2281BF4-5094-4564-9374-2CBB6FC7D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500"/>
              <a:ext cx="397" cy="255"/>
            </a:xfrm>
            <a:custGeom>
              <a:avLst/>
              <a:gdLst>
                <a:gd name="T0" fmla="*/ 113 w 397"/>
                <a:gd name="T1" fmla="*/ 255 h 255"/>
                <a:gd name="T2" fmla="*/ 0 w 397"/>
                <a:gd name="T3" fmla="*/ 142 h 255"/>
                <a:gd name="T4" fmla="*/ 284 w 397"/>
                <a:gd name="T5" fmla="*/ 0 h 255"/>
                <a:gd name="T6" fmla="*/ 397 w 397"/>
                <a:gd name="T7" fmla="*/ 114 h 255"/>
                <a:gd name="T8" fmla="*/ 113 w 397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255">
                  <a:moveTo>
                    <a:pt x="113" y="255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97" y="114"/>
                  </a:lnTo>
                  <a:lnTo>
                    <a:pt x="113" y="255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0" name="Freeform 2718">
              <a:extLst>
                <a:ext uri="{FF2B5EF4-FFF2-40B4-BE49-F238E27FC236}">
                  <a16:creationId xmlns:a16="http://schemas.microsoft.com/office/drawing/2014/main" id="{377B2CCD-DA55-46A5-8503-F70B8CA24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642"/>
              <a:ext cx="113" cy="340"/>
            </a:xfrm>
            <a:custGeom>
              <a:avLst/>
              <a:gdLst>
                <a:gd name="T0" fmla="*/ 113 w 113"/>
                <a:gd name="T1" fmla="*/ 340 h 340"/>
                <a:gd name="T2" fmla="*/ 0 w 113"/>
                <a:gd name="T3" fmla="*/ 227 h 340"/>
                <a:gd name="T4" fmla="*/ 0 w 113"/>
                <a:gd name="T5" fmla="*/ 0 h 340"/>
                <a:gd name="T6" fmla="*/ 113 w 113"/>
                <a:gd name="T7" fmla="*/ 113 h 340"/>
                <a:gd name="T8" fmla="*/ 113 w 113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0">
                  <a:moveTo>
                    <a:pt x="113" y="340"/>
                  </a:moveTo>
                  <a:lnTo>
                    <a:pt x="0" y="227"/>
                  </a:lnTo>
                  <a:lnTo>
                    <a:pt x="0" y="0"/>
                  </a:lnTo>
                  <a:lnTo>
                    <a:pt x="113" y="113"/>
                  </a:lnTo>
                  <a:lnTo>
                    <a:pt x="113" y="340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1" name="Freeform 2719">
              <a:extLst>
                <a:ext uri="{FF2B5EF4-FFF2-40B4-BE49-F238E27FC236}">
                  <a16:creationId xmlns:a16="http://schemas.microsoft.com/office/drawing/2014/main" id="{3ACAC510-52CA-478C-A999-48EA63943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500"/>
              <a:ext cx="397" cy="255"/>
            </a:xfrm>
            <a:custGeom>
              <a:avLst/>
              <a:gdLst>
                <a:gd name="T0" fmla="*/ 113 w 397"/>
                <a:gd name="T1" fmla="*/ 255 h 255"/>
                <a:gd name="T2" fmla="*/ 0 w 397"/>
                <a:gd name="T3" fmla="*/ 142 h 255"/>
                <a:gd name="T4" fmla="*/ 284 w 397"/>
                <a:gd name="T5" fmla="*/ 0 h 255"/>
                <a:gd name="T6" fmla="*/ 397 w 397"/>
                <a:gd name="T7" fmla="*/ 114 h 255"/>
                <a:gd name="T8" fmla="*/ 113 w 397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255">
                  <a:moveTo>
                    <a:pt x="113" y="255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397" y="114"/>
                  </a:lnTo>
                  <a:lnTo>
                    <a:pt x="113" y="255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2" name="Freeform 2720">
              <a:extLst>
                <a:ext uri="{FF2B5EF4-FFF2-40B4-BE49-F238E27FC236}">
                  <a16:creationId xmlns:a16="http://schemas.microsoft.com/office/drawing/2014/main" id="{95B1AB50-ECC5-4064-93F0-41D32A450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500"/>
              <a:ext cx="397" cy="482"/>
            </a:xfrm>
            <a:custGeom>
              <a:avLst/>
              <a:gdLst>
                <a:gd name="T0" fmla="*/ 397 w 397"/>
                <a:gd name="T1" fmla="*/ 340 h 482"/>
                <a:gd name="T2" fmla="*/ 397 w 397"/>
                <a:gd name="T3" fmla="*/ 114 h 482"/>
                <a:gd name="T4" fmla="*/ 284 w 397"/>
                <a:gd name="T5" fmla="*/ 0 h 482"/>
                <a:gd name="T6" fmla="*/ 0 w 397"/>
                <a:gd name="T7" fmla="*/ 142 h 482"/>
                <a:gd name="T8" fmla="*/ 0 w 397"/>
                <a:gd name="T9" fmla="*/ 369 h 482"/>
                <a:gd name="T10" fmla="*/ 113 w 397"/>
                <a:gd name="T11" fmla="*/ 482 h 482"/>
                <a:gd name="T12" fmla="*/ 397 w 397"/>
                <a:gd name="T13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482">
                  <a:moveTo>
                    <a:pt x="397" y="340"/>
                  </a:moveTo>
                  <a:lnTo>
                    <a:pt x="397" y="114"/>
                  </a:lnTo>
                  <a:lnTo>
                    <a:pt x="284" y="0"/>
                  </a:lnTo>
                  <a:lnTo>
                    <a:pt x="0" y="142"/>
                  </a:lnTo>
                  <a:lnTo>
                    <a:pt x="0" y="369"/>
                  </a:lnTo>
                  <a:lnTo>
                    <a:pt x="113" y="482"/>
                  </a:lnTo>
                  <a:lnTo>
                    <a:pt x="397" y="340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393" name="Group 2721">
            <a:extLst>
              <a:ext uri="{FF2B5EF4-FFF2-40B4-BE49-F238E27FC236}">
                <a16:creationId xmlns:a16="http://schemas.microsoft.com/office/drawing/2014/main" id="{C33171A0-AD66-4524-8149-28558868F9B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692525" y="3790950"/>
            <a:ext cx="539750" cy="674688"/>
            <a:chOff x="909" y="2415"/>
            <a:chExt cx="340" cy="425"/>
          </a:xfrm>
        </p:grpSpPr>
        <p:sp>
          <p:nvSpPr>
            <p:cNvPr id="31394" name="Freeform 2722" descr="れんが (横)">
              <a:extLst>
                <a:ext uri="{FF2B5EF4-FFF2-40B4-BE49-F238E27FC236}">
                  <a16:creationId xmlns:a16="http://schemas.microsoft.com/office/drawing/2014/main" id="{46650C0F-9A37-4062-BE3D-E49F7B500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557"/>
              <a:ext cx="56" cy="283"/>
            </a:xfrm>
            <a:custGeom>
              <a:avLst/>
              <a:gdLst>
                <a:gd name="T0" fmla="*/ 56 w 56"/>
                <a:gd name="T1" fmla="*/ 283 h 283"/>
                <a:gd name="T2" fmla="*/ 56 w 56"/>
                <a:gd name="T3" fmla="*/ 57 h 283"/>
                <a:gd name="T4" fmla="*/ 0 w 56"/>
                <a:gd name="T5" fmla="*/ 0 h 283"/>
                <a:gd name="T6" fmla="*/ 0 w 56"/>
                <a:gd name="T7" fmla="*/ 227 h 283"/>
                <a:gd name="T8" fmla="*/ 56 w 5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83">
                  <a:moveTo>
                    <a:pt x="56" y="283"/>
                  </a:moveTo>
                  <a:lnTo>
                    <a:pt x="56" y="57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" y="283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5" name="Freeform 2723" descr="れんが (横)">
              <a:extLst>
                <a:ext uri="{FF2B5EF4-FFF2-40B4-BE49-F238E27FC236}">
                  <a16:creationId xmlns:a16="http://schemas.microsoft.com/office/drawing/2014/main" id="{14AFAB93-642B-4366-BD60-58398E5B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415"/>
              <a:ext cx="340" cy="199"/>
            </a:xfrm>
            <a:custGeom>
              <a:avLst/>
              <a:gdLst>
                <a:gd name="T0" fmla="*/ 0 w 340"/>
                <a:gd name="T1" fmla="*/ 142 h 199"/>
                <a:gd name="T2" fmla="*/ 283 w 340"/>
                <a:gd name="T3" fmla="*/ 0 h 199"/>
                <a:gd name="T4" fmla="*/ 340 w 340"/>
                <a:gd name="T5" fmla="*/ 57 h 199"/>
                <a:gd name="T6" fmla="*/ 56 w 340"/>
                <a:gd name="T7" fmla="*/ 199 h 199"/>
                <a:gd name="T8" fmla="*/ 0 w 340"/>
                <a:gd name="T9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99">
                  <a:moveTo>
                    <a:pt x="0" y="142"/>
                  </a:moveTo>
                  <a:lnTo>
                    <a:pt x="283" y="0"/>
                  </a:lnTo>
                  <a:lnTo>
                    <a:pt x="340" y="57"/>
                  </a:lnTo>
                  <a:lnTo>
                    <a:pt x="56" y="199"/>
                  </a:lnTo>
                  <a:lnTo>
                    <a:pt x="0" y="142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6" name="Freeform 2724" descr="れんが (横)">
              <a:extLst>
                <a:ext uri="{FF2B5EF4-FFF2-40B4-BE49-F238E27FC236}">
                  <a16:creationId xmlns:a16="http://schemas.microsoft.com/office/drawing/2014/main" id="{A047CE7F-F1FC-46DC-B6A9-3EA433273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2472"/>
              <a:ext cx="284" cy="368"/>
            </a:xfrm>
            <a:custGeom>
              <a:avLst/>
              <a:gdLst>
                <a:gd name="T0" fmla="*/ 0 w 284"/>
                <a:gd name="T1" fmla="*/ 368 h 368"/>
                <a:gd name="T2" fmla="*/ 0 w 284"/>
                <a:gd name="T3" fmla="*/ 142 h 368"/>
                <a:gd name="T4" fmla="*/ 284 w 284"/>
                <a:gd name="T5" fmla="*/ 0 h 368"/>
                <a:gd name="T6" fmla="*/ 284 w 284"/>
                <a:gd name="T7" fmla="*/ 227 h 368"/>
                <a:gd name="T8" fmla="*/ 0 w 2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68">
                  <a:moveTo>
                    <a:pt x="0" y="368"/>
                  </a:moveTo>
                  <a:lnTo>
                    <a:pt x="0" y="142"/>
                  </a:lnTo>
                  <a:lnTo>
                    <a:pt x="284" y="0"/>
                  </a:lnTo>
                  <a:lnTo>
                    <a:pt x="284" y="227"/>
                  </a:lnTo>
                  <a:lnTo>
                    <a:pt x="0" y="368"/>
                  </a:lnTo>
                  <a:close/>
                </a:path>
              </a:pathLst>
            </a:custGeom>
            <a:pattFill prst="horzBrick">
              <a:fgClr>
                <a:schemeClr val="bg1"/>
              </a:fgClr>
              <a:bgClr>
                <a:srgbClr val="993300"/>
              </a:bgClr>
            </a:patt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7" name="Freeform 2725">
              <a:extLst>
                <a:ext uri="{FF2B5EF4-FFF2-40B4-BE49-F238E27FC236}">
                  <a16:creationId xmlns:a16="http://schemas.microsoft.com/office/drawing/2014/main" id="{A92A72E9-E7B5-4213-8F84-EF30DD450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557"/>
              <a:ext cx="56" cy="283"/>
            </a:xfrm>
            <a:custGeom>
              <a:avLst/>
              <a:gdLst>
                <a:gd name="T0" fmla="*/ 56 w 56"/>
                <a:gd name="T1" fmla="*/ 283 h 283"/>
                <a:gd name="T2" fmla="*/ 56 w 56"/>
                <a:gd name="T3" fmla="*/ 57 h 283"/>
                <a:gd name="T4" fmla="*/ 0 w 56"/>
                <a:gd name="T5" fmla="*/ 0 h 283"/>
                <a:gd name="T6" fmla="*/ 0 w 56"/>
                <a:gd name="T7" fmla="*/ 227 h 283"/>
                <a:gd name="T8" fmla="*/ 56 w 5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83">
                  <a:moveTo>
                    <a:pt x="56" y="283"/>
                  </a:moveTo>
                  <a:lnTo>
                    <a:pt x="56" y="57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" y="283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8" name="Freeform 2726">
              <a:extLst>
                <a:ext uri="{FF2B5EF4-FFF2-40B4-BE49-F238E27FC236}">
                  <a16:creationId xmlns:a16="http://schemas.microsoft.com/office/drawing/2014/main" id="{EE3FDFCA-EAAA-4427-B452-34F0F3145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415"/>
              <a:ext cx="340" cy="199"/>
            </a:xfrm>
            <a:custGeom>
              <a:avLst/>
              <a:gdLst>
                <a:gd name="T0" fmla="*/ 0 w 340"/>
                <a:gd name="T1" fmla="*/ 142 h 199"/>
                <a:gd name="T2" fmla="*/ 283 w 340"/>
                <a:gd name="T3" fmla="*/ 0 h 199"/>
                <a:gd name="T4" fmla="*/ 340 w 340"/>
                <a:gd name="T5" fmla="*/ 57 h 199"/>
                <a:gd name="T6" fmla="*/ 56 w 340"/>
                <a:gd name="T7" fmla="*/ 199 h 199"/>
                <a:gd name="T8" fmla="*/ 0 w 340"/>
                <a:gd name="T9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99">
                  <a:moveTo>
                    <a:pt x="0" y="142"/>
                  </a:moveTo>
                  <a:lnTo>
                    <a:pt x="283" y="0"/>
                  </a:lnTo>
                  <a:lnTo>
                    <a:pt x="340" y="57"/>
                  </a:lnTo>
                  <a:lnTo>
                    <a:pt x="56" y="199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99" name="Freeform 2727">
              <a:extLst>
                <a:ext uri="{FF2B5EF4-FFF2-40B4-BE49-F238E27FC236}">
                  <a16:creationId xmlns:a16="http://schemas.microsoft.com/office/drawing/2014/main" id="{7B99FA23-7481-4F9E-B212-488167C63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415"/>
              <a:ext cx="340" cy="425"/>
            </a:xfrm>
            <a:custGeom>
              <a:avLst/>
              <a:gdLst>
                <a:gd name="T0" fmla="*/ 340 w 340"/>
                <a:gd name="T1" fmla="*/ 284 h 425"/>
                <a:gd name="T2" fmla="*/ 340 w 340"/>
                <a:gd name="T3" fmla="*/ 57 h 425"/>
                <a:gd name="T4" fmla="*/ 283 w 340"/>
                <a:gd name="T5" fmla="*/ 0 h 425"/>
                <a:gd name="T6" fmla="*/ 0 w 340"/>
                <a:gd name="T7" fmla="*/ 142 h 425"/>
                <a:gd name="T8" fmla="*/ 0 w 340"/>
                <a:gd name="T9" fmla="*/ 369 h 425"/>
                <a:gd name="T10" fmla="*/ 56 w 340"/>
                <a:gd name="T11" fmla="*/ 425 h 425"/>
                <a:gd name="T12" fmla="*/ 340 w 340"/>
                <a:gd name="T13" fmla="*/ 28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425">
                  <a:moveTo>
                    <a:pt x="340" y="284"/>
                  </a:moveTo>
                  <a:lnTo>
                    <a:pt x="340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369"/>
                  </a:lnTo>
                  <a:lnTo>
                    <a:pt x="56" y="425"/>
                  </a:lnTo>
                  <a:lnTo>
                    <a:pt x="340" y="284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00" name="Group 2728">
            <a:extLst>
              <a:ext uri="{FF2B5EF4-FFF2-40B4-BE49-F238E27FC236}">
                <a16:creationId xmlns:a16="http://schemas.microsoft.com/office/drawing/2014/main" id="{F33EFB13-B0AB-4D43-8669-226A46BC6C9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503738" y="4600575"/>
            <a:ext cx="404812" cy="720725"/>
            <a:chOff x="2071" y="2925"/>
            <a:chExt cx="255" cy="454"/>
          </a:xfrm>
        </p:grpSpPr>
        <p:sp>
          <p:nvSpPr>
            <p:cNvPr id="31401" name="Freeform 2729">
              <a:extLst>
                <a:ext uri="{FF2B5EF4-FFF2-40B4-BE49-F238E27FC236}">
                  <a16:creationId xmlns:a16="http://schemas.microsoft.com/office/drawing/2014/main" id="{A92A38C4-5FDE-4DA7-ACCE-B0AE604B8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3095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02" name="Freeform 2730">
              <a:extLst>
                <a:ext uri="{FF2B5EF4-FFF2-40B4-BE49-F238E27FC236}">
                  <a16:creationId xmlns:a16="http://schemas.microsoft.com/office/drawing/2014/main" id="{0A06E073-CD18-4C89-A2A2-D42EDD239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3152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03" name="Freeform 2731">
              <a:extLst>
                <a:ext uri="{FF2B5EF4-FFF2-40B4-BE49-F238E27FC236}">
                  <a16:creationId xmlns:a16="http://schemas.microsoft.com/office/drawing/2014/main" id="{761EFCC4-5C02-4585-A654-E3F080490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3067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04" name="Group 2732">
              <a:extLst>
                <a:ext uri="{FF2B5EF4-FFF2-40B4-BE49-F238E27FC236}">
                  <a16:creationId xmlns:a16="http://schemas.microsoft.com/office/drawing/2014/main" id="{88874D0E-8BA3-4973-85DB-118D57FA54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209"/>
              <a:ext cx="10" cy="130"/>
              <a:chOff x="1674" y="3237"/>
              <a:chExt cx="57" cy="719"/>
            </a:xfrm>
          </p:grpSpPr>
          <p:sp>
            <p:nvSpPr>
              <p:cNvPr id="31405" name="Freeform 2733">
                <a:extLst>
                  <a:ext uri="{FF2B5EF4-FFF2-40B4-BE49-F238E27FC236}">
                    <a16:creationId xmlns:a16="http://schemas.microsoft.com/office/drawing/2014/main" id="{0BFEE86B-2B05-4399-BD2E-E35A099D6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06" name="Freeform 2734">
                <a:extLst>
                  <a:ext uri="{FF2B5EF4-FFF2-40B4-BE49-F238E27FC236}">
                    <a16:creationId xmlns:a16="http://schemas.microsoft.com/office/drawing/2014/main" id="{001916FE-E160-4EDD-8593-11DE4C983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07" name="Freeform 2735">
                <a:extLst>
                  <a:ext uri="{FF2B5EF4-FFF2-40B4-BE49-F238E27FC236}">
                    <a16:creationId xmlns:a16="http://schemas.microsoft.com/office/drawing/2014/main" id="{C0398B2D-EC97-4D19-A9E2-152C03AF2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08" name="Freeform 2736">
                <a:extLst>
                  <a:ext uri="{FF2B5EF4-FFF2-40B4-BE49-F238E27FC236}">
                    <a16:creationId xmlns:a16="http://schemas.microsoft.com/office/drawing/2014/main" id="{56859BEB-2951-4829-87B2-0014700F8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09" name="Freeform 2737">
                <a:extLst>
                  <a:ext uri="{FF2B5EF4-FFF2-40B4-BE49-F238E27FC236}">
                    <a16:creationId xmlns:a16="http://schemas.microsoft.com/office/drawing/2014/main" id="{CD907DD3-C55B-4F06-B7F8-103BDEF56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10" name="Freeform 2738">
              <a:extLst>
                <a:ext uri="{FF2B5EF4-FFF2-40B4-BE49-F238E27FC236}">
                  <a16:creationId xmlns:a16="http://schemas.microsoft.com/office/drawing/2014/main" id="{9AB8BDD7-3C33-401F-8EB7-FF52564FA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" y="2925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11" name="Freeform 2739">
              <a:extLst>
                <a:ext uri="{FF2B5EF4-FFF2-40B4-BE49-F238E27FC236}">
                  <a16:creationId xmlns:a16="http://schemas.microsoft.com/office/drawing/2014/main" id="{64EBE47B-2589-4B92-B0CE-0DC3775E7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2982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12" name="Freeform 2740">
              <a:extLst>
                <a:ext uri="{FF2B5EF4-FFF2-40B4-BE49-F238E27FC236}">
                  <a16:creationId xmlns:a16="http://schemas.microsoft.com/office/drawing/2014/main" id="{F774133F-18E2-4E4E-9165-3CFFC02AB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13" name="Group 2741">
            <a:extLst>
              <a:ext uri="{FF2B5EF4-FFF2-40B4-BE49-F238E27FC236}">
                <a16:creationId xmlns:a16="http://schemas.microsoft.com/office/drawing/2014/main" id="{21350965-B83C-42FA-92F8-2ACE2957C3E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603625" y="4600575"/>
            <a:ext cx="406400" cy="722313"/>
            <a:chOff x="2637" y="2925"/>
            <a:chExt cx="256" cy="455"/>
          </a:xfrm>
        </p:grpSpPr>
        <p:sp>
          <p:nvSpPr>
            <p:cNvPr id="31414" name="Freeform 2742">
              <a:extLst>
                <a:ext uri="{FF2B5EF4-FFF2-40B4-BE49-F238E27FC236}">
                  <a16:creationId xmlns:a16="http://schemas.microsoft.com/office/drawing/2014/main" id="{36501E42-F837-4DD2-8F56-2E606D123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96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15" name="Freeform 2743">
              <a:extLst>
                <a:ext uri="{FF2B5EF4-FFF2-40B4-BE49-F238E27FC236}">
                  <a16:creationId xmlns:a16="http://schemas.microsoft.com/office/drawing/2014/main" id="{FC98F290-54F7-4BD2-9B41-A1250327C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3153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16" name="Freeform 2744">
              <a:extLst>
                <a:ext uri="{FF2B5EF4-FFF2-40B4-BE49-F238E27FC236}">
                  <a16:creationId xmlns:a16="http://schemas.microsoft.com/office/drawing/2014/main" id="{05BD781A-FA06-46F6-9020-8A159EE9D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068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17" name="Group 2745">
              <a:extLst>
                <a:ext uri="{FF2B5EF4-FFF2-40B4-BE49-F238E27FC236}">
                  <a16:creationId xmlns:a16="http://schemas.microsoft.com/office/drawing/2014/main" id="{AD3DC32F-58BB-44CA-BAB3-07AA43258B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9" y="3210"/>
              <a:ext cx="10" cy="130"/>
              <a:chOff x="1674" y="3237"/>
              <a:chExt cx="57" cy="719"/>
            </a:xfrm>
          </p:grpSpPr>
          <p:sp>
            <p:nvSpPr>
              <p:cNvPr id="31418" name="Freeform 2746">
                <a:extLst>
                  <a:ext uri="{FF2B5EF4-FFF2-40B4-BE49-F238E27FC236}">
                    <a16:creationId xmlns:a16="http://schemas.microsoft.com/office/drawing/2014/main" id="{DB87347F-2546-4947-BE9A-ED1E80921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19" name="Freeform 2747">
                <a:extLst>
                  <a:ext uri="{FF2B5EF4-FFF2-40B4-BE49-F238E27FC236}">
                    <a16:creationId xmlns:a16="http://schemas.microsoft.com/office/drawing/2014/main" id="{2847BCD4-1542-41BD-A3F1-5B952CBE2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20" name="Freeform 2748">
                <a:extLst>
                  <a:ext uri="{FF2B5EF4-FFF2-40B4-BE49-F238E27FC236}">
                    <a16:creationId xmlns:a16="http://schemas.microsoft.com/office/drawing/2014/main" id="{C7A0C4AF-A9BC-47DE-9380-9FE6B6F88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21" name="Freeform 2749">
                <a:extLst>
                  <a:ext uri="{FF2B5EF4-FFF2-40B4-BE49-F238E27FC236}">
                    <a16:creationId xmlns:a16="http://schemas.microsoft.com/office/drawing/2014/main" id="{82634F6D-1805-4FA3-B23D-D7367FCA4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22" name="Freeform 2750">
                <a:extLst>
                  <a:ext uri="{FF2B5EF4-FFF2-40B4-BE49-F238E27FC236}">
                    <a16:creationId xmlns:a16="http://schemas.microsoft.com/office/drawing/2014/main" id="{CB58AA44-C402-4202-803B-FE0F55BF9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23" name="Freeform 2751">
              <a:extLst>
                <a:ext uri="{FF2B5EF4-FFF2-40B4-BE49-F238E27FC236}">
                  <a16:creationId xmlns:a16="http://schemas.microsoft.com/office/drawing/2014/main" id="{066FC575-5A5A-45DD-A81E-92F53ED14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7" y="2926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24" name="Freeform 2752">
              <a:extLst>
                <a:ext uri="{FF2B5EF4-FFF2-40B4-BE49-F238E27FC236}">
                  <a16:creationId xmlns:a16="http://schemas.microsoft.com/office/drawing/2014/main" id="{9F711398-CF1A-4835-98DF-C7AA3628C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7" y="2983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25" name="Freeform 2753">
              <a:extLst>
                <a:ext uri="{FF2B5EF4-FFF2-40B4-BE49-F238E27FC236}">
                  <a16:creationId xmlns:a16="http://schemas.microsoft.com/office/drawing/2014/main" id="{14D81CBB-8B35-4EAD-9FC6-CEF3DB6C9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26" name="Group 2754">
            <a:extLst>
              <a:ext uri="{FF2B5EF4-FFF2-40B4-BE49-F238E27FC236}">
                <a16:creationId xmlns:a16="http://schemas.microsoft.com/office/drawing/2014/main" id="{A8F68198-B9FE-4100-943E-5939CD42D26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052888" y="4600575"/>
            <a:ext cx="406400" cy="722313"/>
            <a:chOff x="2354" y="2925"/>
            <a:chExt cx="256" cy="455"/>
          </a:xfrm>
        </p:grpSpPr>
        <p:sp>
          <p:nvSpPr>
            <p:cNvPr id="31427" name="Freeform 2755">
              <a:extLst>
                <a:ext uri="{FF2B5EF4-FFF2-40B4-BE49-F238E27FC236}">
                  <a16:creationId xmlns:a16="http://schemas.microsoft.com/office/drawing/2014/main" id="{25E08568-B028-4F32-A3DB-B2747580D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3096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28" name="Freeform 2756">
              <a:extLst>
                <a:ext uri="{FF2B5EF4-FFF2-40B4-BE49-F238E27FC236}">
                  <a16:creationId xmlns:a16="http://schemas.microsoft.com/office/drawing/2014/main" id="{D949DB96-3653-461B-9000-93AD79B13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" y="3153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29" name="Freeform 2757">
              <a:extLst>
                <a:ext uri="{FF2B5EF4-FFF2-40B4-BE49-F238E27FC236}">
                  <a16:creationId xmlns:a16="http://schemas.microsoft.com/office/drawing/2014/main" id="{8658DCBF-F5BC-4989-AC71-467BF0A7F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3068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30" name="Freeform 2758">
              <a:extLst>
                <a:ext uri="{FF2B5EF4-FFF2-40B4-BE49-F238E27FC236}">
                  <a16:creationId xmlns:a16="http://schemas.microsoft.com/office/drawing/2014/main" id="{0F472596-38D9-428C-B4AD-5A1C7292B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4" y="2926"/>
              <a:ext cx="57" cy="170"/>
            </a:xfrm>
            <a:custGeom>
              <a:avLst/>
              <a:gdLst>
                <a:gd name="T0" fmla="*/ 29 w 57"/>
                <a:gd name="T1" fmla="*/ 170 h 170"/>
                <a:gd name="T2" fmla="*/ 0 w 57"/>
                <a:gd name="T3" fmla="*/ 28 h 170"/>
                <a:gd name="T4" fmla="*/ 57 w 57"/>
                <a:gd name="T5" fmla="*/ 0 h 170"/>
                <a:gd name="T6" fmla="*/ 57 w 57"/>
                <a:gd name="T7" fmla="*/ 142 h 170"/>
                <a:gd name="T8" fmla="*/ 29 w 5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29" y="170"/>
                  </a:moveTo>
                  <a:lnTo>
                    <a:pt x="0" y="28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9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31" name="Freeform 2759">
              <a:extLst>
                <a:ext uri="{FF2B5EF4-FFF2-40B4-BE49-F238E27FC236}">
                  <a16:creationId xmlns:a16="http://schemas.microsoft.com/office/drawing/2014/main" id="{391C5CD0-2FCC-493C-B6A1-55DD700BD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2983"/>
              <a:ext cx="85" cy="170"/>
            </a:xfrm>
            <a:custGeom>
              <a:avLst/>
              <a:gdLst>
                <a:gd name="T0" fmla="*/ 0 w 85"/>
                <a:gd name="T1" fmla="*/ 170 h 170"/>
                <a:gd name="T2" fmla="*/ 85 w 85"/>
                <a:gd name="T3" fmla="*/ 56 h 170"/>
                <a:gd name="T4" fmla="*/ 57 w 85"/>
                <a:gd name="T5" fmla="*/ 0 h 170"/>
                <a:gd name="T6" fmla="*/ 0 w 85"/>
                <a:gd name="T7" fmla="*/ 113 h 170"/>
                <a:gd name="T8" fmla="*/ 0 w 85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0">
                  <a:moveTo>
                    <a:pt x="0" y="170"/>
                  </a:moveTo>
                  <a:lnTo>
                    <a:pt x="85" y="56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32" name="Freeform 2760">
              <a:extLst>
                <a:ext uri="{FF2B5EF4-FFF2-40B4-BE49-F238E27FC236}">
                  <a16:creationId xmlns:a16="http://schemas.microsoft.com/office/drawing/2014/main" id="{6608A692-E0D8-4FDF-8EE2-ED1D1D5EF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2925"/>
              <a:ext cx="255" cy="454"/>
            </a:xfrm>
            <a:custGeom>
              <a:avLst/>
              <a:gdLst>
                <a:gd name="T0" fmla="*/ 170 w 255"/>
                <a:gd name="T1" fmla="*/ 171 h 454"/>
                <a:gd name="T2" fmla="*/ 227 w 255"/>
                <a:gd name="T3" fmla="*/ 57 h 454"/>
                <a:gd name="T4" fmla="*/ 255 w 255"/>
                <a:gd name="T5" fmla="*/ 114 h 454"/>
                <a:gd name="T6" fmla="*/ 170 w 255"/>
                <a:gd name="T7" fmla="*/ 227 h 454"/>
                <a:gd name="T8" fmla="*/ 170 w 255"/>
                <a:gd name="T9" fmla="*/ 426 h 454"/>
                <a:gd name="T10" fmla="*/ 113 w 255"/>
                <a:gd name="T11" fmla="*/ 454 h 454"/>
                <a:gd name="T12" fmla="*/ 28 w 255"/>
                <a:gd name="T13" fmla="*/ 369 h 454"/>
                <a:gd name="T14" fmla="*/ 28 w 255"/>
                <a:gd name="T15" fmla="*/ 171 h 454"/>
                <a:gd name="T16" fmla="*/ 0 w 255"/>
                <a:gd name="T17" fmla="*/ 29 h 454"/>
                <a:gd name="T18" fmla="*/ 57 w 255"/>
                <a:gd name="T19" fmla="*/ 0 h 454"/>
                <a:gd name="T20" fmla="*/ 57 w 255"/>
                <a:gd name="T21" fmla="*/ 142 h 454"/>
                <a:gd name="T22" fmla="*/ 28 w 255"/>
                <a:gd name="T23" fmla="*/ 171 h 454"/>
                <a:gd name="T24" fmla="*/ 85 w 255"/>
                <a:gd name="T25" fmla="*/ 142 h 454"/>
                <a:gd name="T26" fmla="*/ 170 w 255"/>
                <a:gd name="T27" fmla="*/ 227 h 454"/>
                <a:gd name="T28" fmla="*/ 170 w 255"/>
                <a:gd name="T29" fmla="*/ 17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454">
                  <a:moveTo>
                    <a:pt x="170" y="171"/>
                  </a:moveTo>
                  <a:lnTo>
                    <a:pt x="227" y="57"/>
                  </a:lnTo>
                  <a:lnTo>
                    <a:pt x="255" y="114"/>
                  </a:lnTo>
                  <a:lnTo>
                    <a:pt x="170" y="227"/>
                  </a:lnTo>
                  <a:lnTo>
                    <a:pt x="170" y="426"/>
                  </a:lnTo>
                  <a:lnTo>
                    <a:pt x="113" y="454"/>
                  </a:lnTo>
                  <a:lnTo>
                    <a:pt x="28" y="369"/>
                  </a:lnTo>
                  <a:lnTo>
                    <a:pt x="28" y="171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57" y="142"/>
                  </a:lnTo>
                  <a:lnTo>
                    <a:pt x="28" y="171"/>
                  </a:lnTo>
                  <a:lnTo>
                    <a:pt x="85" y="142"/>
                  </a:lnTo>
                  <a:lnTo>
                    <a:pt x="170" y="227"/>
                  </a:lnTo>
                  <a:lnTo>
                    <a:pt x="170" y="17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33" name="Group 2761">
              <a:extLst>
                <a:ext uri="{FF2B5EF4-FFF2-40B4-BE49-F238E27FC236}">
                  <a16:creationId xmlns:a16="http://schemas.microsoft.com/office/drawing/2014/main" id="{30D773AE-BF00-4F9F-8631-6259ADA4D9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3210"/>
              <a:ext cx="10" cy="130"/>
              <a:chOff x="1674" y="3237"/>
              <a:chExt cx="57" cy="719"/>
            </a:xfrm>
          </p:grpSpPr>
          <p:sp>
            <p:nvSpPr>
              <p:cNvPr id="31434" name="Freeform 2762">
                <a:extLst>
                  <a:ext uri="{FF2B5EF4-FFF2-40B4-BE49-F238E27FC236}">
                    <a16:creationId xmlns:a16="http://schemas.microsoft.com/office/drawing/2014/main" id="{022500BB-EF12-4875-AC47-782293800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35" name="Freeform 2763">
                <a:extLst>
                  <a:ext uri="{FF2B5EF4-FFF2-40B4-BE49-F238E27FC236}">
                    <a16:creationId xmlns:a16="http://schemas.microsoft.com/office/drawing/2014/main" id="{70E2F65D-5193-4BBD-80D0-ACF594D08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36" name="Freeform 2764">
                <a:extLst>
                  <a:ext uri="{FF2B5EF4-FFF2-40B4-BE49-F238E27FC236}">
                    <a16:creationId xmlns:a16="http://schemas.microsoft.com/office/drawing/2014/main" id="{4CD345D7-24DC-4392-A3BD-721E30EB3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37" name="Freeform 2765">
                <a:extLst>
                  <a:ext uri="{FF2B5EF4-FFF2-40B4-BE49-F238E27FC236}">
                    <a16:creationId xmlns:a16="http://schemas.microsoft.com/office/drawing/2014/main" id="{40DDA486-34A5-4D34-8D97-985F704FC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38" name="Freeform 2766">
                <a:extLst>
                  <a:ext uri="{FF2B5EF4-FFF2-40B4-BE49-F238E27FC236}">
                    <a16:creationId xmlns:a16="http://schemas.microsoft.com/office/drawing/2014/main" id="{AFFD48BD-AEDE-4703-970C-8E9FC80FF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439" name="Group 2767">
            <a:extLst>
              <a:ext uri="{FF2B5EF4-FFF2-40B4-BE49-F238E27FC236}">
                <a16:creationId xmlns:a16="http://schemas.microsoft.com/office/drawing/2014/main" id="{E8B5E18E-1582-45EE-B874-FDED0618A3D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57475" y="5006975"/>
            <a:ext cx="404813" cy="360363"/>
            <a:chOff x="2440" y="3918"/>
            <a:chExt cx="255" cy="227"/>
          </a:xfrm>
        </p:grpSpPr>
        <p:sp>
          <p:nvSpPr>
            <p:cNvPr id="31440" name="Freeform 2768">
              <a:extLst>
                <a:ext uri="{FF2B5EF4-FFF2-40B4-BE49-F238E27FC236}">
                  <a16:creationId xmlns:a16="http://schemas.microsoft.com/office/drawing/2014/main" id="{DBC83219-5EC9-4E1F-B166-D3F053663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4003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41" name="Freeform 2769">
              <a:extLst>
                <a:ext uri="{FF2B5EF4-FFF2-40B4-BE49-F238E27FC236}">
                  <a16:creationId xmlns:a16="http://schemas.microsoft.com/office/drawing/2014/main" id="{473F26CC-F12A-48FF-89EB-43E7E59B2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4003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42" name="Freeform 2770">
              <a:extLst>
                <a:ext uri="{FF2B5EF4-FFF2-40B4-BE49-F238E27FC236}">
                  <a16:creationId xmlns:a16="http://schemas.microsoft.com/office/drawing/2014/main" id="{1D3FF819-F8A5-44C9-AB89-A8144B42D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918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43" name="Group 2771">
              <a:extLst>
                <a:ext uri="{FF2B5EF4-FFF2-40B4-BE49-F238E27FC236}">
                  <a16:creationId xmlns:a16="http://schemas.microsoft.com/office/drawing/2014/main" id="{CF643E0B-FB95-49BC-A263-3543B02AD0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4032"/>
              <a:ext cx="114" cy="65"/>
              <a:chOff x="1731" y="2982"/>
              <a:chExt cx="793" cy="453"/>
            </a:xfrm>
          </p:grpSpPr>
          <p:sp>
            <p:nvSpPr>
              <p:cNvPr id="31444" name="Freeform 2772">
                <a:extLst>
                  <a:ext uri="{FF2B5EF4-FFF2-40B4-BE49-F238E27FC236}">
                    <a16:creationId xmlns:a16="http://schemas.microsoft.com/office/drawing/2014/main" id="{368C7667-F0D3-464F-B62F-40670B70B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45" name="Freeform 2773">
                <a:extLst>
                  <a:ext uri="{FF2B5EF4-FFF2-40B4-BE49-F238E27FC236}">
                    <a16:creationId xmlns:a16="http://schemas.microsoft.com/office/drawing/2014/main" id="{A25E23E1-EFCF-4E2D-924E-DF269F249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46" name="Freeform 2774">
                <a:extLst>
                  <a:ext uri="{FF2B5EF4-FFF2-40B4-BE49-F238E27FC236}">
                    <a16:creationId xmlns:a16="http://schemas.microsoft.com/office/drawing/2014/main" id="{3532E5A8-79F1-46F8-9690-976B45612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47" name="Freeform 2775">
                <a:extLst>
                  <a:ext uri="{FF2B5EF4-FFF2-40B4-BE49-F238E27FC236}">
                    <a16:creationId xmlns:a16="http://schemas.microsoft.com/office/drawing/2014/main" id="{0504F0F1-A682-4D00-8EA2-43003AA0A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48" name="Freeform 2776">
                <a:extLst>
                  <a:ext uri="{FF2B5EF4-FFF2-40B4-BE49-F238E27FC236}">
                    <a16:creationId xmlns:a16="http://schemas.microsoft.com/office/drawing/2014/main" id="{F2724084-91EC-4DB1-B8D3-656F2F046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449" name="Group 2777">
              <a:extLst>
                <a:ext uri="{FF2B5EF4-FFF2-40B4-BE49-F238E27FC236}">
                  <a16:creationId xmlns:a16="http://schemas.microsoft.com/office/drawing/2014/main" id="{C05BE796-EAB3-467F-B3DD-1133DC44C3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4049"/>
              <a:ext cx="114" cy="65"/>
              <a:chOff x="1731" y="2982"/>
              <a:chExt cx="793" cy="453"/>
            </a:xfrm>
          </p:grpSpPr>
          <p:sp>
            <p:nvSpPr>
              <p:cNvPr id="31450" name="Freeform 2778">
                <a:extLst>
                  <a:ext uri="{FF2B5EF4-FFF2-40B4-BE49-F238E27FC236}">
                    <a16:creationId xmlns:a16="http://schemas.microsoft.com/office/drawing/2014/main" id="{63EDD062-9150-4516-8352-12BBB1757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51" name="Freeform 2779">
                <a:extLst>
                  <a:ext uri="{FF2B5EF4-FFF2-40B4-BE49-F238E27FC236}">
                    <a16:creationId xmlns:a16="http://schemas.microsoft.com/office/drawing/2014/main" id="{E9E83FB8-5D7C-4749-831F-17C32BC2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52" name="Freeform 2780">
                <a:extLst>
                  <a:ext uri="{FF2B5EF4-FFF2-40B4-BE49-F238E27FC236}">
                    <a16:creationId xmlns:a16="http://schemas.microsoft.com/office/drawing/2014/main" id="{FDB88511-49A7-4994-A01A-1048ED1E2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53" name="Freeform 2781">
                <a:extLst>
                  <a:ext uri="{FF2B5EF4-FFF2-40B4-BE49-F238E27FC236}">
                    <a16:creationId xmlns:a16="http://schemas.microsoft.com/office/drawing/2014/main" id="{861AAD1A-93E7-4974-A56C-C45610563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54" name="Freeform 2782">
                <a:extLst>
                  <a:ext uri="{FF2B5EF4-FFF2-40B4-BE49-F238E27FC236}">
                    <a16:creationId xmlns:a16="http://schemas.microsoft.com/office/drawing/2014/main" id="{9C4072F9-3942-48DB-8479-7BAA5C394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55" name="Freeform 2783">
              <a:extLst>
                <a:ext uri="{FF2B5EF4-FFF2-40B4-BE49-F238E27FC236}">
                  <a16:creationId xmlns:a16="http://schemas.microsoft.com/office/drawing/2014/main" id="{A6E890E7-62FB-4737-B618-289D9886C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918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56" name="Group 2784">
            <a:extLst>
              <a:ext uri="{FF2B5EF4-FFF2-40B4-BE49-F238E27FC236}">
                <a16:creationId xmlns:a16="http://schemas.microsoft.com/office/drawing/2014/main" id="{6CBEB511-752C-4ABE-8DAC-497545DC0E1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57475" y="4195763"/>
            <a:ext cx="404813" cy="360362"/>
            <a:chOff x="2440" y="3407"/>
            <a:chExt cx="255" cy="227"/>
          </a:xfrm>
        </p:grpSpPr>
        <p:sp>
          <p:nvSpPr>
            <p:cNvPr id="31457" name="Freeform 2785">
              <a:extLst>
                <a:ext uri="{FF2B5EF4-FFF2-40B4-BE49-F238E27FC236}">
                  <a16:creationId xmlns:a16="http://schemas.microsoft.com/office/drawing/2014/main" id="{67C01E85-1C06-4F34-BC75-C101EA86E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492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58" name="Freeform 2786">
              <a:extLst>
                <a:ext uri="{FF2B5EF4-FFF2-40B4-BE49-F238E27FC236}">
                  <a16:creationId xmlns:a16="http://schemas.microsoft.com/office/drawing/2014/main" id="{0F5C7EB6-9A00-4DF5-81C5-2781AEE6B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407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59" name="Freeform 2787">
              <a:extLst>
                <a:ext uri="{FF2B5EF4-FFF2-40B4-BE49-F238E27FC236}">
                  <a16:creationId xmlns:a16="http://schemas.microsoft.com/office/drawing/2014/main" id="{C89C565F-BF4D-4600-B49A-35240B08D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3492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60" name="Group 2788">
              <a:extLst>
                <a:ext uri="{FF2B5EF4-FFF2-40B4-BE49-F238E27FC236}">
                  <a16:creationId xmlns:a16="http://schemas.microsoft.com/office/drawing/2014/main" id="{23D484C4-5C15-4C93-8684-53A28D9A94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3520"/>
              <a:ext cx="114" cy="65"/>
              <a:chOff x="1731" y="2982"/>
              <a:chExt cx="793" cy="453"/>
            </a:xfrm>
          </p:grpSpPr>
          <p:sp>
            <p:nvSpPr>
              <p:cNvPr id="31461" name="Freeform 2789">
                <a:extLst>
                  <a:ext uri="{FF2B5EF4-FFF2-40B4-BE49-F238E27FC236}">
                    <a16:creationId xmlns:a16="http://schemas.microsoft.com/office/drawing/2014/main" id="{B532FEF5-0A0F-4FA6-B966-680304167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2" name="Freeform 2790">
                <a:extLst>
                  <a:ext uri="{FF2B5EF4-FFF2-40B4-BE49-F238E27FC236}">
                    <a16:creationId xmlns:a16="http://schemas.microsoft.com/office/drawing/2014/main" id="{EF9A611A-C06A-40F1-9D08-29018C020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3" name="Freeform 2791">
                <a:extLst>
                  <a:ext uri="{FF2B5EF4-FFF2-40B4-BE49-F238E27FC236}">
                    <a16:creationId xmlns:a16="http://schemas.microsoft.com/office/drawing/2014/main" id="{D8683E59-02A4-4480-A398-BE7A70335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4" name="Freeform 2792">
                <a:extLst>
                  <a:ext uri="{FF2B5EF4-FFF2-40B4-BE49-F238E27FC236}">
                    <a16:creationId xmlns:a16="http://schemas.microsoft.com/office/drawing/2014/main" id="{8F9EA409-02DA-4239-BFCF-D6C3A8DCC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5" name="Freeform 2793">
                <a:extLst>
                  <a:ext uri="{FF2B5EF4-FFF2-40B4-BE49-F238E27FC236}">
                    <a16:creationId xmlns:a16="http://schemas.microsoft.com/office/drawing/2014/main" id="{A05C0F3B-447B-47CB-AE2B-2D260879D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466" name="Group 2794">
              <a:extLst>
                <a:ext uri="{FF2B5EF4-FFF2-40B4-BE49-F238E27FC236}">
                  <a16:creationId xmlns:a16="http://schemas.microsoft.com/office/drawing/2014/main" id="{2D902140-F19B-4C8E-8A0C-3255EF45A0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3537"/>
              <a:ext cx="114" cy="65"/>
              <a:chOff x="1731" y="2982"/>
              <a:chExt cx="793" cy="453"/>
            </a:xfrm>
          </p:grpSpPr>
          <p:sp>
            <p:nvSpPr>
              <p:cNvPr id="31467" name="Freeform 2795">
                <a:extLst>
                  <a:ext uri="{FF2B5EF4-FFF2-40B4-BE49-F238E27FC236}">
                    <a16:creationId xmlns:a16="http://schemas.microsoft.com/office/drawing/2014/main" id="{B4F7B11B-9924-47AA-9539-A147CA80E6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8" name="Freeform 2796">
                <a:extLst>
                  <a:ext uri="{FF2B5EF4-FFF2-40B4-BE49-F238E27FC236}">
                    <a16:creationId xmlns:a16="http://schemas.microsoft.com/office/drawing/2014/main" id="{B6BC7FB2-532A-4F4F-B945-4796E2259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9" name="Freeform 2797">
                <a:extLst>
                  <a:ext uri="{FF2B5EF4-FFF2-40B4-BE49-F238E27FC236}">
                    <a16:creationId xmlns:a16="http://schemas.microsoft.com/office/drawing/2014/main" id="{BFD24276-A8E6-4988-A5DD-7AFDDB88B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70" name="Freeform 2798">
                <a:extLst>
                  <a:ext uri="{FF2B5EF4-FFF2-40B4-BE49-F238E27FC236}">
                    <a16:creationId xmlns:a16="http://schemas.microsoft.com/office/drawing/2014/main" id="{55C16892-64B7-4D3E-9929-6B97BAA72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71" name="Freeform 2799">
                <a:extLst>
                  <a:ext uri="{FF2B5EF4-FFF2-40B4-BE49-F238E27FC236}">
                    <a16:creationId xmlns:a16="http://schemas.microsoft.com/office/drawing/2014/main" id="{36E2F0C1-47F3-4D0F-85D7-7504C8EE6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72" name="Freeform 2800">
              <a:extLst>
                <a:ext uri="{FF2B5EF4-FFF2-40B4-BE49-F238E27FC236}">
                  <a16:creationId xmlns:a16="http://schemas.microsoft.com/office/drawing/2014/main" id="{382CDFCE-EE2B-4809-A998-FF4A300D5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407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473" name="Group 2801">
            <a:extLst>
              <a:ext uri="{FF2B5EF4-FFF2-40B4-BE49-F238E27FC236}">
                <a16:creationId xmlns:a16="http://schemas.microsoft.com/office/drawing/2014/main" id="{974FBCE3-4A7A-44B4-8D4A-A1371A925D3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57475" y="4602163"/>
            <a:ext cx="404813" cy="360362"/>
            <a:chOff x="2440" y="3663"/>
            <a:chExt cx="255" cy="227"/>
          </a:xfrm>
        </p:grpSpPr>
        <p:sp>
          <p:nvSpPr>
            <p:cNvPr id="31474" name="Freeform 2802">
              <a:extLst>
                <a:ext uri="{FF2B5EF4-FFF2-40B4-BE49-F238E27FC236}">
                  <a16:creationId xmlns:a16="http://schemas.microsoft.com/office/drawing/2014/main" id="{56F96EAB-3DA3-4423-828D-459744599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74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75" name="Freeform 2803">
              <a:extLst>
                <a:ext uri="{FF2B5EF4-FFF2-40B4-BE49-F238E27FC236}">
                  <a16:creationId xmlns:a16="http://schemas.microsoft.com/office/drawing/2014/main" id="{931B610B-2625-46E9-8EFD-2CB25D799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66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76" name="Freeform 2804">
              <a:extLst>
                <a:ext uri="{FF2B5EF4-FFF2-40B4-BE49-F238E27FC236}">
                  <a16:creationId xmlns:a16="http://schemas.microsoft.com/office/drawing/2014/main" id="{5CEF15EB-AECF-4014-A828-550D2FC64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374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77" name="Freeform 2805">
              <a:extLst>
                <a:ext uri="{FF2B5EF4-FFF2-40B4-BE49-F238E27FC236}">
                  <a16:creationId xmlns:a16="http://schemas.microsoft.com/office/drawing/2014/main" id="{1FF81A22-F801-42F2-9AD8-6C02A8725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663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78" name="Group 2806">
              <a:extLst>
                <a:ext uri="{FF2B5EF4-FFF2-40B4-BE49-F238E27FC236}">
                  <a16:creationId xmlns:a16="http://schemas.microsoft.com/office/drawing/2014/main" id="{DD98B794-B430-469A-B7F9-0C04438610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3776"/>
              <a:ext cx="114" cy="65"/>
              <a:chOff x="1731" y="2982"/>
              <a:chExt cx="793" cy="453"/>
            </a:xfrm>
          </p:grpSpPr>
          <p:sp>
            <p:nvSpPr>
              <p:cNvPr id="31479" name="Freeform 2807">
                <a:extLst>
                  <a:ext uri="{FF2B5EF4-FFF2-40B4-BE49-F238E27FC236}">
                    <a16:creationId xmlns:a16="http://schemas.microsoft.com/office/drawing/2014/main" id="{5705F445-3D63-4821-8284-A2DAD53E7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0" name="Freeform 2808">
                <a:extLst>
                  <a:ext uri="{FF2B5EF4-FFF2-40B4-BE49-F238E27FC236}">
                    <a16:creationId xmlns:a16="http://schemas.microsoft.com/office/drawing/2014/main" id="{166491B4-47FD-4460-ADDA-5F7C71A90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1" name="Freeform 2809">
                <a:extLst>
                  <a:ext uri="{FF2B5EF4-FFF2-40B4-BE49-F238E27FC236}">
                    <a16:creationId xmlns:a16="http://schemas.microsoft.com/office/drawing/2014/main" id="{DAC54084-4DB9-4FB6-B1E6-E5AAF447E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2" name="Freeform 2810">
                <a:extLst>
                  <a:ext uri="{FF2B5EF4-FFF2-40B4-BE49-F238E27FC236}">
                    <a16:creationId xmlns:a16="http://schemas.microsoft.com/office/drawing/2014/main" id="{F419E345-BC5A-45E6-9BCA-03826102B1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3" name="Freeform 2811">
                <a:extLst>
                  <a:ext uri="{FF2B5EF4-FFF2-40B4-BE49-F238E27FC236}">
                    <a16:creationId xmlns:a16="http://schemas.microsoft.com/office/drawing/2014/main" id="{DDE9C4B9-23C9-4E86-96BD-E319A264F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484" name="Group 2812">
              <a:extLst>
                <a:ext uri="{FF2B5EF4-FFF2-40B4-BE49-F238E27FC236}">
                  <a16:creationId xmlns:a16="http://schemas.microsoft.com/office/drawing/2014/main" id="{81B6AACC-DFD7-44C6-A41E-BD3F943847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3793"/>
              <a:ext cx="114" cy="65"/>
              <a:chOff x="1731" y="2982"/>
              <a:chExt cx="793" cy="453"/>
            </a:xfrm>
          </p:grpSpPr>
          <p:sp>
            <p:nvSpPr>
              <p:cNvPr id="31485" name="Freeform 2813">
                <a:extLst>
                  <a:ext uri="{FF2B5EF4-FFF2-40B4-BE49-F238E27FC236}">
                    <a16:creationId xmlns:a16="http://schemas.microsoft.com/office/drawing/2014/main" id="{6D0612BE-A963-4F30-AB0C-ABC2F99E4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6" name="Freeform 2814">
                <a:extLst>
                  <a:ext uri="{FF2B5EF4-FFF2-40B4-BE49-F238E27FC236}">
                    <a16:creationId xmlns:a16="http://schemas.microsoft.com/office/drawing/2014/main" id="{0ED93F06-C065-4F76-995F-04422B358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7" name="Freeform 2815">
                <a:extLst>
                  <a:ext uri="{FF2B5EF4-FFF2-40B4-BE49-F238E27FC236}">
                    <a16:creationId xmlns:a16="http://schemas.microsoft.com/office/drawing/2014/main" id="{C0F1FA09-3C5E-44DC-B371-CB7280AD1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8" name="Freeform 2816">
                <a:extLst>
                  <a:ext uri="{FF2B5EF4-FFF2-40B4-BE49-F238E27FC236}">
                    <a16:creationId xmlns:a16="http://schemas.microsoft.com/office/drawing/2014/main" id="{40D279B0-A5DD-4484-8E97-391190B69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9" name="Freeform 2817">
                <a:extLst>
                  <a:ext uri="{FF2B5EF4-FFF2-40B4-BE49-F238E27FC236}">
                    <a16:creationId xmlns:a16="http://schemas.microsoft.com/office/drawing/2014/main" id="{7AC2F56C-BEE7-4797-9032-7A01C8B04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490" name="Group 2818">
            <a:extLst>
              <a:ext uri="{FF2B5EF4-FFF2-40B4-BE49-F238E27FC236}">
                <a16:creationId xmlns:a16="http://schemas.microsoft.com/office/drawing/2014/main" id="{FACD5E94-4306-46A8-A9F1-6230C5D8766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08325" y="4602163"/>
            <a:ext cx="404813" cy="360362"/>
            <a:chOff x="2156" y="3663"/>
            <a:chExt cx="255" cy="227"/>
          </a:xfrm>
        </p:grpSpPr>
        <p:sp>
          <p:nvSpPr>
            <p:cNvPr id="31491" name="Freeform 2819">
              <a:extLst>
                <a:ext uri="{FF2B5EF4-FFF2-40B4-BE49-F238E27FC236}">
                  <a16:creationId xmlns:a16="http://schemas.microsoft.com/office/drawing/2014/main" id="{F48519B0-0F73-45A1-8CD4-8B17DE04C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74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92" name="Freeform 2820">
              <a:extLst>
                <a:ext uri="{FF2B5EF4-FFF2-40B4-BE49-F238E27FC236}">
                  <a16:creationId xmlns:a16="http://schemas.microsoft.com/office/drawing/2014/main" id="{720B4E73-AEE8-4DBE-AD19-3DDB95F2A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66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93" name="Freeform 2821">
              <a:extLst>
                <a:ext uri="{FF2B5EF4-FFF2-40B4-BE49-F238E27FC236}">
                  <a16:creationId xmlns:a16="http://schemas.microsoft.com/office/drawing/2014/main" id="{583597AE-4E5B-4F6A-9E15-0775BE3A2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74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494" name="Group 2822">
              <a:extLst>
                <a:ext uri="{FF2B5EF4-FFF2-40B4-BE49-F238E27FC236}">
                  <a16:creationId xmlns:a16="http://schemas.microsoft.com/office/drawing/2014/main" id="{4B2F9804-017D-4F30-AD98-8AE81AFD9E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3776"/>
              <a:ext cx="114" cy="65"/>
              <a:chOff x="1731" y="2982"/>
              <a:chExt cx="793" cy="453"/>
            </a:xfrm>
          </p:grpSpPr>
          <p:sp>
            <p:nvSpPr>
              <p:cNvPr id="31495" name="Freeform 2823">
                <a:extLst>
                  <a:ext uri="{FF2B5EF4-FFF2-40B4-BE49-F238E27FC236}">
                    <a16:creationId xmlns:a16="http://schemas.microsoft.com/office/drawing/2014/main" id="{2C77ED77-B208-42A1-89DA-4AE9AA67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6" name="Freeform 2824">
                <a:extLst>
                  <a:ext uri="{FF2B5EF4-FFF2-40B4-BE49-F238E27FC236}">
                    <a16:creationId xmlns:a16="http://schemas.microsoft.com/office/drawing/2014/main" id="{F1CC3C37-92C4-4BE5-A0C2-0A8231AD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7" name="Freeform 2825">
                <a:extLst>
                  <a:ext uri="{FF2B5EF4-FFF2-40B4-BE49-F238E27FC236}">
                    <a16:creationId xmlns:a16="http://schemas.microsoft.com/office/drawing/2014/main" id="{5288CBF2-AF2B-4111-8DB3-81C7649F9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8" name="Freeform 2826">
                <a:extLst>
                  <a:ext uri="{FF2B5EF4-FFF2-40B4-BE49-F238E27FC236}">
                    <a16:creationId xmlns:a16="http://schemas.microsoft.com/office/drawing/2014/main" id="{4B03E264-4176-46F9-A691-E440366E2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9" name="Freeform 2827">
                <a:extLst>
                  <a:ext uri="{FF2B5EF4-FFF2-40B4-BE49-F238E27FC236}">
                    <a16:creationId xmlns:a16="http://schemas.microsoft.com/office/drawing/2014/main" id="{2698C92C-6547-4413-B1FB-45EBA52B2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500" name="Group 2828">
              <a:extLst>
                <a:ext uri="{FF2B5EF4-FFF2-40B4-BE49-F238E27FC236}">
                  <a16:creationId xmlns:a16="http://schemas.microsoft.com/office/drawing/2014/main" id="{EA0148B8-1CC5-4AA3-B399-4D14DB489D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3793"/>
              <a:ext cx="114" cy="65"/>
              <a:chOff x="1731" y="2982"/>
              <a:chExt cx="793" cy="453"/>
            </a:xfrm>
          </p:grpSpPr>
          <p:sp>
            <p:nvSpPr>
              <p:cNvPr id="31501" name="Freeform 2829">
                <a:extLst>
                  <a:ext uri="{FF2B5EF4-FFF2-40B4-BE49-F238E27FC236}">
                    <a16:creationId xmlns:a16="http://schemas.microsoft.com/office/drawing/2014/main" id="{7E2A4076-0A20-4159-AC20-AED0A4C9D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2" name="Freeform 2830">
                <a:extLst>
                  <a:ext uri="{FF2B5EF4-FFF2-40B4-BE49-F238E27FC236}">
                    <a16:creationId xmlns:a16="http://schemas.microsoft.com/office/drawing/2014/main" id="{DB552612-BB9F-4785-8591-4D13BA2C6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3" name="Freeform 2831">
                <a:extLst>
                  <a:ext uri="{FF2B5EF4-FFF2-40B4-BE49-F238E27FC236}">
                    <a16:creationId xmlns:a16="http://schemas.microsoft.com/office/drawing/2014/main" id="{B39E1F1A-F495-4143-859B-89789EB61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4" name="Freeform 2832">
                <a:extLst>
                  <a:ext uri="{FF2B5EF4-FFF2-40B4-BE49-F238E27FC236}">
                    <a16:creationId xmlns:a16="http://schemas.microsoft.com/office/drawing/2014/main" id="{7D4FD83D-7F4F-424C-8D46-F860C73F1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5" name="Freeform 2833">
                <a:extLst>
                  <a:ext uri="{FF2B5EF4-FFF2-40B4-BE49-F238E27FC236}">
                    <a16:creationId xmlns:a16="http://schemas.microsoft.com/office/drawing/2014/main" id="{CF93C102-0685-4BE2-80BD-7CD4BC44C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06" name="Freeform 2834">
              <a:extLst>
                <a:ext uri="{FF2B5EF4-FFF2-40B4-BE49-F238E27FC236}">
                  <a16:creationId xmlns:a16="http://schemas.microsoft.com/office/drawing/2014/main" id="{21CE8B27-9E53-4A0B-B837-DB5CD5175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663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07" name="Freeform 2835">
              <a:extLst>
                <a:ext uri="{FF2B5EF4-FFF2-40B4-BE49-F238E27FC236}">
                  <a16:creationId xmlns:a16="http://schemas.microsoft.com/office/drawing/2014/main" id="{5B9056C3-0399-45F1-9AA6-CDF9CEE6B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0" y="3663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08" name="Freeform 2836">
              <a:extLst>
                <a:ext uri="{FF2B5EF4-FFF2-40B4-BE49-F238E27FC236}">
                  <a16:creationId xmlns:a16="http://schemas.microsoft.com/office/drawing/2014/main" id="{CD220E35-17FB-4D92-95EB-19952C8F0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663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09" name="Group 2837">
            <a:extLst>
              <a:ext uri="{FF2B5EF4-FFF2-40B4-BE49-F238E27FC236}">
                <a16:creationId xmlns:a16="http://schemas.microsoft.com/office/drawing/2014/main" id="{448AFE16-4F53-4E11-B8DB-3F6EF8ADA9C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08325" y="4195763"/>
            <a:ext cx="404813" cy="360362"/>
            <a:chOff x="2156" y="3407"/>
            <a:chExt cx="255" cy="227"/>
          </a:xfrm>
        </p:grpSpPr>
        <p:sp>
          <p:nvSpPr>
            <p:cNvPr id="31510" name="Freeform 2838">
              <a:extLst>
                <a:ext uri="{FF2B5EF4-FFF2-40B4-BE49-F238E27FC236}">
                  <a16:creationId xmlns:a16="http://schemas.microsoft.com/office/drawing/2014/main" id="{4537A846-708C-4D81-A012-9E59E9AE5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492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11" name="Freeform 2839">
              <a:extLst>
                <a:ext uri="{FF2B5EF4-FFF2-40B4-BE49-F238E27FC236}">
                  <a16:creationId xmlns:a16="http://schemas.microsoft.com/office/drawing/2014/main" id="{E6C3466D-BD61-4EA6-BB85-5D89EB9B7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407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12" name="Freeform 2840">
              <a:extLst>
                <a:ext uri="{FF2B5EF4-FFF2-40B4-BE49-F238E27FC236}">
                  <a16:creationId xmlns:a16="http://schemas.microsoft.com/office/drawing/2014/main" id="{5592AF8A-9933-4932-83DE-3DF7A1F05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492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13" name="Group 2841">
              <a:extLst>
                <a:ext uri="{FF2B5EF4-FFF2-40B4-BE49-F238E27FC236}">
                  <a16:creationId xmlns:a16="http://schemas.microsoft.com/office/drawing/2014/main" id="{7F4FB8E6-808E-4510-BBAA-24ABAD6895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3520"/>
              <a:ext cx="114" cy="65"/>
              <a:chOff x="1731" y="2982"/>
              <a:chExt cx="793" cy="453"/>
            </a:xfrm>
          </p:grpSpPr>
          <p:sp>
            <p:nvSpPr>
              <p:cNvPr id="31514" name="Freeform 2842">
                <a:extLst>
                  <a:ext uri="{FF2B5EF4-FFF2-40B4-BE49-F238E27FC236}">
                    <a16:creationId xmlns:a16="http://schemas.microsoft.com/office/drawing/2014/main" id="{9AD6CA70-410D-4C10-A34D-2F1AC6B0D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5" name="Freeform 2843">
                <a:extLst>
                  <a:ext uri="{FF2B5EF4-FFF2-40B4-BE49-F238E27FC236}">
                    <a16:creationId xmlns:a16="http://schemas.microsoft.com/office/drawing/2014/main" id="{79318063-872B-45F9-8AD9-E84280D53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6" name="Freeform 2844">
                <a:extLst>
                  <a:ext uri="{FF2B5EF4-FFF2-40B4-BE49-F238E27FC236}">
                    <a16:creationId xmlns:a16="http://schemas.microsoft.com/office/drawing/2014/main" id="{D28986E8-F4F3-4261-BF61-C2D6EBEFE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7" name="Freeform 2845">
                <a:extLst>
                  <a:ext uri="{FF2B5EF4-FFF2-40B4-BE49-F238E27FC236}">
                    <a16:creationId xmlns:a16="http://schemas.microsoft.com/office/drawing/2014/main" id="{C8E0ADA5-9850-4F21-9C33-EA0DEFAC8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8" name="Freeform 2846">
                <a:extLst>
                  <a:ext uri="{FF2B5EF4-FFF2-40B4-BE49-F238E27FC236}">
                    <a16:creationId xmlns:a16="http://schemas.microsoft.com/office/drawing/2014/main" id="{6024F3D1-EF75-4F0E-B521-967367C70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519" name="Group 2847">
              <a:extLst>
                <a:ext uri="{FF2B5EF4-FFF2-40B4-BE49-F238E27FC236}">
                  <a16:creationId xmlns:a16="http://schemas.microsoft.com/office/drawing/2014/main" id="{525F7499-5DEB-411F-A743-75EA45B040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3537"/>
              <a:ext cx="114" cy="65"/>
              <a:chOff x="1731" y="2982"/>
              <a:chExt cx="793" cy="453"/>
            </a:xfrm>
          </p:grpSpPr>
          <p:sp>
            <p:nvSpPr>
              <p:cNvPr id="31520" name="Freeform 2848">
                <a:extLst>
                  <a:ext uri="{FF2B5EF4-FFF2-40B4-BE49-F238E27FC236}">
                    <a16:creationId xmlns:a16="http://schemas.microsoft.com/office/drawing/2014/main" id="{10E3E454-5C3A-4D7D-A188-438FB71E4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1" name="Freeform 2849">
                <a:extLst>
                  <a:ext uri="{FF2B5EF4-FFF2-40B4-BE49-F238E27FC236}">
                    <a16:creationId xmlns:a16="http://schemas.microsoft.com/office/drawing/2014/main" id="{2C10914B-430D-4CFA-B3E6-B05963EA4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2" name="Freeform 2850">
                <a:extLst>
                  <a:ext uri="{FF2B5EF4-FFF2-40B4-BE49-F238E27FC236}">
                    <a16:creationId xmlns:a16="http://schemas.microsoft.com/office/drawing/2014/main" id="{AA46FF18-3184-4207-83EC-BE6A58F12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3" name="Freeform 2851">
                <a:extLst>
                  <a:ext uri="{FF2B5EF4-FFF2-40B4-BE49-F238E27FC236}">
                    <a16:creationId xmlns:a16="http://schemas.microsoft.com/office/drawing/2014/main" id="{7FE1FE53-DD31-49E2-A3B2-9C5CBD8B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4" name="Freeform 2852">
                <a:extLst>
                  <a:ext uri="{FF2B5EF4-FFF2-40B4-BE49-F238E27FC236}">
                    <a16:creationId xmlns:a16="http://schemas.microsoft.com/office/drawing/2014/main" id="{FB5166F2-410B-446A-BF44-68C2D1757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25" name="Freeform 2853">
              <a:extLst>
                <a:ext uri="{FF2B5EF4-FFF2-40B4-BE49-F238E27FC236}">
                  <a16:creationId xmlns:a16="http://schemas.microsoft.com/office/drawing/2014/main" id="{59E87837-5B3B-43DD-BF8F-2C504AE28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407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26" name="Freeform 2854">
              <a:extLst>
                <a:ext uri="{FF2B5EF4-FFF2-40B4-BE49-F238E27FC236}">
                  <a16:creationId xmlns:a16="http://schemas.microsoft.com/office/drawing/2014/main" id="{09651926-287A-4379-8C1B-786EDE3F2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0" y="3407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27" name="Freeform 2855">
              <a:extLst>
                <a:ext uri="{FF2B5EF4-FFF2-40B4-BE49-F238E27FC236}">
                  <a16:creationId xmlns:a16="http://schemas.microsoft.com/office/drawing/2014/main" id="{C7D68F0F-3100-4879-BF29-869C493E2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407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noFill/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28" name="Group 2856">
            <a:extLst>
              <a:ext uri="{FF2B5EF4-FFF2-40B4-BE49-F238E27FC236}">
                <a16:creationId xmlns:a16="http://schemas.microsoft.com/office/drawing/2014/main" id="{80217E39-F1B3-4E43-BC60-8203D82DE0B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08325" y="5006975"/>
            <a:ext cx="404813" cy="360363"/>
            <a:chOff x="2156" y="3918"/>
            <a:chExt cx="255" cy="227"/>
          </a:xfrm>
        </p:grpSpPr>
        <p:sp>
          <p:nvSpPr>
            <p:cNvPr id="31529" name="Freeform 2857">
              <a:extLst>
                <a:ext uri="{FF2B5EF4-FFF2-40B4-BE49-F238E27FC236}">
                  <a16:creationId xmlns:a16="http://schemas.microsoft.com/office/drawing/2014/main" id="{D468E975-0317-4560-94AF-02CA7874D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4003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30" name="Freeform 2858">
              <a:extLst>
                <a:ext uri="{FF2B5EF4-FFF2-40B4-BE49-F238E27FC236}">
                  <a16:creationId xmlns:a16="http://schemas.microsoft.com/office/drawing/2014/main" id="{9803B930-2D85-49F7-B903-D49D989B5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4003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31" name="Freeform 2859">
              <a:extLst>
                <a:ext uri="{FF2B5EF4-FFF2-40B4-BE49-F238E27FC236}">
                  <a16:creationId xmlns:a16="http://schemas.microsoft.com/office/drawing/2014/main" id="{54804348-F72B-4AE1-B8C7-8047BDD12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918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32" name="Group 2860">
              <a:extLst>
                <a:ext uri="{FF2B5EF4-FFF2-40B4-BE49-F238E27FC236}">
                  <a16:creationId xmlns:a16="http://schemas.microsoft.com/office/drawing/2014/main" id="{65A94F48-81E2-44FC-A39B-F4E43338FB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4032"/>
              <a:ext cx="114" cy="65"/>
              <a:chOff x="1731" y="2982"/>
              <a:chExt cx="793" cy="453"/>
            </a:xfrm>
          </p:grpSpPr>
          <p:sp>
            <p:nvSpPr>
              <p:cNvPr id="31533" name="Freeform 2861">
                <a:extLst>
                  <a:ext uri="{FF2B5EF4-FFF2-40B4-BE49-F238E27FC236}">
                    <a16:creationId xmlns:a16="http://schemas.microsoft.com/office/drawing/2014/main" id="{4639FE12-2DEA-4018-8D9D-04BBD1802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4" name="Freeform 2862">
                <a:extLst>
                  <a:ext uri="{FF2B5EF4-FFF2-40B4-BE49-F238E27FC236}">
                    <a16:creationId xmlns:a16="http://schemas.microsoft.com/office/drawing/2014/main" id="{5A0F165F-26CA-48F8-A435-0704EC427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5" name="Freeform 2863">
                <a:extLst>
                  <a:ext uri="{FF2B5EF4-FFF2-40B4-BE49-F238E27FC236}">
                    <a16:creationId xmlns:a16="http://schemas.microsoft.com/office/drawing/2014/main" id="{810F4740-8A97-4E05-8A11-96BE6D695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6" name="Freeform 2864">
                <a:extLst>
                  <a:ext uri="{FF2B5EF4-FFF2-40B4-BE49-F238E27FC236}">
                    <a16:creationId xmlns:a16="http://schemas.microsoft.com/office/drawing/2014/main" id="{E3D2DAA9-C02E-436F-B9DF-EF7E6D4C9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7" name="Freeform 2865">
                <a:extLst>
                  <a:ext uri="{FF2B5EF4-FFF2-40B4-BE49-F238E27FC236}">
                    <a16:creationId xmlns:a16="http://schemas.microsoft.com/office/drawing/2014/main" id="{78266A39-AD0F-4F6D-9810-F2E1FDECD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538" name="Group 2866">
              <a:extLst>
                <a:ext uri="{FF2B5EF4-FFF2-40B4-BE49-F238E27FC236}">
                  <a16:creationId xmlns:a16="http://schemas.microsoft.com/office/drawing/2014/main" id="{7BBB0355-BAB0-410C-AC93-553F0A286B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4049"/>
              <a:ext cx="114" cy="65"/>
              <a:chOff x="1731" y="2982"/>
              <a:chExt cx="793" cy="453"/>
            </a:xfrm>
          </p:grpSpPr>
          <p:sp>
            <p:nvSpPr>
              <p:cNvPr id="31539" name="Freeform 2867">
                <a:extLst>
                  <a:ext uri="{FF2B5EF4-FFF2-40B4-BE49-F238E27FC236}">
                    <a16:creationId xmlns:a16="http://schemas.microsoft.com/office/drawing/2014/main" id="{B15F8DBB-D5F3-4FEF-9CD7-B1787E14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32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40" name="Freeform 2868">
                <a:extLst>
                  <a:ext uri="{FF2B5EF4-FFF2-40B4-BE49-F238E27FC236}">
                    <a16:creationId xmlns:a16="http://schemas.microsoft.com/office/drawing/2014/main" id="{1A888EAF-C14E-4DA1-A051-B011DB912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23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41" name="Freeform 2869">
                <a:extLst>
                  <a:ext uri="{FF2B5EF4-FFF2-40B4-BE49-F238E27FC236}">
                    <a16:creationId xmlns:a16="http://schemas.microsoft.com/office/drawing/2014/main" id="{0F15FC10-E3E6-4AF7-967C-6C1F86AB8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315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42" name="Freeform 2870">
                <a:extLst>
                  <a:ext uri="{FF2B5EF4-FFF2-40B4-BE49-F238E27FC236}">
                    <a16:creationId xmlns:a16="http://schemas.microsoft.com/office/drawing/2014/main" id="{09B65409-942C-4D82-AF63-E039E9E07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3067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43" name="Freeform 2871">
                <a:extLst>
                  <a:ext uri="{FF2B5EF4-FFF2-40B4-BE49-F238E27FC236}">
                    <a16:creationId xmlns:a16="http://schemas.microsoft.com/office/drawing/2014/main" id="{69CF7896-1F1B-480A-A0A0-AE3ECD7F6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98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113 w 113"/>
                  <a:gd name="T5" fmla="*/ 0 h 113"/>
                  <a:gd name="T6" fmla="*/ 113 w 113"/>
                  <a:gd name="T7" fmla="*/ 57 h 113"/>
                  <a:gd name="T8" fmla="*/ 0 w 113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44" name="Freeform 2872">
              <a:extLst>
                <a:ext uri="{FF2B5EF4-FFF2-40B4-BE49-F238E27FC236}">
                  <a16:creationId xmlns:a16="http://schemas.microsoft.com/office/drawing/2014/main" id="{C7AE8D54-A851-4DF5-8B9F-8F67D6BAE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3918"/>
              <a:ext cx="255" cy="226"/>
            </a:xfrm>
            <a:custGeom>
              <a:avLst/>
              <a:gdLst>
                <a:gd name="T0" fmla="*/ 0 w 255"/>
                <a:gd name="T1" fmla="*/ 141 h 226"/>
                <a:gd name="T2" fmla="*/ 0 w 255"/>
                <a:gd name="T3" fmla="*/ 85 h 226"/>
                <a:gd name="T4" fmla="*/ 170 w 255"/>
                <a:gd name="T5" fmla="*/ 0 h 226"/>
                <a:gd name="T6" fmla="*/ 255 w 255"/>
                <a:gd name="T7" fmla="*/ 85 h 226"/>
                <a:gd name="T8" fmla="*/ 255 w 255"/>
                <a:gd name="T9" fmla="*/ 141 h 226"/>
                <a:gd name="T10" fmla="*/ 85 w 255"/>
                <a:gd name="T11" fmla="*/ 226 h 226"/>
                <a:gd name="T12" fmla="*/ 0 w 255"/>
                <a:gd name="T13" fmla="*/ 14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6">
                  <a:moveTo>
                    <a:pt x="0" y="141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lnTo>
                    <a:pt x="85" y="226"/>
                  </a:lnTo>
                  <a:lnTo>
                    <a:pt x="0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45" name="Freeform 2873">
              <a:extLst>
                <a:ext uri="{FF2B5EF4-FFF2-40B4-BE49-F238E27FC236}">
                  <a16:creationId xmlns:a16="http://schemas.microsoft.com/office/drawing/2014/main" id="{10B4A49C-3D0F-4A1D-8D3A-306AC0B2E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0" y="3918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46" name="Freeform 2874">
              <a:extLst>
                <a:ext uri="{FF2B5EF4-FFF2-40B4-BE49-F238E27FC236}">
                  <a16:creationId xmlns:a16="http://schemas.microsoft.com/office/drawing/2014/main" id="{83EB09F4-0735-4ABC-B163-A031594C1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918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noFill/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8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47" name="Group 2875">
            <a:extLst>
              <a:ext uri="{FF2B5EF4-FFF2-40B4-BE49-F238E27FC236}">
                <a16:creationId xmlns:a16="http://schemas.microsoft.com/office/drawing/2014/main" id="{3FA71466-3F6A-44B7-B1F3-6C592948DA5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341563" y="4826000"/>
            <a:ext cx="225425" cy="495300"/>
            <a:chOff x="1107" y="3379"/>
            <a:chExt cx="142" cy="312"/>
          </a:xfrm>
        </p:grpSpPr>
        <p:sp>
          <p:nvSpPr>
            <p:cNvPr id="31548" name="Freeform 2876">
              <a:extLst>
                <a:ext uri="{FF2B5EF4-FFF2-40B4-BE49-F238E27FC236}">
                  <a16:creationId xmlns:a16="http://schemas.microsoft.com/office/drawing/2014/main" id="{4A00BE8C-A612-452B-BA44-CFDA329B1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49" name="Freeform 2877">
              <a:extLst>
                <a:ext uri="{FF2B5EF4-FFF2-40B4-BE49-F238E27FC236}">
                  <a16:creationId xmlns:a16="http://schemas.microsoft.com/office/drawing/2014/main" id="{E257599A-13AC-4E75-AD50-1EF72C526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50" name="Freeform 2878">
              <a:extLst>
                <a:ext uri="{FF2B5EF4-FFF2-40B4-BE49-F238E27FC236}">
                  <a16:creationId xmlns:a16="http://schemas.microsoft.com/office/drawing/2014/main" id="{807BA4ED-3CB6-431E-B2A5-76EB9C661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51" name="Group 2879">
              <a:extLst>
                <a:ext uri="{FF2B5EF4-FFF2-40B4-BE49-F238E27FC236}">
                  <a16:creationId xmlns:a16="http://schemas.microsoft.com/office/drawing/2014/main" id="{619BCBAE-61E9-4356-AEEC-CF732E6D40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0" y="3521"/>
              <a:ext cx="10" cy="130"/>
              <a:chOff x="1674" y="3237"/>
              <a:chExt cx="57" cy="719"/>
            </a:xfrm>
          </p:grpSpPr>
          <p:sp>
            <p:nvSpPr>
              <p:cNvPr id="31552" name="Freeform 2880">
                <a:extLst>
                  <a:ext uri="{FF2B5EF4-FFF2-40B4-BE49-F238E27FC236}">
                    <a16:creationId xmlns:a16="http://schemas.microsoft.com/office/drawing/2014/main" id="{30F60736-01EC-4159-B0B6-AC3DB3843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53" name="Freeform 2881">
                <a:extLst>
                  <a:ext uri="{FF2B5EF4-FFF2-40B4-BE49-F238E27FC236}">
                    <a16:creationId xmlns:a16="http://schemas.microsoft.com/office/drawing/2014/main" id="{E3EE7888-FB99-46E9-9F2A-83D5F1A42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54" name="Freeform 2882">
                <a:extLst>
                  <a:ext uri="{FF2B5EF4-FFF2-40B4-BE49-F238E27FC236}">
                    <a16:creationId xmlns:a16="http://schemas.microsoft.com/office/drawing/2014/main" id="{D89961C9-31F2-4F2E-8EAE-950056894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55" name="Freeform 2883">
                <a:extLst>
                  <a:ext uri="{FF2B5EF4-FFF2-40B4-BE49-F238E27FC236}">
                    <a16:creationId xmlns:a16="http://schemas.microsoft.com/office/drawing/2014/main" id="{2FFEDBC1-D88A-4A9A-B70A-99BD2F8A9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56" name="Freeform 2884">
                <a:extLst>
                  <a:ext uri="{FF2B5EF4-FFF2-40B4-BE49-F238E27FC236}">
                    <a16:creationId xmlns:a16="http://schemas.microsoft.com/office/drawing/2014/main" id="{1A0E1F52-43AC-493C-8548-4E008FF37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57" name="Freeform 2885">
              <a:extLst>
                <a:ext uri="{FF2B5EF4-FFF2-40B4-BE49-F238E27FC236}">
                  <a16:creationId xmlns:a16="http://schemas.microsoft.com/office/drawing/2014/main" id="{2A31F348-19DA-42C0-AD37-A61FE3FD7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58" name="Group 2886">
            <a:extLst>
              <a:ext uri="{FF2B5EF4-FFF2-40B4-BE49-F238E27FC236}">
                <a16:creationId xmlns:a16="http://schemas.microsoft.com/office/drawing/2014/main" id="{AA0C1FCB-0DAA-42AF-92C6-00A69A02414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071688" y="4826000"/>
            <a:ext cx="225425" cy="495300"/>
            <a:chOff x="1277" y="3379"/>
            <a:chExt cx="142" cy="312"/>
          </a:xfrm>
        </p:grpSpPr>
        <p:sp>
          <p:nvSpPr>
            <p:cNvPr id="31559" name="Freeform 2887">
              <a:extLst>
                <a:ext uri="{FF2B5EF4-FFF2-40B4-BE49-F238E27FC236}">
                  <a16:creationId xmlns:a16="http://schemas.microsoft.com/office/drawing/2014/main" id="{047CD396-E539-4725-87BB-B9BD9CF0C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60" name="Freeform 2888">
              <a:extLst>
                <a:ext uri="{FF2B5EF4-FFF2-40B4-BE49-F238E27FC236}">
                  <a16:creationId xmlns:a16="http://schemas.microsoft.com/office/drawing/2014/main" id="{E648DD46-45F5-4E8C-A27D-F79E8B3FB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61" name="Freeform 2889">
              <a:extLst>
                <a:ext uri="{FF2B5EF4-FFF2-40B4-BE49-F238E27FC236}">
                  <a16:creationId xmlns:a16="http://schemas.microsoft.com/office/drawing/2014/main" id="{BC487FF8-5AC0-45F3-919D-04AB13CC9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62" name="Group 2890">
              <a:extLst>
                <a:ext uri="{FF2B5EF4-FFF2-40B4-BE49-F238E27FC236}">
                  <a16:creationId xmlns:a16="http://schemas.microsoft.com/office/drawing/2014/main" id="{204BD493-026F-4C58-B5B9-5FCAA96561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1" y="3521"/>
              <a:ext cx="10" cy="130"/>
              <a:chOff x="1674" y="3237"/>
              <a:chExt cx="57" cy="719"/>
            </a:xfrm>
          </p:grpSpPr>
          <p:sp>
            <p:nvSpPr>
              <p:cNvPr id="31563" name="Freeform 2891">
                <a:extLst>
                  <a:ext uri="{FF2B5EF4-FFF2-40B4-BE49-F238E27FC236}">
                    <a16:creationId xmlns:a16="http://schemas.microsoft.com/office/drawing/2014/main" id="{C7B180ED-8AB8-4100-B585-737FC63E6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64" name="Freeform 2892">
                <a:extLst>
                  <a:ext uri="{FF2B5EF4-FFF2-40B4-BE49-F238E27FC236}">
                    <a16:creationId xmlns:a16="http://schemas.microsoft.com/office/drawing/2014/main" id="{14EBF0DE-ACEA-4B88-ACBF-098F414E5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65" name="Freeform 2893">
                <a:extLst>
                  <a:ext uri="{FF2B5EF4-FFF2-40B4-BE49-F238E27FC236}">
                    <a16:creationId xmlns:a16="http://schemas.microsoft.com/office/drawing/2014/main" id="{BE59E6D4-0DCE-4C02-999C-0A853212F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66" name="Freeform 2894">
                <a:extLst>
                  <a:ext uri="{FF2B5EF4-FFF2-40B4-BE49-F238E27FC236}">
                    <a16:creationId xmlns:a16="http://schemas.microsoft.com/office/drawing/2014/main" id="{EAF2EAED-14B1-415E-8314-CFC1AD38D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67" name="Freeform 2895">
                <a:extLst>
                  <a:ext uri="{FF2B5EF4-FFF2-40B4-BE49-F238E27FC236}">
                    <a16:creationId xmlns:a16="http://schemas.microsoft.com/office/drawing/2014/main" id="{838B34E0-3265-4204-86D5-8416F9934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68" name="Freeform 2896">
              <a:extLst>
                <a:ext uri="{FF2B5EF4-FFF2-40B4-BE49-F238E27FC236}">
                  <a16:creationId xmlns:a16="http://schemas.microsoft.com/office/drawing/2014/main" id="{0D339EEA-9C35-4BBC-926F-B5BD296C6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69" name="Group 2897">
            <a:extLst>
              <a:ext uri="{FF2B5EF4-FFF2-40B4-BE49-F238E27FC236}">
                <a16:creationId xmlns:a16="http://schemas.microsoft.com/office/drawing/2014/main" id="{689A985F-ACFD-433E-B139-127F210E4F4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801813" y="4826000"/>
            <a:ext cx="225425" cy="495300"/>
            <a:chOff x="1447" y="3379"/>
            <a:chExt cx="142" cy="312"/>
          </a:xfrm>
        </p:grpSpPr>
        <p:sp>
          <p:nvSpPr>
            <p:cNvPr id="31570" name="Freeform 2898">
              <a:extLst>
                <a:ext uri="{FF2B5EF4-FFF2-40B4-BE49-F238E27FC236}">
                  <a16:creationId xmlns:a16="http://schemas.microsoft.com/office/drawing/2014/main" id="{EB9960CA-A854-426C-A121-964A38D7F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71" name="Freeform 2899">
              <a:extLst>
                <a:ext uri="{FF2B5EF4-FFF2-40B4-BE49-F238E27FC236}">
                  <a16:creationId xmlns:a16="http://schemas.microsoft.com/office/drawing/2014/main" id="{42D69535-B232-47F3-B5AF-826AA785B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72" name="Freeform 2900">
              <a:extLst>
                <a:ext uri="{FF2B5EF4-FFF2-40B4-BE49-F238E27FC236}">
                  <a16:creationId xmlns:a16="http://schemas.microsoft.com/office/drawing/2014/main" id="{0F4B45C8-C421-4887-B58B-9EDEBA3F5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73" name="Freeform 2901">
              <a:extLst>
                <a:ext uri="{FF2B5EF4-FFF2-40B4-BE49-F238E27FC236}">
                  <a16:creationId xmlns:a16="http://schemas.microsoft.com/office/drawing/2014/main" id="{6EE33611-295D-4FA3-B3E2-EF521FF8B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74" name="Group 2902">
              <a:extLst>
                <a:ext uri="{FF2B5EF4-FFF2-40B4-BE49-F238E27FC236}">
                  <a16:creationId xmlns:a16="http://schemas.microsoft.com/office/drawing/2014/main" id="{9E5508B5-694B-45D2-86F3-8848C4D7B1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0" y="3521"/>
              <a:ext cx="10" cy="130"/>
              <a:chOff x="1674" y="3237"/>
              <a:chExt cx="57" cy="719"/>
            </a:xfrm>
          </p:grpSpPr>
          <p:sp>
            <p:nvSpPr>
              <p:cNvPr id="31575" name="Freeform 2903">
                <a:extLst>
                  <a:ext uri="{FF2B5EF4-FFF2-40B4-BE49-F238E27FC236}">
                    <a16:creationId xmlns:a16="http://schemas.microsoft.com/office/drawing/2014/main" id="{01BB3220-7F91-43ED-A90D-B6261DEC2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76" name="Freeform 2904">
                <a:extLst>
                  <a:ext uri="{FF2B5EF4-FFF2-40B4-BE49-F238E27FC236}">
                    <a16:creationId xmlns:a16="http://schemas.microsoft.com/office/drawing/2014/main" id="{991C37CF-643B-409F-A5BC-08A3CC459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77" name="Freeform 2905">
                <a:extLst>
                  <a:ext uri="{FF2B5EF4-FFF2-40B4-BE49-F238E27FC236}">
                    <a16:creationId xmlns:a16="http://schemas.microsoft.com/office/drawing/2014/main" id="{3772AB8C-3DF8-48E2-8433-47A307342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78" name="Freeform 2906">
                <a:extLst>
                  <a:ext uri="{FF2B5EF4-FFF2-40B4-BE49-F238E27FC236}">
                    <a16:creationId xmlns:a16="http://schemas.microsoft.com/office/drawing/2014/main" id="{8389E33B-FE00-4886-85D6-07379F254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79" name="Freeform 2907">
                <a:extLst>
                  <a:ext uri="{FF2B5EF4-FFF2-40B4-BE49-F238E27FC236}">
                    <a16:creationId xmlns:a16="http://schemas.microsoft.com/office/drawing/2014/main" id="{A7EEBCA5-7AAE-466A-A535-D477CB8DB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580" name="Group 2908">
            <a:extLst>
              <a:ext uri="{FF2B5EF4-FFF2-40B4-BE49-F238E27FC236}">
                <a16:creationId xmlns:a16="http://schemas.microsoft.com/office/drawing/2014/main" id="{261A6F08-F337-4016-A23C-21F4DD5D3F2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990600" y="4735513"/>
            <a:ext cx="225425" cy="585787"/>
            <a:chOff x="1958" y="3322"/>
            <a:chExt cx="142" cy="369"/>
          </a:xfrm>
        </p:grpSpPr>
        <p:sp>
          <p:nvSpPr>
            <p:cNvPr id="31581" name="Freeform 2909">
              <a:extLst>
                <a:ext uri="{FF2B5EF4-FFF2-40B4-BE49-F238E27FC236}">
                  <a16:creationId xmlns:a16="http://schemas.microsoft.com/office/drawing/2014/main" id="{5584568E-5760-4E7C-94D4-9D86DA8F8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82" name="Freeform 2910">
              <a:extLst>
                <a:ext uri="{FF2B5EF4-FFF2-40B4-BE49-F238E27FC236}">
                  <a16:creationId xmlns:a16="http://schemas.microsoft.com/office/drawing/2014/main" id="{AD93582C-D5CF-45C0-AAD0-0ABF45D5D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83" name="Freeform 2911">
              <a:extLst>
                <a:ext uri="{FF2B5EF4-FFF2-40B4-BE49-F238E27FC236}">
                  <a16:creationId xmlns:a16="http://schemas.microsoft.com/office/drawing/2014/main" id="{92CDDB1D-64D3-4F75-A70E-63034AA47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84" name="Group 2912">
              <a:extLst>
                <a:ext uri="{FF2B5EF4-FFF2-40B4-BE49-F238E27FC236}">
                  <a16:creationId xmlns:a16="http://schemas.microsoft.com/office/drawing/2014/main" id="{CC03CCB8-AA71-4587-91F4-3DF2919A2C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1" y="3521"/>
              <a:ext cx="10" cy="130"/>
              <a:chOff x="1674" y="3237"/>
              <a:chExt cx="57" cy="719"/>
            </a:xfrm>
          </p:grpSpPr>
          <p:sp>
            <p:nvSpPr>
              <p:cNvPr id="31585" name="Freeform 2913">
                <a:extLst>
                  <a:ext uri="{FF2B5EF4-FFF2-40B4-BE49-F238E27FC236}">
                    <a16:creationId xmlns:a16="http://schemas.microsoft.com/office/drawing/2014/main" id="{50474BFE-A3C2-4C66-908B-B1BBC9C5F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6" name="Freeform 2914">
                <a:extLst>
                  <a:ext uri="{FF2B5EF4-FFF2-40B4-BE49-F238E27FC236}">
                    <a16:creationId xmlns:a16="http://schemas.microsoft.com/office/drawing/2014/main" id="{2806C32B-E9D0-490E-AE29-50796F702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7" name="Freeform 2915">
                <a:extLst>
                  <a:ext uri="{FF2B5EF4-FFF2-40B4-BE49-F238E27FC236}">
                    <a16:creationId xmlns:a16="http://schemas.microsoft.com/office/drawing/2014/main" id="{E3C9872E-55C7-4E18-AC22-0C4FCC005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8" name="Freeform 2916">
                <a:extLst>
                  <a:ext uri="{FF2B5EF4-FFF2-40B4-BE49-F238E27FC236}">
                    <a16:creationId xmlns:a16="http://schemas.microsoft.com/office/drawing/2014/main" id="{889247B8-581C-48DA-AABE-430A58302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9" name="Freeform 2917">
                <a:extLst>
                  <a:ext uri="{FF2B5EF4-FFF2-40B4-BE49-F238E27FC236}">
                    <a16:creationId xmlns:a16="http://schemas.microsoft.com/office/drawing/2014/main" id="{07284AEC-DF3E-4642-AADD-FF6C5C78C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90" name="Freeform 2918">
              <a:extLst>
                <a:ext uri="{FF2B5EF4-FFF2-40B4-BE49-F238E27FC236}">
                  <a16:creationId xmlns:a16="http://schemas.microsoft.com/office/drawing/2014/main" id="{9F613D9A-C635-4A81-B3C8-E4D02CA8F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91" name="Freeform 2919">
              <a:extLst>
                <a:ext uri="{FF2B5EF4-FFF2-40B4-BE49-F238E27FC236}">
                  <a16:creationId xmlns:a16="http://schemas.microsoft.com/office/drawing/2014/main" id="{78C5EF0A-F524-4294-ADE1-C1E38E86D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92" name="Freeform 2920">
              <a:extLst>
                <a:ext uri="{FF2B5EF4-FFF2-40B4-BE49-F238E27FC236}">
                  <a16:creationId xmlns:a16="http://schemas.microsoft.com/office/drawing/2014/main" id="{B236875A-AE00-43E0-9287-08269F970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93" name="Group 2921">
            <a:extLst>
              <a:ext uri="{FF2B5EF4-FFF2-40B4-BE49-F238E27FC236}">
                <a16:creationId xmlns:a16="http://schemas.microsoft.com/office/drawing/2014/main" id="{8DAF614C-48C3-4A49-8BBE-960A8546F74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260475" y="4735513"/>
            <a:ext cx="225425" cy="585787"/>
            <a:chOff x="1788" y="3322"/>
            <a:chExt cx="142" cy="369"/>
          </a:xfrm>
        </p:grpSpPr>
        <p:sp>
          <p:nvSpPr>
            <p:cNvPr id="31594" name="Freeform 2922">
              <a:extLst>
                <a:ext uri="{FF2B5EF4-FFF2-40B4-BE49-F238E27FC236}">
                  <a16:creationId xmlns:a16="http://schemas.microsoft.com/office/drawing/2014/main" id="{BB45BB29-CD76-44E8-AA6B-BEFD483CE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4D4D4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95" name="Freeform 2923">
              <a:extLst>
                <a:ext uri="{FF2B5EF4-FFF2-40B4-BE49-F238E27FC236}">
                  <a16:creationId xmlns:a16="http://schemas.microsoft.com/office/drawing/2014/main" id="{E924D47E-1B21-4D70-BBCD-D2947ED51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96" name="Freeform 2924">
              <a:extLst>
                <a:ext uri="{FF2B5EF4-FFF2-40B4-BE49-F238E27FC236}">
                  <a16:creationId xmlns:a16="http://schemas.microsoft.com/office/drawing/2014/main" id="{F2D7F5B2-9DE2-445C-AB64-90D5D5031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97" name="Group 2925">
              <a:extLst>
                <a:ext uri="{FF2B5EF4-FFF2-40B4-BE49-F238E27FC236}">
                  <a16:creationId xmlns:a16="http://schemas.microsoft.com/office/drawing/2014/main" id="{0867B844-6D6D-439E-82C1-40BB33C0E4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2" y="3521"/>
              <a:ext cx="10" cy="130"/>
              <a:chOff x="1674" y="3237"/>
              <a:chExt cx="57" cy="719"/>
            </a:xfrm>
          </p:grpSpPr>
          <p:sp>
            <p:nvSpPr>
              <p:cNvPr id="31598" name="Freeform 2926">
                <a:extLst>
                  <a:ext uri="{FF2B5EF4-FFF2-40B4-BE49-F238E27FC236}">
                    <a16:creationId xmlns:a16="http://schemas.microsoft.com/office/drawing/2014/main" id="{B1D051AA-AB24-4C8A-B1D7-3A540AD42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99" name="Freeform 2927">
                <a:extLst>
                  <a:ext uri="{FF2B5EF4-FFF2-40B4-BE49-F238E27FC236}">
                    <a16:creationId xmlns:a16="http://schemas.microsoft.com/office/drawing/2014/main" id="{D0E67495-5F7A-41C2-908F-4FE0AAB8D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00" name="Freeform 2928">
                <a:extLst>
                  <a:ext uri="{FF2B5EF4-FFF2-40B4-BE49-F238E27FC236}">
                    <a16:creationId xmlns:a16="http://schemas.microsoft.com/office/drawing/2014/main" id="{00144245-78BD-4E8E-8058-1E92B0D95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01" name="Freeform 2929">
                <a:extLst>
                  <a:ext uri="{FF2B5EF4-FFF2-40B4-BE49-F238E27FC236}">
                    <a16:creationId xmlns:a16="http://schemas.microsoft.com/office/drawing/2014/main" id="{8A29E6C8-C0DB-4BFD-B8E9-C0CE1F54B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02" name="Freeform 2930">
                <a:extLst>
                  <a:ext uri="{FF2B5EF4-FFF2-40B4-BE49-F238E27FC236}">
                    <a16:creationId xmlns:a16="http://schemas.microsoft.com/office/drawing/2014/main" id="{C46FD587-9025-44FC-9230-75D6DEE9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603" name="Freeform 2931">
              <a:extLst>
                <a:ext uri="{FF2B5EF4-FFF2-40B4-BE49-F238E27FC236}">
                  <a16:creationId xmlns:a16="http://schemas.microsoft.com/office/drawing/2014/main" id="{7BB92E9F-7117-43CC-B28B-5882421FF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04" name="Freeform 2932">
              <a:extLst>
                <a:ext uri="{FF2B5EF4-FFF2-40B4-BE49-F238E27FC236}">
                  <a16:creationId xmlns:a16="http://schemas.microsoft.com/office/drawing/2014/main" id="{F36CB4BC-E527-4240-BCE6-AE1E6D136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05" name="Freeform 2933">
              <a:extLst>
                <a:ext uri="{FF2B5EF4-FFF2-40B4-BE49-F238E27FC236}">
                  <a16:creationId xmlns:a16="http://schemas.microsoft.com/office/drawing/2014/main" id="{826831EB-3695-4375-91CC-B81AC8983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noFill/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8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606" name="Group 2934">
            <a:extLst>
              <a:ext uri="{FF2B5EF4-FFF2-40B4-BE49-F238E27FC236}">
                <a16:creationId xmlns:a16="http://schemas.microsoft.com/office/drawing/2014/main" id="{63259228-279B-4CD4-8734-759D1FA5672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530350" y="4735513"/>
            <a:ext cx="227013" cy="585787"/>
            <a:chOff x="1617" y="3322"/>
            <a:chExt cx="143" cy="369"/>
          </a:xfrm>
        </p:grpSpPr>
        <p:sp>
          <p:nvSpPr>
            <p:cNvPr id="31607" name="Freeform 2935">
              <a:extLst>
                <a:ext uri="{FF2B5EF4-FFF2-40B4-BE49-F238E27FC236}">
                  <a16:creationId xmlns:a16="http://schemas.microsoft.com/office/drawing/2014/main" id="{92EBF061-881C-4FFA-B7A6-957AFB968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3407"/>
              <a:ext cx="85" cy="284"/>
            </a:xfrm>
            <a:custGeom>
              <a:avLst/>
              <a:gdLst>
                <a:gd name="T0" fmla="*/ 85 w 85"/>
                <a:gd name="T1" fmla="*/ 284 h 284"/>
                <a:gd name="T2" fmla="*/ 85 w 85"/>
                <a:gd name="T3" fmla="*/ 85 h 284"/>
                <a:gd name="T4" fmla="*/ 0 w 85"/>
                <a:gd name="T5" fmla="*/ 0 h 284"/>
                <a:gd name="T6" fmla="*/ 0 w 85"/>
                <a:gd name="T7" fmla="*/ 199 h 284"/>
                <a:gd name="T8" fmla="*/ 85 w 8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84">
                  <a:moveTo>
                    <a:pt x="85" y="284"/>
                  </a:moveTo>
                  <a:lnTo>
                    <a:pt x="85" y="85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85" y="284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08" name="Freeform 2936">
              <a:extLst>
                <a:ext uri="{FF2B5EF4-FFF2-40B4-BE49-F238E27FC236}">
                  <a16:creationId xmlns:a16="http://schemas.microsoft.com/office/drawing/2014/main" id="{3DA03191-BFA9-4F6C-AD90-F5457A708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" y="3464"/>
              <a:ext cx="57" cy="227"/>
            </a:xfrm>
            <a:custGeom>
              <a:avLst/>
              <a:gdLst>
                <a:gd name="T0" fmla="*/ 0 w 57"/>
                <a:gd name="T1" fmla="*/ 227 h 227"/>
                <a:gd name="T2" fmla="*/ 57 w 57"/>
                <a:gd name="T3" fmla="*/ 199 h 227"/>
                <a:gd name="T4" fmla="*/ 57 w 57"/>
                <a:gd name="T5" fmla="*/ 0 h 227"/>
                <a:gd name="T6" fmla="*/ 0 w 57"/>
                <a:gd name="T7" fmla="*/ 28 h 227"/>
                <a:gd name="T8" fmla="*/ 0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0" y="227"/>
                  </a:moveTo>
                  <a:lnTo>
                    <a:pt x="57" y="199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09" name="Freeform 2937">
              <a:extLst>
                <a:ext uri="{FF2B5EF4-FFF2-40B4-BE49-F238E27FC236}">
                  <a16:creationId xmlns:a16="http://schemas.microsoft.com/office/drawing/2014/main" id="{8BEC0780-6B40-4FB9-837F-49050F8B5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3379"/>
              <a:ext cx="142" cy="113"/>
            </a:xfrm>
            <a:custGeom>
              <a:avLst/>
              <a:gdLst>
                <a:gd name="T0" fmla="*/ 142 w 142"/>
                <a:gd name="T1" fmla="*/ 85 h 113"/>
                <a:gd name="T2" fmla="*/ 57 w 142"/>
                <a:gd name="T3" fmla="*/ 0 h 113"/>
                <a:gd name="T4" fmla="*/ 0 w 142"/>
                <a:gd name="T5" fmla="*/ 28 h 113"/>
                <a:gd name="T6" fmla="*/ 85 w 142"/>
                <a:gd name="T7" fmla="*/ 113 h 113"/>
                <a:gd name="T8" fmla="*/ 142 w 142"/>
                <a:gd name="T9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42" y="85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85" y="113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610" name="Group 2938">
              <a:extLst>
                <a:ext uri="{FF2B5EF4-FFF2-40B4-BE49-F238E27FC236}">
                  <a16:creationId xmlns:a16="http://schemas.microsoft.com/office/drawing/2014/main" id="{6E9D2ED8-F6CB-4162-8A74-9574F657D1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0" y="3521"/>
              <a:ext cx="10" cy="130"/>
              <a:chOff x="1674" y="3237"/>
              <a:chExt cx="57" cy="719"/>
            </a:xfrm>
          </p:grpSpPr>
          <p:sp>
            <p:nvSpPr>
              <p:cNvPr id="31611" name="Freeform 2939">
                <a:extLst>
                  <a:ext uri="{FF2B5EF4-FFF2-40B4-BE49-F238E27FC236}">
                    <a16:creationId xmlns:a16="http://schemas.microsoft.com/office/drawing/2014/main" id="{20D99652-82D0-403C-8A31-5CACDDA81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379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2" name="Freeform 2940">
                <a:extLst>
                  <a:ext uri="{FF2B5EF4-FFF2-40B4-BE49-F238E27FC236}">
                    <a16:creationId xmlns:a16="http://schemas.microsoft.com/office/drawing/2014/main" id="{062A92B6-F550-4462-B44C-A3D426A12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521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3" name="Freeform 2941">
                <a:extLst>
                  <a:ext uri="{FF2B5EF4-FFF2-40B4-BE49-F238E27FC236}">
                    <a16:creationId xmlns:a16="http://schemas.microsoft.com/office/drawing/2014/main" id="{1A0615E3-176C-4FFB-AA35-59D2A89DB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663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4" name="Freeform 2942">
                <a:extLst>
                  <a:ext uri="{FF2B5EF4-FFF2-40B4-BE49-F238E27FC236}">
                    <a16:creationId xmlns:a16="http://schemas.microsoft.com/office/drawing/2014/main" id="{5AB46EBD-6AE7-44BC-B25E-041BE9C7B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805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5" name="Freeform 2943">
                <a:extLst>
                  <a:ext uri="{FF2B5EF4-FFF2-40B4-BE49-F238E27FC236}">
                    <a16:creationId xmlns:a16="http://schemas.microsoft.com/office/drawing/2014/main" id="{9C5B066B-32FE-461B-9FBB-49A3E5647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3237"/>
                <a:ext cx="57" cy="151"/>
              </a:xfrm>
              <a:custGeom>
                <a:avLst/>
                <a:gdLst>
                  <a:gd name="T0" fmla="*/ 0 w 57"/>
                  <a:gd name="T1" fmla="*/ 33 h 151"/>
                  <a:gd name="T2" fmla="*/ 57 w 57"/>
                  <a:gd name="T3" fmla="*/ 0 h 151"/>
                  <a:gd name="T4" fmla="*/ 57 w 57"/>
                  <a:gd name="T5" fmla="*/ 118 h 151"/>
                  <a:gd name="T6" fmla="*/ 0 w 57"/>
                  <a:gd name="T7" fmla="*/ 151 h 151"/>
                  <a:gd name="T8" fmla="*/ 0 w 57"/>
                  <a:gd name="T9" fmla="*/ 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1">
                    <a:moveTo>
                      <a:pt x="0" y="33"/>
                    </a:moveTo>
                    <a:lnTo>
                      <a:pt x="57" y="0"/>
                    </a:lnTo>
                    <a:lnTo>
                      <a:pt x="57" y="118"/>
                    </a:lnTo>
                    <a:lnTo>
                      <a:pt x="0" y="15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616" name="Freeform 2944">
              <a:extLst>
                <a:ext uri="{FF2B5EF4-FFF2-40B4-BE49-F238E27FC236}">
                  <a16:creationId xmlns:a16="http://schemas.microsoft.com/office/drawing/2014/main" id="{F3604839-62B7-49CC-A156-0D22D013A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" y="3379"/>
              <a:ext cx="142" cy="312"/>
            </a:xfrm>
            <a:custGeom>
              <a:avLst/>
              <a:gdLst>
                <a:gd name="T0" fmla="*/ 0 w 142"/>
                <a:gd name="T1" fmla="*/ 28 h 312"/>
                <a:gd name="T2" fmla="*/ 57 w 142"/>
                <a:gd name="T3" fmla="*/ 0 h 312"/>
                <a:gd name="T4" fmla="*/ 142 w 142"/>
                <a:gd name="T5" fmla="*/ 85 h 312"/>
                <a:gd name="T6" fmla="*/ 142 w 142"/>
                <a:gd name="T7" fmla="*/ 284 h 312"/>
                <a:gd name="T8" fmla="*/ 85 w 142"/>
                <a:gd name="T9" fmla="*/ 312 h 312"/>
                <a:gd name="T10" fmla="*/ 0 w 142"/>
                <a:gd name="T11" fmla="*/ 227 h 312"/>
                <a:gd name="T12" fmla="*/ 0 w 142"/>
                <a:gd name="T1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2">
                  <a:moveTo>
                    <a:pt x="0" y="28"/>
                  </a:moveTo>
                  <a:lnTo>
                    <a:pt x="57" y="0"/>
                  </a:lnTo>
                  <a:lnTo>
                    <a:pt x="142" y="85"/>
                  </a:lnTo>
                  <a:lnTo>
                    <a:pt x="142" y="284"/>
                  </a:lnTo>
                  <a:lnTo>
                    <a:pt x="85" y="312"/>
                  </a:lnTo>
                  <a:lnTo>
                    <a:pt x="0" y="227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17" name="Freeform 2945">
              <a:extLst>
                <a:ext uri="{FF2B5EF4-FFF2-40B4-BE49-F238E27FC236}">
                  <a16:creationId xmlns:a16="http://schemas.microsoft.com/office/drawing/2014/main" id="{33438514-67A2-43BF-BA06-C5169E81C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18" name="Freeform 2946">
              <a:extLst>
                <a:ext uri="{FF2B5EF4-FFF2-40B4-BE49-F238E27FC236}">
                  <a16:creationId xmlns:a16="http://schemas.microsoft.com/office/drawing/2014/main" id="{3A2F762D-E90E-4804-95E5-9ABD6E150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3322"/>
              <a:ext cx="17" cy="145"/>
            </a:xfrm>
            <a:custGeom>
              <a:avLst/>
              <a:gdLst>
                <a:gd name="T0" fmla="*/ 0 w 141"/>
                <a:gd name="T1" fmla="*/ 539 h 567"/>
                <a:gd name="T2" fmla="*/ 28 w 141"/>
                <a:gd name="T3" fmla="*/ 567 h 567"/>
                <a:gd name="T4" fmla="*/ 113 w 141"/>
                <a:gd name="T5" fmla="*/ 567 h 567"/>
                <a:gd name="T6" fmla="*/ 141 w 141"/>
                <a:gd name="T7" fmla="*/ 539 h 567"/>
                <a:gd name="T8" fmla="*/ 141 w 141"/>
                <a:gd name="T9" fmla="*/ 510 h 567"/>
                <a:gd name="T10" fmla="*/ 113 w 141"/>
                <a:gd name="T11" fmla="*/ 28 h 567"/>
                <a:gd name="T12" fmla="*/ 85 w 141"/>
                <a:gd name="T13" fmla="*/ 0 h 567"/>
                <a:gd name="T14" fmla="*/ 56 w 141"/>
                <a:gd name="T15" fmla="*/ 0 h 567"/>
                <a:gd name="T16" fmla="*/ 28 w 141"/>
                <a:gd name="T17" fmla="*/ 28 h 567"/>
                <a:gd name="T18" fmla="*/ 0 w 141"/>
                <a:gd name="T19" fmla="*/ 510 h 567"/>
                <a:gd name="T20" fmla="*/ 0 w 141"/>
                <a:gd name="T21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567">
                  <a:moveTo>
                    <a:pt x="0" y="539"/>
                  </a:moveTo>
                  <a:lnTo>
                    <a:pt x="28" y="567"/>
                  </a:lnTo>
                  <a:lnTo>
                    <a:pt x="113" y="567"/>
                  </a:lnTo>
                  <a:lnTo>
                    <a:pt x="141" y="539"/>
                  </a:lnTo>
                  <a:lnTo>
                    <a:pt x="141" y="51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510"/>
                  </a:lnTo>
                  <a:lnTo>
                    <a:pt x="0" y="539"/>
                  </a:lnTo>
                  <a:close/>
                </a:path>
              </a:pathLst>
            </a:custGeom>
            <a:noFill/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619" name="Group 2947">
            <a:extLst>
              <a:ext uri="{FF2B5EF4-FFF2-40B4-BE49-F238E27FC236}">
                <a16:creationId xmlns:a16="http://schemas.microsoft.com/office/drawing/2014/main" id="{F1D4A500-7C25-4B13-A93D-7BE60345176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073275" y="955675"/>
            <a:ext cx="674688" cy="539750"/>
            <a:chOff x="1589" y="629"/>
            <a:chExt cx="425" cy="340"/>
          </a:xfrm>
        </p:grpSpPr>
        <p:sp>
          <p:nvSpPr>
            <p:cNvPr id="31620" name="Freeform 2948">
              <a:extLst>
                <a:ext uri="{FF2B5EF4-FFF2-40B4-BE49-F238E27FC236}">
                  <a16:creationId xmlns:a16="http://schemas.microsoft.com/office/drawing/2014/main" id="{4C60368C-60EE-4A21-B891-1095E5EC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62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21" name="Freeform 2949">
              <a:extLst>
                <a:ext uri="{FF2B5EF4-FFF2-40B4-BE49-F238E27FC236}">
                  <a16:creationId xmlns:a16="http://schemas.microsoft.com/office/drawing/2014/main" id="{208166FE-8849-458F-8FEB-6FB388F1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77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22" name="Freeform 2950">
              <a:extLst>
                <a:ext uri="{FF2B5EF4-FFF2-40B4-BE49-F238E27FC236}">
                  <a16:creationId xmlns:a16="http://schemas.microsoft.com/office/drawing/2014/main" id="{10CA9827-4DF4-4D4D-B28D-9DEE05FC2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" y="77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23" name="Freeform 2951">
              <a:extLst>
                <a:ext uri="{FF2B5EF4-FFF2-40B4-BE49-F238E27FC236}">
                  <a16:creationId xmlns:a16="http://schemas.microsoft.com/office/drawing/2014/main" id="{52D8988A-31E7-4051-AD0A-B7C265504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62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333333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624" name="Group 2952">
              <a:extLst>
                <a:ext uri="{FF2B5EF4-FFF2-40B4-BE49-F238E27FC236}">
                  <a16:creationId xmlns:a16="http://schemas.microsoft.com/office/drawing/2014/main" id="{335ECF51-F167-4355-8210-20D135A0E8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796"/>
              <a:ext cx="227" cy="143"/>
              <a:chOff x="1901" y="1083"/>
              <a:chExt cx="312" cy="196"/>
            </a:xfrm>
          </p:grpSpPr>
          <p:grpSp>
            <p:nvGrpSpPr>
              <p:cNvPr id="31625" name="Group 2953">
                <a:extLst>
                  <a:ext uri="{FF2B5EF4-FFF2-40B4-BE49-F238E27FC236}">
                    <a16:creationId xmlns:a16="http://schemas.microsoft.com/office/drawing/2014/main" id="{5620EDFF-7659-4527-9705-1B44995D3E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1168"/>
                <a:ext cx="142" cy="111"/>
                <a:chOff x="2326" y="862"/>
                <a:chExt cx="142" cy="111"/>
              </a:xfrm>
            </p:grpSpPr>
            <p:grpSp>
              <p:nvGrpSpPr>
                <p:cNvPr id="31626" name="Group 2954">
                  <a:extLst>
                    <a:ext uri="{FF2B5EF4-FFF2-40B4-BE49-F238E27FC236}">
                      <a16:creationId xmlns:a16="http://schemas.microsoft.com/office/drawing/2014/main" id="{151B584F-DE60-4E02-BD62-A018712998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627" name="Freeform 2955">
                    <a:extLst>
                      <a:ext uri="{FF2B5EF4-FFF2-40B4-BE49-F238E27FC236}">
                        <a16:creationId xmlns:a16="http://schemas.microsoft.com/office/drawing/2014/main" id="{6DBBDFFB-8C98-4F17-95E8-32CCA7DB06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28" name="Freeform 2956">
                    <a:extLst>
                      <a:ext uri="{FF2B5EF4-FFF2-40B4-BE49-F238E27FC236}">
                        <a16:creationId xmlns:a16="http://schemas.microsoft.com/office/drawing/2014/main" id="{8F8CA727-95B1-479A-B6D5-EC66F4C9AD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29" name="Freeform 2957">
                    <a:extLst>
                      <a:ext uri="{FF2B5EF4-FFF2-40B4-BE49-F238E27FC236}">
                        <a16:creationId xmlns:a16="http://schemas.microsoft.com/office/drawing/2014/main" id="{64BB4A9C-08C3-49B9-BC5B-3C549211C4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0" name="Freeform 2958">
                    <a:extLst>
                      <a:ext uri="{FF2B5EF4-FFF2-40B4-BE49-F238E27FC236}">
                        <a16:creationId xmlns:a16="http://schemas.microsoft.com/office/drawing/2014/main" id="{1F3912C4-FB9D-4430-9828-9672127C5B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1" name="Freeform 2959">
                    <a:extLst>
                      <a:ext uri="{FF2B5EF4-FFF2-40B4-BE49-F238E27FC236}">
                        <a16:creationId xmlns:a16="http://schemas.microsoft.com/office/drawing/2014/main" id="{B82ADBBD-93BD-487B-8F9D-DD0B3D0874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2" name="Freeform 2960">
                    <a:extLst>
                      <a:ext uri="{FF2B5EF4-FFF2-40B4-BE49-F238E27FC236}">
                        <a16:creationId xmlns:a16="http://schemas.microsoft.com/office/drawing/2014/main" id="{8DBB1898-660E-4CEB-B20F-0748F90AAE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3" name="Freeform 2961">
                    <a:extLst>
                      <a:ext uri="{FF2B5EF4-FFF2-40B4-BE49-F238E27FC236}">
                        <a16:creationId xmlns:a16="http://schemas.microsoft.com/office/drawing/2014/main" id="{AF9B0EF3-3C31-480E-AEAE-712AC081A6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4" name="Freeform 2962">
                    <a:extLst>
                      <a:ext uri="{FF2B5EF4-FFF2-40B4-BE49-F238E27FC236}">
                        <a16:creationId xmlns:a16="http://schemas.microsoft.com/office/drawing/2014/main" id="{F3F71ABD-269D-417F-9B81-6401AC7295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5" name="Freeform 2963">
                    <a:extLst>
                      <a:ext uri="{FF2B5EF4-FFF2-40B4-BE49-F238E27FC236}">
                        <a16:creationId xmlns:a16="http://schemas.microsoft.com/office/drawing/2014/main" id="{74119F4E-48C0-4A58-A1FD-06DC3089B3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6" name="Freeform 2964">
                    <a:extLst>
                      <a:ext uri="{FF2B5EF4-FFF2-40B4-BE49-F238E27FC236}">
                        <a16:creationId xmlns:a16="http://schemas.microsoft.com/office/drawing/2014/main" id="{A4141C03-540C-4F1F-9AFB-D274412678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637" name="Group 2965">
                  <a:extLst>
                    <a:ext uri="{FF2B5EF4-FFF2-40B4-BE49-F238E27FC236}">
                      <a16:creationId xmlns:a16="http://schemas.microsoft.com/office/drawing/2014/main" id="{37A3FFEE-30CC-4BC5-B1D3-665CEC00E2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638" name="Freeform 2966">
                    <a:extLst>
                      <a:ext uri="{FF2B5EF4-FFF2-40B4-BE49-F238E27FC236}">
                        <a16:creationId xmlns:a16="http://schemas.microsoft.com/office/drawing/2014/main" id="{CF717C41-C6E1-49D6-B87D-6FD7FA67F5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39" name="Freeform 2967">
                    <a:extLst>
                      <a:ext uri="{FF2B5EF4-FFF2-40B4-BE49-F238E27FC236}">
                        <a16:creationId xmlns:a16="http://schemas.microsoft.com/office/drawing/2014/main" id="{E50B8AB7-378C-4929-B277-9AA087EC08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0" name="Freeform 2968">
                    <a:extLst>
                      <a:ext uri="{FF2B5EF4-FFF2-40B4-BE49-F238E27FC236}">
                        <a16:creationId xmlns:a16="http://schemas.microsoft.com/office/drawing/2014/main" id="{C03EFF63-DCD1-4812-AE8D-FF1747284E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1" name="Freeform 2969">
                    <a:extLst>
                      <a:ext uri="{FF2B5EF4-FFF2-40B4-BE49-F238E27FC236}">
                        <a16:creationId xmlns:a16="http://schemas.microsoft.com/office/drawing/2014/main" id="{3A14D711-796E-4FEA-BF95-0E1D8E6836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2" name="Freeform 2970">
                    <a:extLst>
                      <a:ext uri="{FF2B5EF4-FFF2-40B4-BE49-F238E27FC236}">
                        <a16:creationId xmlns:a16="http://schemas.microsoft.com/office/drawing/2014/main" id="{B4892252-1150-41BA-88A1-F3AD236E42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3" name="Freeform 2971">
                    <a:extLst>
                      <a:ext uri="{FF2B5EF4-FFF2-40B4-BE49-F238E27FC236}">
                        <a16:creationId xmlns:a16="http://schemas.microsoft.com/office/drawing/2014/main" id="{78B2995E-B388-46A3-B171-2AEFB04447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4" name="Freeform 2972">
                    <a:extLst>
                      <a:ext uri="{FF2B5EF4-FFF2-40B4-BE49-F238E27FC236}">
                        <a16:creationId xmlns:a16="http://schemas.microsoft.com/office/drawing/2014/main" id="{BD53C921-99CA-446F-809C-1664CD025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5" name="Freeform 2973">
                    <a:extLst>
                      <a:ext uri="{FF2B5EF4-FFF2-40B4-BE49-F238E27FC236}">
                        <a16:creationId xmlns:a16="http://schemas.microsoft.com/office/drawing/2014/main" id="{3C911F53-0E8E-4270-9C47-6E9F66E3BD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6" name="Freeform 2974">
                    <a:extLst>
                      <a:ext uri="{FF2B5EF4-FFF2-40B4-BE49-F238E27FC236}">
                        <a16:creationId xmlns:a16="http://schemas.microsoft.com/office/drawing/2014/main" id="{EE075387-D1DA-4925-8666-D373E0D207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47" name="Freeform 2975">
                    <a:extLst>
                      <a:ext uri="{FF2B5EF4-FFF2-40B4-BE49-F238E27FC236}">
                        <a16:creationId xmlns:a16="http://schemas.microsoft.com/office/drawing/2014/main" id="{74ABBD80-2DB7-4896-BC87-F801D719D7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648" name="Group 2976">
                <a:extLst>
                  <a:ext uri="{FF2B5EF4-FFF2-40B4-BE49-F238E27FC236}">
                    <a16:creationId xmlns:a16="http://schemas.microsoft.com/office/drawing/2014/main" id="{1BFB0372-7704-4216-8088-6DA8C407F6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1" y="1083"/>
                <a:ext cx="142" cy="111"/>
                <a:chOff x="2326" y="862"/>
                <a:chExt cx="142" cy="111"/>
              </a:xfrm>
            </p:grpSpPr>
            <p:grpSp>
              <p:nvGrpSpPr>
                <p:cNvPr id="31649" name="Group 2977">
                  <a:extLst>
                    <a:ext uri="{FF2B5EF4-FFF2-40B4-BE49-F238E27FC236}">
                      <a16:creationId xmlns:a16="http://schemas.microsoft.com/office/drawing/2014/main" id="{97D3B613-D81E-4102-AEEE-3685CA0CEF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650" name="Freeform 2978">
                    <a:extLst>
                      <a:ext uri="{FF2B5EF4-FFF2-40B4-BE49-F238E27FC236}">
                        <a16:creationId xmlns:a16="http://schemas.microsoft.com/office/drawing/2014/main" id="{3AFACD20-18CA-4B03-906B-4C6609EA5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1" name="Freeform 2979">
                    <a:extLst>
                      <a:ext uri="{FF2B5EF4-FFF2-40B4-BE49-F238E27FC236}">
                        <a16:creationId xmlns:a16="http://schemas.microsoft.com/office/drawing/2014/main" id="{6E02FD27-BE33-42CB-9F8A-EB6E71FEA3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2" name="Freeform 2980">
                    <a:extLst>
                      <a:ext uri="{FF2B5EF4-FFF2-40B4-BE49-F238E27FC236}">
                        <a16:creationId xmlns:a16="http://schemas.microsoft.com/office/drawing/2014/main" id="{5A846764-68AC-47E1-8C74-4015ABDCD0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3" name="Freeform 2981">
                    <a:extLst>
                      <a:ext uri="{FF2B5EF4-FFF2-40B4-BE49-F238E27FC236}">
                        <a16:creationId xmlns:a16="http://schemas.microsoft.com/office/drawing/2014/main" id="{067C0D60-7099-4F21-8A22-672BF0E22F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4" name="Freeform 2982">
                    <a:extLst>
                      <a:ext uri="{FF2B5EF4-FFF2-40B4-BE49-F238E27FC236}">
                        <a16:creationId xmlns:a16="http://schemas.microsoft.com/office/drawing/2014/main" id="{B228560E-BCA7-45F3-BC8C-C70E62179A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5" name="Freeform 2983">
                    <a:extLst>
                      <a:ext uri="{FF2B5EF4-FFF2-40B4-BE49-F238E27FC236}">
                        <a16:creationId xmlns:a16="http://schemas.microsoft.com/office/drawing/2014/main" id="{E8B5319B-3561-4251-8C8D-E8451980D2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6" name="Freeform 2984">
                    <a:extLst>
                      <a:ext uri="{FF2B5EF4-FFF2-40B4-BE49-F238E27FC236}">
                        <a16:creationId xmlns:a16="http://schemas.microsoft.com/office/drawing/2014/main" id="{A9E2A7AF-10A1-45B2-B558-47F8D0852C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7" name="Freeform 2985">
                    <a:extLst>
                      <a:ext uri="{FF2B5EF4-FFF2-40B4-BE49-F238E27FC236}">
                        <a16:creationId xmlns:a16="http://schemas.microsoft.com/office/drawing/2014/main" id="{76C3BB38-FE77-439E-9301-0949FDD4CE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8" name="Freeform 2986">
                    <a:extLst>
                      <a:ext uri="{FF2B5EF4-FFF2-40B4-BE49-F238E27FC236}">
                        <a16:creationId xmlns:a16="http://schemas.microsoft.com/office/drawing/2014/main" id="{06A0FE8C-49D7-42C5-A6CB-F36EFCF9DF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59" name="Freeform 2987">
                    <a:extLst>
                      <a:ext uri="{FF2B5EF4-FFF2-40B4-BE49-F238E27FC236}">
                        <a16:creationId xmlns:a16="http://schemas.microsoft.com/office/drawing/2014/main" id="{95E79654-F151-4549-8829-EE858793BF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660" name="Group 2988">
                  <a:extLst>
                    <a:ext uri="{FF2B5EF4-FFF2-40B4-BE49-F238E27FC236}">
                      <a16:creationId xmlns:a16="http://schemas.microsoft.com/office/drawing/2014/main" id="{23787597-DE3C-4F55-96BE-FD39131D96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661" name="Freeform 2989">
                    <a:extLst>
                      <a:ext uri="{FF2B5EF4-FFF2-40B4-BE49-F238E27FC236}">
                        <a16:creationId xmlns:a16="http://schemas.microsoft.com/office/drawing/2014/main" id="{86550961-088F-464F-8E13-124B7FD734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2" name="Freeform 2990">
                    <a:extLst>
                      <a:ext uri="{FF2B5EF4-FFF2-40B4-BE49-F238E27FC236}">
                        <a16:creationId xmlns:a16="http://schemas.microsoft.com/office/drawing/2014/main" id="{FB44B10A-C667-4020-BBA6-CBF183F461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3" name="Freeform 2991">
                    <a:extLst>
                      <a:ext uri="{FF2B5EF4-FFF2-40B4-BE49-F238E27FC236}">
                        <a16:creationId xmlns:a16="http://schemas.microsoft.com/office/drawing/2014/main" id="{46C69733-DBDA-4F6C-84A3-E88160FF2C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4" name="Freeform 2992">
                    <a:extLst>
                      <a:ext uri="{FF2B5EF4-FFF2-40B4-BE49-F238E27FC236}">
                        <a16:creationId xmlns:a16="http://schemas.microsoft.com/office/drawing/2014/main" id="{EFEBEA2F-C545-4876-92A3-9773AD1E42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5" name="Freeform 2993">
                    <a:extLst>
                      <a:ext uri="{FF2B5EF4-FFF2-40B4-BE49-F238E27FC236}">
                        <a16:creationId xmlns:a16="http://schemas.microsoft.com/office/drawing/2014/main" id="{77032E47-2C46-49BD-8C78-57BDE6285D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6" name="Freeform 2994">
                    <a:extLst>
                      <a:ext uri="{FF2B5EF4-FFF2-40B4-BE49-F238E27FC236}">
                        <a16:creationId xmlns:a16="http://schemas.microsoft.com/office/drawing/2014/main" id="{C8ADFDD7-D54A-4BFD-B417-DA00B93041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7" name="Freeform 2995">
                    <a:extLst>
                      <a:ext uri="{FF2B5EF4-FFF2-40B4-BE49-F238E27FC236}">
                        <a16:creationId xmlns:a16="http://schemas.microsoft.com/office/drawing/2014/main" id="{E471D444-7903-4EA1-A0EF-0B93916154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8" name="Freeform 2996">
                    <a:extLst>
                      <a:ext uri="{FF2B5EF4-FFF2-40B4-BE49-F238E27FC236}">
                        <a16:creationId xmlns:a16="http://schemas.microsoft.com/office/drawing/2014/main" id="{A2D8FDB7-A3E6-46D7-84C8-20A2A28599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69" name="Freeform 2997">
                    <a:extLst>
                      <a:ext uri="{FF2B5EF4-FFF2-40B4-BE49-F238E27FC236}">
                        <a16:creationId xmlns:a16="http://schemas.microsoft.com/office/drawing/2014/main" id="{1EEE49D2-9D9F-4FD9-AC23-30D307822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70" name="Freeform 2998">
                    <a:extLst>
                      <a:ext uri="{FF2B5EF4-FFF2-40B4-BE49-F238E27FC236}">
                        <a16:creationId xmlns:a16="http://schemas.microsoft.com/office/drawing/2014/main" id="{9FC5FFE6-6CFC-4562-99C4-98F547AA98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1671" name="Group 2999">
            <a:extLst>
              <a:ext uri="{FF2B5EF4-FFF2-40B4-BE49-F238E27FC236}">
                <a16:creationId xmlns:a16="http://schemas.microsoft.com/office/drawing/2014/main" id="{B921D75E-A5C0-4FB0-BB00-1222AA72BDE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352550" y="955675"/>
            <a:ext cx="674688" cy="539750"/>
            <a:chOff x="2043" y="629"/>
            <a:chExt cx="425" cy="340"/>
          </a:xfrm>
        </p:grpSpPr>
        <p:sp>
          <p:nvSpPr>
            <p:cNvPr id="31672" name="Freeform 3000">
              <a:extLst>
                <a:ext uri="{FF2B5EF4-FFF2-40B4-BE49-F238E27FC236}">
                  <a16:creationId xmlns:a16="http://schemas.microsoft.com/office/drawing/2014/main" id="{FF346E39-FAA7-415B-9941-EFDADB62F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629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73" name="Freeform 3001">
              <a:extLst>
                <a:ext uri="{FF2B5EF4-FFF2-40B4-BE49-F238E27FC236}">
                  <a16:creationId xmlns:a16="http://schemas.microsoft.com/office/drawing/2014/main" id="{24E2DCF4-040A-4302-BC7F-CC958E997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770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74" name="Freeform 3002">
              <a:extLst>
                <a:ext uri="{FF2B5EF4-FFF2-40B4-BE49-F238E27FC236}">
                  <a16:creationId xmlns:a16="http://schemas.microsoft.com/office/drawing/2014/main" id="{49F088CE-A614-4CE6-B21A-274490C9D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770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75" name="Freeform 3003">
              <a:extLst>
                <a:ext uri="{FF2B5EF4-FFF2-40B4-BE49-F238E27FC236}">
                  <a16:creationId xmlns:a16="http://schemas.microsoft.com/office/drawing/2014/main" id="{BF30857D-1CC6-4038-8597-177C4552D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629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rgbClr val="333399">
                <a:alpha val="5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676" name="Group 3004">
              <a:extLst>
                <a:ext uri="{FF2B5EF4-FFF2-40B4-BE49-F238E27FC236}">
                  <a16:creationId xmlns:a16="http://schemas.microsoft.com/office/drawing/2014/main" id="{2EC21A35-E81B-4E9E-852A-AFF7313CDF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796"/>
              <a:ext cx="227" cy="143"/>
              <a:chOff x="1901" y="1083"/>
              <a:chExt cx="312" cy="196"/>
            </a:xfrm>
          </p:grpSpPr>
          <p:grpSp>
            <p:nvGrpSpPr>
              <p:cNvPr id="31677" name="Group 3005">
                <a:extLst>
                  <a:ext uri="{FF2B5EF4-FFF2-40B4-BE49-F238E27FC236}">
                    <a16:creationId xmlns:a16="http://schemas.microsoft.com/office/drawing/2014/main" id="{49DACB76-28E5-4877-90A8-1CCA3A28CB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1168"/>
                <a:ext cx="142" cy="111"/>
                <a:chOff x="2326" y="862"/>
                <a:chExt cx="142" cy="111"/>
              </a:xfrm>
            </p:grpSpPr>
            <p:grpSp>
              <p:nvGrpSpPr>
                <p:cNvPr id="31678" name="Group 3006">
                  <a:extLst>
                    <a:ext uri="{FF2B5EF4-FFF2-40B4-BE49-F238E27FC236}">
                      <a16:creationId xmlns:a16="http://schemas.microsoft.com/office/drawing/2014/main" id="{15EA6855-218F-491A-8BA6-6D8CFE4847D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679" name="Freeform 3007">
                    <a:extLst>
                      <a:ext uri="{FF2B5EF4-FFF2-40B4-BE49-F238E27FC236}">
                        <a16:creationId xmlns:a16="http://schemas.microsoft.com/office/drawing/2014/main" id="{06703D7B-A237-4D2B-AE81-B0690FE6B54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0" name="Freeform 3008">
                    <a:extLst>
                      <a:ext uri="{FF2B5EF4-FFF2-40B4-BE49-F238E27FC236}">
                        <a16:creationId xmlns:a16="http://schemas.microsoft.com/office/drawing/2014/main" id="{C9B898A6-ECEB-47A7-914A-5CF64232A3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1" name="Freeform 3009">
                    <a:extLst>
                      <a:ext uri="{FF2B5EF4-FFF2-40B4-BE49-F238E27FC236}">
                        <a16:creationId xmlns:a16="http://schemas.microsoft.com/office/drawing/2014/main" id="{728B195A-3A01-4105-A86D-D4BB56C3F3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2" name="Freeform 3010">
                    <a:extLst>
                      <a:ext uri="{FF2B5EF4-FFF2-40B4-BE49-F238E27FC236}">
                        <a16:creationId xmlns:a16="http://schemas.microsoft.com/office/drawing/2014/main" id="{5CA52069-50EB-4177-9EB6-3AFF78A03A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3" name="Freeform 3011">
                    <a:extLst>
                      <a:ext uri="{FF2B5EF4-FFF2-40B4-BE49-F238E27FC236}">
                        <a16:creationId xmlns:a16="http://schemas.microsoft.com/office/drawing/2014/main" id="{B7A3BAB9-D79F-42AC-9035-266A7ACDD3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4" name="Freeform 3012">
                    <a:extLst>
                      <a:ext uri="{FF2B5EF4-FFF2-40B4-BE49-F238E27FC236}">
                        <a16:creationId xmlns:a16="http://schemas.microsoft.com/office/drawing/2014/main" id="{B2FBED30-9739-406C-84EE-13876938F4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5" name="Freeform 3013">
                    <a:extLst>
                      <a:ext uri="{FF2B5EF4-FFF2-40B4-BE49-F238E27FC236}">
                        <a16:creationId xmlns:a16="http://schemas.microsoft.com/office/drawing/2014/main" id="{0112ABDA-8575-4AE0-953A-C0292DCB3F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6" name="Freeform 3014">
                    <a:extLst>
                      <a:ext uri="{FF2B5EF4-FFF2-40B4-BE49-F238E27FC236}">
                        <a16:creationId xmlns:a16="http://schemas.microsoft.com/office/drawing/2014/main" id="{B1A04B45-2A04-4FD4-80C8-3A8B00EC77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7" name="Freeform 3015">
                    <a:extLst>
                      <a:ext uri="{FF2B5EF4-FFF2-40B4-BE49-F238E27FC236}">
                        <a16:creationId xmlns:a16="http://schemas.microsoft.com/office/drawing/2014/main" id="{C7C4571E-2514-4163-8419-0D488868EA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88" name="Freeform 3016">
                    <a:extLst>
                      <a:ext uri="{FF2B5EF4-FFF2-40B4-BE49-F238E27FC236}">
                        <a16:creationId xmlns:a16="http://schemas.microsoft.com/office/drawing/2014/main" id="{BA24306A-EF3D-4447-973F-423A509D8E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689" name="Group 3017">
                  <a:extLst>
                    <a:ext uri="{FF2B5EF4-FFF2-40B4-BE49-F238E27FC236}">
                      <a16:creationId xmlns:a16="http://schemas.microsoft.com/office/drawing/2014/main" id="{9E7D73D4-0E99-4F80-AF5C-06C928B32A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690" name="Freeform 3018">
                    <a:extLst>
                      <a:ext uri="{FF2B5EF4-FFF2-40B4-BE49-F238E27FC236}">
                        <a16:creationId xmlns:a16="http://schemas.microsoft.com/office/drawing/2014/main" id="{19E84B98-A1FE-448E-9F31-A3098C1CFE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1" name="Freeform 3019">
                    <a:extLst>
                      <a:ext uri="{FF2B5EF4-FFF2-40B4-BE49-F238E27FC236}">
                        <a16:creationId xmlns:a16="http://schemas.microsoft.com/office/drawing/2014/main" id="{0EC79EE2-79F2-44A1-A0DA-036AE7233B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2" name="Freeform 3020">
                    <a:extLst>
                      <a:ext uri="{FF2B5EF4-FFF2-40B4-BE49-F238E27FC236}">
                        <a16:creationId xmlns:a16="http://schemas.microsoft.com/office/drawing/2014/main" id="{08643673-1628-4ADB-8EE6-37CD3481CA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3" name="Freeform 3021">
                    <a:extLst>
                      <a:ext uri="{FF2B5EF4-FFF2-40B4-BE49-F238E27FC236}">
                        <a16:creationId xmlns:a16="http://schemas.microsoft.com/office/drawing/2014/main" id="{7697A2E9-EAB2-4EA0-B31D-433637741D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4" name="Freeform 3022">
                    <a:extLst>
                      <a:ext uri="{FF2B5EF4-FFF2-40B4-BE49-F238E27FC236}">
                        <a16:creationId xmlns:a16="http://schemas.microsoft.com/office/drawing/2014/main" id="{3819CBB4-7034-489D-A487-027C2B3424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5" name="Freeform 3023">
                    <a:extLst>
                      <a:ext uri="{FF2B5EF4-FFF2-40B4-BE49-F238E27FC236}">
                        <a16:creationId xmlns:a16="http://schemas.microsoft.com/office/drawing/2014/main" id="{A966896E-D1EA-4CC2-8690-B98C4AA88F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6" name="Freeform 3024">
                    <a:extLst>
                      <a:ext uri="{FF2B5EF4-FFF2-40B4-BE49-F238E27FC236}">
                        <a16:creationId xmlns:a16="http://schemas.microsoft.com/office/drawing/2014/main" id="{89FC5ED0-B5F1-446D-8394-D4DA011635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7" name="Freeform 3025">
                    <a:extLst>
                      <a:ext uri="{FF2B5EF4-FFF2-40B4-BE49-F238E27FC236}">
                        <a16:creationId xmlns:a16="http://schemas.microsoft.com/office/drawing/2014/main" id="{9B677EBB-FC40-471F-9561-17B99E8F57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8" name="Freeform 3026">
                    <a:extLst>
                      <a:ext uri="{FF2B5EF4-FFF2-40B4-BE49-F238E27FC236}">
                        <a16:creationId xmlns:a16="http://schemas.microsoft.com/office/drawing/2014/main" id="{AB24D20B-0362-4B16-87EC-0B87853141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99" name="Freeform 3027">
                    <a:extLst>
                      <a:ext uri="{FF2B5EF4-FFF2-40B4-BE49-F238E27FC236}">
                        <a16:creationId xmlns:a16="http://schemas.microsoft.com/office/drawing/2014/main" id="{4AFC6A9D-EE7F-451E-8A5A-B67338770D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700" name="Group 3028">
                <a:extLst>
                  <a:ext uri="{FF2B5EF4-FFF2-40B4-BE49-F238E27FC236}">
                    <a16:creationId xmlns:a16="http://schemas.microsoft.com/office/drawing/2014/main" id="{5AD9FBCD-572C-4941-A376-A0AED4B51B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1" y="1083"/>
                <a:ext cx="142" cy="111"/>
                <a:chOff x="2326" y="862"/>
                <a:chExt cx="142" cy="111"/>
              </a:xfrm>
            </p:grpSpPr>
            <p:grpSp>
              <p:nvGrpSpPr>
                <p:cNvPr id="31701" name="Group 3029">
                  <a:extLst>
                    <a:ext uri="{FF2B5EF4-FFF2-40B4-BE49-F238E27FC236}">
                      <a16:creationId xmlns:a16="http://schemas.microsoft.com/office/drawing/2014/main" id="{7F906C38-3F88-41D8-891B-BC5001346F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702" name="Freeform 3030">
                    <a:extLst>
                      <a:ext uri="{FF2B5EF4-FFF2-40B4-BE49-F238E27FC236}">
                        <a16:creationId xmlns:a16="http://schemas.microsoft.com/office/drawing/2014/main" id="{B31A9404-79CB-4274-AF5B-5E6ECC36DB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3" name="Freeform 3031">
                    <a:extLst>
                      <a:ext uri="{FF2B5EF4-FFF2-40B4-BE49-F238E27FC236}">
                        <a16:creationId xmlns:a16="http://schemas.microsoft.com/office/drawing/2014/main" id="{0669A09B-C662-4161-9944-B45C3C12CC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4" name="Freeform 3032">
                    <a:extLst>
                      <a:ext uri="{FF2B5EF4-FFF2-40B4-BE49-F238E27FC236}">
                        <a16:creationId xmlns:a16="http://schemas.microsoft.com/office/drawing/2014/main" id="{01F56420-BB05-453D-9860-7A0A51F09A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5" name="Freeform 3033">
                    <a:extLst>
                      <a:ext uri="{FF2B5EF4-FFF2-40B4-BE49-F238E27FC236}">
                        <a16:creationId xmlns:a16="http://schemas.microsoft.com/office/drawing/2014/main" id="{44CA29F7-1602-4A65-BCA3-31D930E0D5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6" name="Freeform 3034">
                    <a:extLst>
                      <a:ext uri="{FF2B5EF4-FFF2-40B4-BE49-F238E27FC236}">
                        <a16:creationId xmlns:a16="http://schemas.microsoft.com/office/drawing/2014/main" id="{8F9152C7-E2AE-45C0-96B8-E087555CC4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7" name="Freeform 3035">
                    <a:extLst>
                      <a:ext uri="{FF2B5EF4-FFF2-40B4-BE49-F238E27FC236}">
                        <a16:creationId xmlns:a16="http://schemas.microsoft.com/office/drawing/2014/main" id="{DBB968B8-26EA-4B4E-97B8-0E9CC1BE76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8" name="Freeform 3036">
                    <a:extLst>
                      <a:ext uri="{FF2B5EF4-FFF2-40B4-BE49-F238E27FC236}">
                        <a16:creationId xmlns:a16="http://schemas.microsoft.com/office/drawing/2014/main" id="{366E8A34-CEC7-41D0-B3BA-624F767E43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09" name="Freeform 3037">
                    <a:extLst>
                      <a:ext uri="{FF2B5EF4-FFF2-40B4-BE49-F238E27FC236}">
                        <a16:creationId xmlns:a16="http://schemas.microsoft.com/office/drawing/2014/main" id="{C83B2456-1AAF-4D05-AA9A-A84D1A2CC3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0" name="Freeform 3038">
                    <a:extLst>
                      <a:ext uri="{FF2B5EF4-FFF2-40B4-BE49-F238E27FC236}">
                        <a16:creationId xmlns:a16="http://schemas.microsoft.com/office/drawing/2014/main" id="{36561436-16C5-4C3A-BA11-E0D3DAE546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1" name="Freeform 3039">
                    <a:extLst>
                      <a:ext uri="{FF2B5EF4-FFF2-40B4-BE49-F238E27FC236}">
                        <a16:creationId xmlns:a16="http://schemas.microsoft.com/office/drawing/2014/main" id="{398410AB-50A9-4371-B631-1083FB0B01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712" name="Group 3040">
                  <a:extLst>
                    <a:ext uri="{FF2B5EF4-FFF2-40B4-BE49-F238E27FC236}">
                      <a16:creationId xmlns:a16="http://schemas.microsoft.com/office/drawing/2014/main" id="{B68FABD2-E730-41DE-9011-5D116D7A1CA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713" name="Freeform 3041">
                    <a:extLst>
                      <a:ext uri="{FF2B5EF4-FFF2-40B4-BE49-F238E27FC236}">
                        <a16:creationId xmlns:a16="http://schemas.microsoft.com/office/drawing/2014/main" id="{81970D16-605F-450B-A8D4-B49545D3F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4" name="Freeform 3042">
                    <a:extLst>
                      <a:ext uri="{FF2B5EF4-FFF2-40B4-BE49-F238E27FC236}">
                        <a16:creationId xmlns:a16="http://schemas.microsoft.com/office/drawing/2014/main" id="{E0DE7851-10FF-48D7-A00F-EE01B69E52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5" name="Freeform 3043">
                    <a:extLst>
                      <a:ext uri="{FF2B5EF4-FFF2-40B4-BE49-F238E27FC236}">
                        <a16:creationId xmlns:a16="http://schemas.microsoft.com/office/drawing/2014/main" id="{184546EF-63B5-4EB0-AC79-30FE97F584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6" name="Freeform 3044">
                    <a:extLst>
                      <a:ext uri="{FF2B5EF4-FFF2-40B4-BE49-F238E27FC236}">
                        <a16:creationId xmlns:a16="http://schemas.microsoft.com/office/drawing/2014/main" id="{07CF6AC8-C8CE-4ACF-9837-25883A6DE0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7" name="Freeform 3045">
                    <a:extLst>
                      <a:ext uri="{FF2B5EF4-FFF2-40B4-BE49-F238E27FC236}">
                        <a16:creationId xmlns:a16="http://schemas.microsoft.com/office/drawing/2014/main" id="{BAE308E9-7544-46DC-9AC7-2C85335FD5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8" name="Freeform 3046">
                    <a:extLst>
                      <a:ext uri="{FF2B5EF4-FFF2-40B4-BE49-F238E27FC236}">
                        <a16:creationId xmlns:a16="http://schemas.microsoft.com/office/drawing/2014/main" id="{4504E006-7617-4B89-9557-E59CA79744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19" name="Freeform 3047">
                    <a:extLst>
                      <a:ext uri="{FF2B5EF4-FFF2-40B4-BE49-F238E27FC236}">
                        <a16:creationId xmlns:a16="http://schemas.microsoft.com/office/drawing/2014/main" id="{F6C69976-76A7-4CC4-8316-F4ACAFD59A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20" name="Freeform 3048">
                    <a:extLst>
                      <a:ext uri="{FF2B5EF4-FFF2-40B4-BE49-F238E27FC236}">
                        <a16:creationId xmlns:a16="http://schemas.microsoft.com/office/drawing/2014/main" id="{676D8D97-04FA-4065-A443-65033C8F93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21" name="Freeform 3049">
                    <a:extLst>
                      <a:ext uri="{FF2B5EF4-FFF2-40B4-BE49-F238E27FC236}">
                        <a16:creationId xmlns:a16="http://schemas.microsoft.com/office/drawing/2014/main" id="{BDA80250-C0D7-4F61-91AE-66042D3C73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22" name="Freeform 3050">
                    <a:extLst>
                      <a:ext uri="{FF2B5EF4-FFF2-40B4-BE49-F238E27FC236}">
                        <a16:creationId xmlns:a16="http://schemas.microsoft.com/office/drawing/2014/main" id="{1454C31C-B915-4D7C-B11E-615F2A3FB1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1723" name="Group 3051">
            <a:extLst>
              <a:ext uri="{FF2B5EF4-FFF2-40B4-BE49-F238E27FC236}">
                <a16:creationId xmlns:a16="http://schemas.microsoft.com/office/drawing/2014/main" id="{44F1AE1C-0AF6-4611-BA1B-94C5A231CA1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3413" y="957263"/>
            <a:ext cx="674687" cy="539750"/>
            <a:chOff x="2496" y="630"/>
            <a:chExt cx="425" cy="340"/>
          </a:xfrm>
        </p:grpSpPr>
        <p:sp>
          <p:nvSpPr>
            <p:cNvPr id="31724" name="Freeform 3052">
              <a:extLst>
                <a:ext uri="{FF2B5EF4-FFF2-40B4-BE49-F238E27FC236}">
                  <a16:creationId xmlns:a16="http://schemas.microsoft.com/office/drawing/2014/main" id="{59480A49-0F67-4633-AB1D-BBFF4D8CC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630"/>
              <a:ext cx="425" cy="283"/>
            </a:xfrm>
            <a:custGeom>
              <a:avLst/>
              <a:gdLst>
                <a:gd name="T0" fmla="*/ 142 w 425"/>
                <a:gd name="T1" fmla="*/ 283 h 283"/>
                <a:gd name="T2" fmla="*/ 0 w 425"/>
                <a:gd name="T3" fmla="*/ 141 h 283"/>
                <a:gd name="T4" fmla="*/ 284 w 425"/>
                <a:gd name="T5" fmla="*/ 0 h 283"/>
                <a:gd name="T6" fmla="*/ 425 w 425"/>
                <a:gd name="T7" fmla="*/ 141 h 283"/>
                <a:gd name="T8" fmla="*/ 142 w 4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3">
                  <a:moveTo>
                    <a:pt x="142" y="283"/>
                  </a:move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25" name="Freeform 3053">
              <a:extLst>
                <a:ext uri="{FF2B5EF4-FFF2-40B4-BE49-F238E27FC236}">
                  <a16:creationId xmlns:a16="http://schemas.microsoft.com/office/drawing/2014/main" id="{079D5BCF-D44F-42E2-A233-A91EC442E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771"/>
              <a:ext cx="142" cy="199"/>
            </a:xfrm>
            <a:custGeom>
              <a:avLst/>
              <a:gdLst>
                <a:gd name="T0" fmla="*/ 0 w 142"/>
                <a:gd name="T1" fmla="*/ 57 h 199"/>
                <a:gd name="T2" fmla="*/ 0 w 142"/>
                <a:gd name="T3" fmla="*/ 0 h 199"/>
                <a:gd name="T4" fmla="*/ 142 w 142"/>
                <a:gd name="T5" fmla="*/ 142 h 199"/>
                <a:gd name="T6" fmla="*/ 142 w 142"/>
                <a:gd name="T7" fmla="*/ 199 h 199"/>
                <a:gd name="T8" fmla="*/ 0 w 142"/>
                <a:gd name="T9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0" y="57"/>
                  </a:moveTo>
                  <a:lnTo>
                    <a:pt x="0" y="0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26" name="Freeform 3054">
              <a:extLst>
                <a:ext uri="{FF2B5EF4-FFF2-40B4-BE49-F238E27FC236}">
                  <a16:creationId xmlns:a16="http://schemas.microsoft.com/office/drawing/2014/main" id="{9BFD5C76-4529-4EFD-BEBA-13A21BD2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771"/>
              <a:ext cx="283" cy="199"/>
            </a:xfrm>
            <a:custGeom>
              <a:avLst/>
              <a:gdLst>
                <a:gd name="T0" fmla="*/ 0 w 283"/>
                <a:gd name="T1" fmla="*/ 199 h 199"/>
                <a:gd name="T2" fmla="*/ 283 w 283"/>
                <a:gd name="T3" fmla="*/ 57 h 199"/>
                <a:gd name="T4" fmla="*/ 283 w 283"/>
                <a:gd name="T5" fmla="*/ 0 h 199"/>
                <a:gd name="T6" fmla="*/ 0 w 283"/>
                <a:gd name="T7" fmla="*/ 142 h 199"/>
                <a:gd name="T8" fmla="*/ 0 w 283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99">
                  <a:moveTo>
                    <a:pt x="0" y="199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333333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27" name="Freeform 3055">
              <a:extLst>
                <a:ext uri="{FF2B5EF4-FFF2-40B4-BE49-F238E27FC236}">
                  <a16:creationId xmlns:a16="http://schemas.microsoft.com/office/drawing/2014/main" id="{B2F44538-1877-4FE1-BA32-22470C6C0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630"/>
              <a:ext cx="425" cy="340"/>
            </a:xfrm>
            <a:custGeom>
              <a:avLst/>
              <a:gdLst>
                <a:gd name="T0" fmla="*/ 142 w 425"/>
                <a:gd name="T1" fmla="*/ 340 h 340"/>
                <a:gd name="T2" fmla="*/ 0 w 425"/>
                <a:gd name="T3" fmla="*/ 198 h 340"/>
                <a:gd name="T4" fmla="*/ 0 w 425"/>
                <a:gd name="T5" fmla="*/ 141 h 340"/>
                <a:gd name="T6" fmla="*/ 284 w 425"/>
                <a:gd name="T7" fmla="*/ 0 h 340"/>
                <a:gd name="T8" fmla="*/ 425 w 425"/>
                <a:gd name="T9" fmla="*/ 141 h 340"/>
                <a:gd name="T10" fmla="*/ 425 w 425"/>
                <a:gd name="T11" fmla="*/ 198 h 340"/>
                <a:gd name="T12" fmla="*/ 142 w 425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340">
                  <a:moveTo>
                    <a:pt x="142" y="340"/>
                  </a:moveTo>
                  <a:lnTo>
                    <a:pt x="0" y="198"/>
                  </a:lnTo>
                  <a:lnTo>
                    <a:pt x="0" y="141"/>
                  </a:lnTo>
                  <a:lnTo>
                    <a:pt x="284" y="0"/>
                  </a:lnTo>
                  <a:lnTo>
                    <a:pt x="425" y="141"/>
                  </a:lnTo>
                  <a:lnTo>
                    <a:pt x="425" y="198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728" name="Group 3056">
              <a:extLst>
                <a:ext uri="{FF2B5EF4-FFF2-40B4-BE49-F238E27FC236}">
                  <a16:creationId xmlns:a16="http://schemas.microsoft.com/office/drawing/2014/main" id="{7DDAAA6E-CF2E-4797-82AD-E473CCD3C5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797"/>
              <a:ext cx="227" cy="143"/>
              <a:chOff x="1901" y="1083"/>
              <a:chExt cx="312" cy="196"/>
            </a:xfrm>
          </p:grpSpPr>
          <p:grpSp>
            <p:nvGrpSpPr>
              <p:cNvPr id="31729" name="Group 3057">
                <a:extLst>
                  <a:ext uri="{FF2B5EF4-FFF2-40B4-BE49-F238E27FC236}">
                    <a16:creationId xmlns:a16="http://schemas.microsoft.com/office/drawing/2014/main" id="{106B0E9C-1536-424D-8A8F-A93AE30319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1168"/>
                <a:ext cx="142" cy="111"/>
                <a:chOff x="2326" y="862"/>
                <a:chExt cx="142" cy="111"/>
              </a:xfrm>
            </p:grpSpPr>
            <p:grpSp>
              <p:nvGrpSpPr>
                <p:cNvPr id="31730" name="Group 3058">
                  <a:extLst>
                    <a:ext uri="{FF2B5EF4-FFF2-40B4-BE49-F238E27FC236}">
                      <a16:creationId xmlns:a16="http://schemas.microsoft.com/office/drawing/2014/main" id="{04C939A6-9437-46C1-87F7-8ACD7CA36A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1731" name="Freeform 3059">
                    <a:extLst>
                      <a:ext uri="{FF2B5EF4-FFF2-40B4-BE49-F238E27FC236}">
                        <a16:creationId xmlns:a16="http://schemas.microsoft.com/office/drawing/2014/main" id="{00355390-02C6-4784-A3F2-019E3A7DDF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2" name="Freeform 3060">
                    <a:extLst>
                      <a:ext uri="{FF2B5EF4-FFF2-40B4-BE49-F238E27FC236}">
                        <a16:creationId xmlns:a16="http://schemas.microsoft.com/office/drawing/2014/main" id="{DCEB8918-B9A6-40F9-9D65-E15468CE5E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3" name="Freeform 3061">
                    <a:extLst>
                      <a:ext uri="{FF2B5EF4-FFF2-40B4-BE49-F238E27FC236}">
                        <a16:creationId xmlns:a16="http://schemas.microsoft.com/office/drawing/2014/main" id="{E4EF8F24-4561-4D73-96DC-5A31FA3981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4" name="Freeform 3062">
                    <a:extLst>
                      <a:ext uri="{FF2B5EF4-FFF2-40B4-BE49-F238E27FC236}">
                        <a16:creationId xmlns:a16="http://schemas.microsoft.com/office/drawing/2014/main" id="{FE521D52-BD91-43F4-9EB2-15A7A02DA7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5" name="Freeform 3063">
                    <a:extLst>
                      <a:ext uri="{FF2B5EF4-FFF2-40B4-BE49-F238E27FC236}">
                        <a16:creationId xmlns:a16="http://schemas.microsoft.com/office/drawing/2014/main" id="{7B136008-2D91-4FAD-8809-3EF17A48BC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6" name="Freeform 3064">
                    <a:extLst>
                      <a:ext uri="{FF2B5EF4-FFF2-40B4-BE49-F238E27FC236}">
                        <a16:creationId xmlns:a16="http://schemas.microsoft.com/office/drawing/2014/main" id="{DAEBC131-4053-44E0-93F2-FFE6835239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7" name="Freeform 3065">
                    <a:extLst>
                      <a:ext uri="{FF2B5EF4-FFF2-40B4-BE49-F238E27FC236}">
                        <a16:creationId xmlns:a16="http://schemas.microsoft.com/office/drawing/2014/main" id="{491E61AE-8C17-4F62-BFF7-5BB09DB6F9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8" name="Freeform 3066">
                    <a:extLst>
                      <a:ext uri="{FF2B5EF4-FFF2-40B4-BE49-F238E27FC236}">
                        <a16:creationId xmlns:a16="http://schemas.microsoft.com/office/drawing/2014/main" id="{C6EFA36B-04BE-4B71-A84A-B60CB2645B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39" name="Freeform 3067">
                    <a:extLst>
                      <a:ext uri="{FF2B5EF4-FFF2-40B4-BE49-F238E27FC236}">
                        <a16:creationId xmlns:a16="http://schemas.microsoft.com/office/drawing/2014/main" id="{C2451AFC-4B3F-40DA-82F9-02F8082A98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40" name="Freeform 3068">
                    <a:extLst>
                      <a:ext uri="{FF2B5EF4-FFF2-40B4-BE49-F238E27FC236}">
                        <a16:creationId xmlns:a16="http://schemas.microsoft.com/office/drawing/2014/main" id="{90B08778-AB0E-455E-9411-7C6529D9A0C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741" name="Group 3069">
                  <a:extLst>
                    <a:ext uri="{FF2B5EF4-FFF2-40B4-BE49-F238E27FC236}">
                      <a16:creationId xmlns:a16="http://schemas.microsoft.com/office/drawing/2014/main" id="{CA530EE1-13F4-4F3C-AC0D-BE9B86274C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1742" name="Freeform 3070">
                    <a:extLst>
                      <a:ext uri="{FF2B5EF4-FFF2-40B4-BE49-F238E27FC236}">
                        <a16:creationId xmlns:a16="http://schemas.microsoft.com/office/drawing/2014/main" id="{3CECC6BC-E7E0-492B-83D0-2582584F3E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43" name="Freeform 3071">
                    <a:extLst>
                      <a:ext uri="{FF2B5EF4-FFF2-40B4-BE49-F238E27FC236}">
                        <a16:creationId xmlns:a16="http://schemas.microsoft.com/office/drawing/2014/main" id="{CBE1ED1F-562D-4FE2-A176-9F346B68C3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0" name="Freeform 3072">
                    <a:extLst>
                      <a:ext uri="{FF2B5EF4-FFF2-40B4-BE49-F238E27FC236}">
                        <a16:creationId xmlns:a16="http://schemas.microsoft.com/office/drawing/2014/main" id="{7E2D3CA2-8753-4C7C-BBF2-D5B477122F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1" name="Freeform 3073">
                    <a:extLst>
                      <a:ext uri="{FF2B5EF4-FFF2-40B4-BE49-F238E27FC236}">
                        <a16:creationId xmlns:a16="http://schemas.microsoft.com/office/drawing/2014/main" id="{E9514B61-912A-42D3-B465-2BBC97E11A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2" name="Freeform 3074">
                    <a:extLst>
                      <a:ext uri="{FF2B5EF4-FFF2-40B4-BE49-F238E27FC236}">
                        <a16:creationId xmlns:a16="http://schemas.microsoft.com/office/drawing/2014/main" id="{43535541-D8DE-4F80-B99D-47D9C04EA1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3" name="Freeform 3075">
                    <a:extLst>
                      <a:ext uri="{FF2B5EF4-FFF2-40B4-BE49-F238E27FC236}">
                        <a16:creationId xmlns:a16="http://schemas.microsoft.com/office/drawing/2014/main" id="{4F4A130E-F8D7-46AD-8FA4-48747F39C9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4" name="Freeform 3076">
                    <a:extLst>
                      <a:ext uri="{FF2B5EF4-FFF2-40B4-BE49-F238E27FC236}">
                        <a16:creationId xmlns:a16="http://schemas.microsoft.com/office/drawing/2014/main" id="{DBEB3FCB-8F88-4310-992A-8E0AB176A8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5" name="Freeform 3077">
                    <a:extLst>
                      <a:ext uri="{FF2B5EF4-FFF2-40B4-BE49-F238E27FC236}">
                        <a16:creationId xmlns:a16="http://schemas.microsoft.com/office/drawing/2014/main" id="{0D037194-D618-4908-8402-1E14E355E5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6" name="Freeform 3078">
                    <a:extLst>
                      <a:ext uri="{FF2B5EF4-FFF2-40B4-BE49-F238E27FC236}">
                        <a16:creationId xmlns:a16="http://schemas.microsoft.com/office/drawing/2014/main" id="{E40D554C-C601-46D3-AFA8-9CC829B6F6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47" name="Freeform 3079">
                    <a:extLst>
                      <a:ext uri="{FF2B5EF4-FFF2-40B4-BE49-F238E27FC236}">
                        <a16:creationId xmlns:a16="http://schemas.microsoft.com/office/drawing/2014/main" id="{BA836FBC-FF6A-4FD8-90BA-B110E8BF30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848" name="Group 3080">
                <a:extLst>
                  <a:ext uri="{FF2B5EF4-FFF2-40B4-BE49-F238E27FC236}">
                    <a16:creationId xmlns:a16="http://schemas.microsoft.com/office/drawing/2014/main" id="{63DD3E1E-76E8-4C4F-BF2D-1173015963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1" y="1083"/>
                <a:ext cx="142" cy="111"/>
                <a:chOff x="2326" y="862"/>
                <a:chExt cx="142" cy="111"/>
              </a:xfrm>
            </p:grpSpPr>
            <p:grpSp>
              <p:nvGrpSpPr>
                <p:cNvPr id="35849" name="Group 3081">
                  <a:extLst>
                    <a:ext uri="{FF2B5EF4-FFF2-40B4-BE49-F238E27FC236}">
                      <a16:creationId xmlns:a16="http://schemas.microsoft.com/office/drawing/2014/main" id="{B6F9CCB2-DBD3-4C9F-B1E1-4BC53A9BDE1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62"/>
                  <a:ext cx="142" cy="89"/>
                  <a:chOff x="2383" y="3889"/>
                  <a:chExt cx="454" cy="284"/>
                </a:xfrm>
              </p:grpSpPr>
              <p:sp>
                <p:nvSpPr>
                  <p:cNvPr id="35850" name="Freeform 3082">
                    <a:extLst>
                      <a:ext uri="{FF2B5EF4-FFF2-40B4-BE49-F238E27FC236}">
                        <a16:creationId xmlns:a16="http://schemas.microsoft.com/office/drawing/2014/main" id="{3338DBE6-DC0A-4EFF-8F86-A1372A50FB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1" name="Freeform 3083">
                    <a:extLst>
                      <a:ext uri="{FF2B5EF4-FFF2-40B4-BE49-F238E27FC236}">
                        <a16:creationId xmlns:a16="http://schemas.microsoft.com/office/drawing/2014/main" id="{F987E9AB-23AA-422D-BDB7-D321B6913B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2" name="Freeform 3084">
                    <a:extLst>
                      <a:ext uri="{FF2B5EF4-FFF2-40B4-BE49-F238E27FC236}">
                        <a16:creationId xmlns:a16="http://schemas.microsoft.com/office/drawing/2014/main" id="{B77BC4E8-D9D9-43C3-A54A-8C0E41705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3" name="Freeform 3085">
                    <a:extLst>
                      <a:ext uri="{FF2B5EF4-FFF2-40B4-BE49-F238E27FC236}">
                        <a16:creationId xmlns:a16="http://schemas.microsoft.com/office/drawing/2014/main" id="{3A1694EF-A18E-4016-97C9-BC0A414743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4" name="Freeform 3086">
                    <a:extLst>
                      <a:ext uri="{FF2B5EF4-FFF2-40B4-BE49-F238E27FC236}">
                        <a16:creationId xmlns:a16="http://schemas.microsoft.com/office/drawing/2014/main" id="{D7B1C143-4187-4AA6-9AB9-6B3BD61614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5" name="Freeform 3087">
                    <a:extLst>
                      <a:ext uri="{FF2B5EF4-FFF2-40B4-BE49-F238E27FC236}">
                        <a16:creationId xmlns:a16="http://schemas.microsoft.com/office/drawing/2014/main" id="{1347B9FC-DC14-4EE1-BA46-7BECA3FCD5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6" name="Freeform 3088">
                    <a:extLst>
                      <a:ext uri="{FF2B5EF4-FFF2-40B4-BE49-F238E27FC236}">
                        <a16:creationId xmlns:a16="http://schemas.microsoft.com/office/drawing/2014/main" id="{9A1AD319-BC26-4591-BF1C-B82D74FDB1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7" name="Freeform 3089">
                    <a:extLst>
                      <a:ext uri="{FF2B5EF4-FFF2-40B4-BE49-F238E27FC236}">
                        <a16:creationId xmlns:a16="http://schemas.microsoft.com/office/drawing/2014/main" id="{9542AB52-AC4B-488F-8CB1-296F89A9D8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8" name="Freeform 3090">
                    <a:extLst>
                      <a:ext uri="{FF2B5EF4-FFF2-40B4-BE49-F238E27FC236}">
                        <a16:creationId xmlns:a16="http://schemas.microsoft.com/office/drawing/2014/main" id="{14DBCF51-AEBB-45A8-B6E8-7646348BCC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59" name="Freeform 3091">
                    <a:extLst>
                      <a:ext uri="{FF2B5EF4-FFF2-40B4-BE49-F238E27FC236}">
                        <a16:creationId xmlns:a16="http://schemas.microsoft.com/office/drawing/2014/main" id="{EBBE928C-1A5D-41AC-A07D-16CF37D76E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860" name="Group 3092">
                  <a:extLst>
                    <a:ext uri="{FF2B5EF4-FFF2-40B4-BE49-F238E27FC236}">
                      <a16:creationId xmlns:a16="http://schemas.microsoft.com/office/drawing/2014/main" id="{28BD34CE-A0EC-4C1E-B041-2CD78440FF6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" y="884"/>
                  <a:ext cx="142" cy="89"/>
                  <a:chOff x="2383" y="3889"/>
                  <a:chExt cx="454" cy="284"/>
                </a:xfrm>
              </p:grpSpPr>
              <p:sp>
                <p:nvSpPr>
                  <p:cNvPr id="35861" name="Freeform 3093">
                    <a:extLst>
                      <a:ext uri="{FF2B5EF4-FFF2-40B4-BE49-F238E27FC236}">
                        <a16:creationId xmlns:a16="http://schemas.microsoft.com/office/drawing/2014/main" id="{A6C17BDB-1137-4C8E-BAD7-AC058D7248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889"/>
                    <a:ext cx="454" cy="284"/>
                  </a:xfrm>
                  <a:custGeom>
                    <a:avLst/>
                    <a:gdLst>
                      <a:gd name="T0" fmla="*/ 0 w 454"/>
                      <a:gd name="T1" fmla="*/ 227 h 284"/>
                      <a:gd name="T2" fmla="*/ 454 w 454"/>
                      <a:gd name="T3" fmla="*/ 0 h 284"/>
                      <a:gd name="T4" fmla="*/ 454 w 454"/>
                      <a:gd name="T5" fmla="*/ 57 h 284"/>
                      <a:gd name="T6" fmla="*/ 0 w 454"/>
                      <a:gd name="T7" fmla="*/ 284 h 284"/>
                      <a:gd name="T8" fmla="*/ 0 w 454"/>
                      <a:gd name="T9" fmla="*/ 227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4" h="284">
                        <a:moveTo>
                          <a:pt x="0" y="227"/>
                        </a:moveTo>
                        <a:lnTo>
                          <a:pt x="454" y="0"/>
                        </a:lnTo>
                        <a:lnTo>
                          <a:pt x="454" y="57"/>
                        </a:lnTo>
                        <a:lnTo>
                          <a:pt x="0" y="284"/>
                        </a:lnTo>
                        <a:lnTo>
                          <a:pt x="0" y="2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2" name="Freeform 3094">
                    <a:extLst>
                      <a:ext uri="{FF2B5EF4-FFF2-40B4-BE49-F238E27FC236}">
                        <a16:creationId xmlns:a16="http://schemas.microsoft.com/office/drawing/2014/main" id="{D0B9B9DE-D34B-4004-9371-2E1BB7356B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3918"/>
                    <a:ext cx="453" cy="255"/>
                  </a:xfrm>
                  <a:custGeom>
                    <a:avLst/>
                    <a:gdLst>
                      <a:gd name="T0" fmla="*/ 0 w 453"/>
                      <a:gd name="T1" fmla="*/ 226 h 255"/>
                      <a:gd name="T2" fmla="*/ 453 w 453"/>
                      <a:gd name="T3" fmla="*/ 0 h 255"/>
                      <a:gd name="T4" fmla="*/ 453 w 453"/>
                      <a:gd name="T5" fmla="*/ 28 h 255"/>
                      <a:gd name="T6" fmla="*/ 0 w 453"/>
                      <a:gd name="T7" fmla="*/ 255 h 255"/>
                      <a:gd name="T8" fmla="*/ 0 w 453"/>
                      <a:gd name="T9" fmla="*/ 226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55">
                        <a:moveTo>
                          <a:pt x="0" y="226"/>
                        </a:moveTo>
                        <a:lnTo>
                          <a:pt x="453" y="0"/>
                        </a:lnTo>
                        <a:lnTo>
                          <a:pt x="453" y="28"/>
                        </a:lnTo>
                        <a:lnTo>
                          <a:pt x="0" y="255"/>
                        </a:lnTo>
                        <a:lnTo>
                          <a:pt x="0" y="226"/>
                        </a:ln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3" name="Freeform 3095">
                    <a:extLst>
                      <a:ext uri="{FF2B5EF4-FFF2-40B4-BE49-F238E27FC236}">
                        <a16:creationId xmlns:a16="http://schemas.microsoft.com/office/drawing/2014/main" id="{F2B0E4D5-86AD-434D-87B9-76621854C5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3" y="408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4" name="Freeform 3096">
                    <a:extLst>
                      <a:ext uri="{FF2B5EF4-FFF2-40B4-BE49-F238E27FC236}">
                        <a16:creationId xmlns:a16="http://schemas.microsoft.com/office/drawing/2014/main" id="{1F8C4455-66CF-4935-B30F-FD8D6862CD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405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5" name="Freeform 3097">
                    <a:extLst>
                      <a:ext uri="{FF2B5EF4-FFF2-40B4-BE49-F238E27FC236}">
                        <a16:creationId xmlns:a16="http://schemas.microsoft.com/office/drawing/2014/main" id="{AAECA8CF-04E8-405B-8840-E5B86E78C1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4031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6" name="Freeform 3098">
                    <a:extLst>
                      <a:ext uri="{FF2B5EF4-FFF2-40B4-BE49-F238E27FC236}">
                        <a16:creationId xmlns:a16="http://schemas.microsoft.com/office/drawing/2014/main" id="{FA6098A1-10BF-4989-ADA1-0885C27B06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2" y="4002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7" name="Freeform 3099">
                    <a:extLst>
                      <a:ext uri="{FF2B5EF4-FFF2-40B4-BE49-F238E27FC236}">
                        <a16:creationId xmlns:a16="http://schemas.microsoft.com/office/drawing/2014/main" id="{627A3A79-7941-44DE-BD48-FCC37068D9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974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8" name="Freeform 3100">
                    <a:extLst>
                      <a:ext uri="{FF2B5EF4-FFF2-40B4-BE49-F238E27FC236}">
                        <a16:creationId xmlns:a16="http://schemas.microsoft.com/office/drawing/2014/main" id="{6B9B91F5-64A7-42B8-BD20-C2F6CAF419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6" y="3945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69" name="Freeform 3101">
                    <a:extLst>
                      <a:ext uri="{FF2B5EF4-FFF2-40B4-BE49-F238E27FC236}">
                        <a16:creationId xmlns:a16="http://schemas.microsoft.com/office/drawing/2014/main" id="{D72A4ED2-3FC8-46BA-A584-73DECB9B6B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4" y="3918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70" name="Freeform 3102">
                    <a:extLst>
                      <a:ext uri="{FF2B5EF4-FFF2-40B4-BE49-F238E27FC236}">
                        <a16:creationId xmlns:a16="http://schemas.microsoft.com/office/drawing/2014/main" id="{5256793F-1E6F-45CA-B714-EC68498F55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889"/>
                    <a:ext cx="56" cy="56"/>
                  </a:xfrm>
                  <a:custGeom>
                    <a:avLst/>
                    <a:gdLst>
                      <a:gd name="T0" fmla="*/ 0 w 57"/>
                      <a:gd name="T1" fmla="*/ 28 h 56"/>
                      <a:gd name="T2" fmla="*/ 57 w 57"/>
                      <a:gd name="T3" fmla="*/ 0 h 56"/>
                      <a:gd name="T4" fmla="*/ 57 w 57"/>
                      <a:gd name="T5" fmla="*/ 56 h 56"/>
                      <a:gd name="T6" fmla="*/ 0 w 57"/>
                      <a:gd name="T7" fmla="*/ 2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56">
                        <a:moveTo>
                          <a:pt x="0" y="28"/>
                        </a:moveTo>
                        <a:lnTo>
                          <a:pt x="57" y="0"/>
                        </a:lnTo>
                        <a:lnTo>
                          <a:pt x="57" y="56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871" name="Group 3103">
            <a:extLst>
              <a:ext uri="{FF2B5EF4-FFF2-40B4-BE49-F238E27FC236}">
                <a16:creationId xmlns:a16="http://schemas.microsoft.com/office/drawing/2014/main" id="{1A592929-E6B6-4412-9F73-32AB5E133D5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08213" y="1946275"/>
            <a:ext cx="404812" cy="360363"/>
            <a:chOff x="1674" y="1253"/>
            <a:chExt cx="255" cy="227"/>
          </a:xfrm>
        </p:grpSpPr>
        <p:sp>
          <p:nvSpPr>
            <p:cNvPr id="35872" name="Freeform 3104">
              <a:extLst>
                <a:ext uri="{FF2B5EF4-FFF2-40B4-BE49-F238E27FC236}">
                  <a16:creationId xmlns:a16="http://schemas.microsoft.com/office/drawing/2014/main" id="{61E980E4-29F8-49F4-AF1D-44F71ACCD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3" name="Freeform 3105">
              <a:extLst>
                <a:ext uri="{FF2B5EF4-FFF2-40B4-BE49-F238E27FC236}">
                  <a16:creationId xmlns:a16="http://schemas.microsoft.com/office/drawing/2014/main" id="{94C86243-F059-4DE0-8368-C11E5293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4" name="Freeform 3106">
              <a:extLst>
                <a:ext uri="{FF2B5EF4-FFF2-40B4-BE49-F238E27FC236}">
                  <a16:creationId xmlns:a16="http://schemas.microsoft.com/office/drawing/2014/main" id="{353CA82D-F55A-4EBB-BF8E-6D39416A5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5" name="Freeform 3107">
              <a:extLst>
                <a:ext uri="{FF2B5EF4-FFF2-40B4-BE49-F238E27FC236}">
                  <a16:creationId xmlns:a16="http://schemas.microsoft.com/office/drawing/2014/main" id="{ECE03A96-D20A-415C-9699-E26A043AB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6" name="Freeform 3108">
              <a:extLst>
                <a:ext uri="{FF2B5EF4-FFF2-40B4-BE49-F238E27FC236}">
                  <a16:creationId xmlns:a16="http://schemas.microsoft.com/office/drawing/2014/main" id="{BB66B6BA-1081-4E85-B451-F98049D15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77" name="Group 3109">
            <a:extLst>
              <a:ext uri="{FF2B5EF4-FFF2-40B4-BE49-F238E27FC236}">
                <a16:creationId xmlns:a16="http://schemas.microsoft.com/office/drawing/2014/main" id="{33039B91-49CF-46A3-8788-616191DD753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758950" y="1946275"/>
            <a:ext cx="404813" cy="360363"/>
            <a:chOff x="1957" y="1253"/>
            <a:chExt cx="255" cy="227"/>
          </a:xfrm>
        </p:grpSpPr>
        <p:sp>
          <p:nvSpPr>
            <p:cNvPr id="35878" name="Freeform 3110">
              <a:extLst>
                <a:ext uri="{FF2B5EF4-FFF2-40B4-BE49-F238E27FC236}">
                  <a16:creationId xmlns:a16="http://schemas.microsoft.com/office/drawing/2014/main" id="{60616DEF-879D-4AFB-A790-FF6827D65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2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9" name="Freeform 3111">
              <a:extLst>
                <a:ext uri="{FF2B5EF4-FFF2-40B4-BE49-F238E27FC236}">
                  <a16:creationId xmlns:a16="http://schemas.microsoft.com/office/drawing/2014/main" id="{449AE02C-F7B1-4D43-B0B5-6B37D559C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0" name="Freeform 3112">
              <a:extLst>
                <a:ext uri="{FF2B5EF4-FFF2-40B4-BE49-F238E27FC236}">
                  <a16:creationId xmlns:a16="http://schemas.microsoft.com/office/drawing/2014/main" id="{0A72284B-F923-4441-B097-355E2A6ED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1" name="Freeform 3113">
              <a:extLst>
                <a:ext uri="{FF2B5EF4-FFF2-40B4-BE49-F238E27FC236}">
                  <a16:creationId xmlns:a16="http://schemas.microsoft.com/office/drawing/2014/main" id="{51DB0438-F495-4815-9875-1A592905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2" name="Freeform 3114">
              <a:extLst>
                <a:ext uri="{FF2B5EF4-FFF2-40B4-BE49-F238E27FC236}">
                  <a16:creationId xmlns:a16="http://schemas.microsoft.com/office/drawing/2014/main" id="{8A06C224-6BAB-414A-924C-E81982AA0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83" name="Group 3115">
            <a:extLst>
              <a:ext uri="{FF2B5EF4-FFF2-40B4-BE49-F238E27FC236}">
                <a16:creationId xmlns:a16="http://schemas.microsoft.com/office/drawing/2014/main" id="{2F275FBC-22B1-42BA-B251-BA3A28AE847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308100" y="1946275"/>
            <a:ext cx="404813" cy="360363"/>
            <a:chOff x="2241" y="1253"/>
            <a:chExt cx="255" cy="227"/>
          </a:xfrm>
        </p:grpSpPr>
        <p:sp>
          <p:nvSpPr>
            <p:cNvPr id="35884" name="Freeform 3116">
              <a:extLst>
                <a:ext uri="{FF2B5EF4-FFF2-40B4-BE49-F238E27FC236}">
                  <a16:creationId xmlns:a16="http://schemas.microsoft.com/office/drawing/2014/main" id="{DC50D68B-0311-48C5-94F9-C8FE0C3AB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5" name="Freeform 3117">
              <a:extLst>
                <a:ext uri="{FF2B5EF4-FFF2-40B4-BE49-F238E27FC236}">
                  <a16:creationId xmlns:a16="http://schemas.microsoft.com/office/drawing/2014/main" id="{E10B2DDB-FCC4-4144-AFC3-57CB740F9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6" name="Freeform 3118">
              <a:extLst>
                <a:ext uri="{FF2B5EF4-FFF2-40B4-BE49-F238E27FC236}">
                  <a16:creationId xmlns:a16="http://schemas.microsoft.com/office/drawing/2014/main" id="{1F7CFAD8-3EAF-498C-8572-5AEAFE9B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7" name="Freeform 3119">
              <a:extLst>
                <a:ext uri="{FF2B5EF4-FFF2-40B4-BE49-F238E27FC236}">
                  <a16:creationId xmlns:a16="http://schemas.microsoft.com/office/drawing/2014/main" id="{4173D0F7-7663-477B-B892-789B366C9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8" name="Freeform 3120">
              <a:extLst>
                <a:ext uri="{FF2B5EF4-FFF2-40B4-BE49-F238E27FC236}">
                  <a16:creationId xmlns:a16="http://schemas.microsoft.com/office/drawing/2014/main" id="{063C593C-8FC8-4F76-B008-4A70927D8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89" name="Group 3121">
            <a:extLst>
              <a:ext uri="{FF2B5EF4-FFF2-40B4-BE49-F238E27FC236}">
                <a16:creationId xmlns:a16="http://schemas.microsoft.com/office/drawing/2014/main" id="{A77FC69B-A506-47B8-947B-6722418CA72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58838" y="1946275"/>
            <a:ext cx="404812" cy="360363"/>
            <a:chOff x="2524" y="1253"/>
            <a:chExt cx="255" cy="227"/>
          </a:xfrm>
        </p:grpSpPr>
        <p:sp>
          <p:nvSpPr>
            <p:cNvPr id="35890" name="Freeform 3122">
              <a:extLst>
                <a:ext uri="{FF2B5EF4-FFF2-40B4-BE49-F238E27FC236}">
                  <a16:creationId xmlns:a16="http://schemas.microsoft.com/office/drawing/2014/main" id="{7646722C-2DAF-4882-8451-9FCA96552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9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1" name="Freeform 3123">
              <a:extLst>
                <a:ext uri="{FF2B5EF4-FFF2-40B4-BE49-F238E27FC236}">
                  <a16:creationId xmlns:a16="http://schemas.microsoft.com/office/drawing/2014/main" id="{62C69C25-10C4-4D14-B918-1AEE349CC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2" name="Freeform 3124">
              <a:extLst>
                <a:ext uri="{FF2B5EF4-FFF2-40B4-BE49-F238E27FC236}">
                  <a16:creationId xmlns:a16="http://schemas.microsoft.com/office/drawing/2014/main" id="{031BA32B-C0E7-436F-81FA-219649BE5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3" name="Freeform 3125">
              <a:extLst>
                <a:ext uri="{FF2B5EF4-FFF2-40B4-BE49-F238E27FC236}">
                  <a16:creationId xmlns:a16="http://schemas.microsoft.com/office/drawing/2014/main" id="{3471A55A-AE33-43CC-A6D6-3DB40172A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3366FF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4" name="Freeform 3126">
              <a:extLst>
                <a:ext uri="{FF2B5EF4-FFF2-40B4-BE49-F238E27FC236}">
                  <a16:creationId xmlns:a16="http://schemas.microsoft.com/office/drawing/2014/main" id="{AB1054D7-4D6F-42C4-93E1-B3E4B92A3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95" name="Group 3127">
            <a:extLst>
              <a:ext uri="{FF2B5EF4-FFF2-40B4-BE49-F238E27FC236}">
                <a16:creationId xmlns:a16="http://schemas.microsoft.com/office/drawing/2014/main" id="{280162A8-0D62-4C30-B46C-95D05186C4D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07988" y="1946275"/>
            <a:ext cx="404812" cy="360363"/>
            <a:chOff x="2808" y="1253"/>
            <a:chExt cx="255" cy="227"/>
          </a:xfrm>
        </p:grpSpPr>
        <p:sp>
          <p:nvSpPr>
            <p:cNvPr id="35896" name="Freeform 3128">
              <a:extLst>
                <a:ext uri="{FF2B5EF4-FFF2-40B4-BE49-F238E27FC236}">
                  <a16:creationId xmlns:a16="http://schemas.microsoft.com/office/drawing/2014/main" id="{B8C49342-4A11-4C63-B8CD-81472745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338"/>
              <a:ext cx="170" cy="142"/>
            </a:xfrm>
            <a:custGeom>
              <a:avLst/>
              <a:gdLst>
                <a:gd name="T0" fmla="*/ 0 w 170"/>
                <a:gd name="T1" fmla="*/ 142 h 142"/>
                <a:gd name="T2" fmla="*/ 0 w 170"/>
                <a:gd name="T3" fmla="*/ 85 h 142"/>
                <a:gd name="T4" fmla="*/ 170 w 170"/>
                <a:gd name="T5" fmla="*/ 0 h 142"/>
                <a:gd name="T6" fmla="*/ 170 w 170"/>
                <a:gd name="T7" fmla="*/ 57 h 142"/>
                <a:gd name="T8" fmla="*/ 0 w 17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42">
                  <a:moveTo>
                    <a:pt x="0" y="142"/>
                  </a:moveTo>
                  <a:lnTo>
                    <a:pt x="0" y="85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80808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7" name="Freeform 3129">
              <a:extLst>
                <a:ext uri="{FF2B5EF4-FFF2-40B4-BE49-F238E27FC236}">
                  <a16:creationId xmlns:a16="http://schemas.microsoft.com/office/drawing/2014/main" id="{0F2705FF-BD6B-4F5A-80DE-A563CB665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338"/>
              <a:ext cx="85" cy="142"/>
            </a:xfrm>
            <a:custGeom>
              <a:avLst/>
              <a:gdLst>
                <a:gd name="T0" fmla="*/ 85 w 85"/>
                <a:gd name="T1" fmla="*/ 85 h 142"/>
                <a:gd name="T2" fmla="*/ 0 w 85"/>
                <a:gd name="T3" fmla="*/ 0 h 142"/>
                <a:gd name="T4" fmla="*/ 0 w 85"/>
                <a:gd name="T5" fmla="*/ 57 h 142"/>
                <a:gd name="T6" fmla="*/ 85 w 85"/>
                <a:gd name="T7" fmla="*/ 142 h 142"/>
                <a:gd name="T8" fmla="*/ 85 w 85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85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85" y="14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8" name="Freeform 3130">
              <a:extLst>
                <a:ext uri="{FF2B5EF4-FFF2-40B4-BE49-F238E27FC236}">
                  <a16:creationId xmlns:a16="http://schemas.microsoft.com/office/drawing/2014/main" id="{F2664307-0112-46A2-9786-45290AD5A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253"/>
              <a:ext cx="255" cy="170"/>
            </a:xfrm>
            <a:custGeom>
              <a:avLst/>
              <a:gdLst>
                <a:gd name="T0" fmla="*/ 0 w 255"/>
                <a:gd name="T1" fmla="*/ 85 h 170"/>
                <a:gd name="T2" fmla="*/ 170 w 255"/>
                <a:gd name="T3" fmla="*/ 0 h 170"/>
                <a:gd name="T4" fmla="*/ 255 w 255"/>
                <a:gd name="T5" fmla="*/ 85 h 170"/>
                <a:gd name="T6" fmla="*/ 85 w 255"/>
                <a:gd name="T7" fmla="*/ 170 h 170"/>
                <a:gd name="T8" fmla="*/ 0 w 255"/>
                <a:gd name="T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0">
                  <a:moveTo>
                    <a:pt x="0" y="85"/>
                  </a:moveTo>
                  <a:lnTo>
                    <a:pt x="170" y="0"/>
                  </a:lnTo>
                  <a:lnTo>
                    <a:pt x="255" y="85"/>
                  </a:lnTo>
                  <a:lnTo>
                    <a:pt x="85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9" name="Freeform 3131">
              <a:extLst>
                <a:ext uri="{FF2B5EF4-FFF2-40B4-BE49-F238E27FC236}">
                  <a16:creationId xmlns:a16="http://schemas.microsoft.com/office/drawing/2014/main" id="{4C6CBABD-AE2A-4178-A297-CE6FCC03E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0" name="Freeform 3132">
              <a:extLst>
                <a:ext uri="{FF2B5EF4-FFF2-40B4-BE49-F238E27FC236}">
                  <a16:creationId xmlns:a16="http://schemas.microsoft.com/office/drawing/2014/main" id="{624667F1-20B7-4160-9233-D1486FDA4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253"/>
              <a:ext cx="255" cy="227"/>
            </a:xfrm>
            <a:custGeom>
              <a:avLst/>
              <a:gdLst>
                <a:gd name="T0" fmla="*/ 255 w 255"/>
                <a:gd name="T1" fmla="*/ 141 h 227"/>
                <a:gd name="T2" fmla="*/ 85 w 255"/>
                <a:gd name="T3" fmla="*/ 227 h 227"/>
                <a:gd name="T4" fmla="*/ 0 w 255"/>
                <a:gd name="T5" fmla="*/ 141 h 227"/>
                <a:gd name="T6" fmla="*/ 0 w 255"/>
                <a:gd name="T7" fmla="*/ 85 h 227"/>
                <a:gd name="T8" fmla="*/ 170 w 255"/>
                <a:gd name="T9" fmla="*/ 0 h 227"/>
                <a:gd name="T10" fmla="*/ 255 w 255"/>
                <a:gd name="T11" fmla="*/ 85 h 227"/>
                <a:gd name="T12" fmla="*/ 255 w 255"/>
                <a:gd name="T13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27">
                  <a:moveTo>
                    <a:pt x="255" y="141"/>
                  </a:moveTo>
                  <a:lnTo>
                    <a:pt x="85" y="227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41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01" name="Group 3133">
            <a:extLst>
              <a:ext uri="{FF2B5EF4-FFF2-40B4-BE49-F238E27FC236}">
                <a16:creationId xmlns:a16="http://schemas.microsoft.com/office/drawing/2014/main" id="{426DBD3B-51FD-4116-9DC7-EEF3D07143B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603625" y="5365750"/>
            <a:ext cx="674688" cy="1395413"/>
            <a:chOff x="1816" y="2330"/>
            <a:chExt cx="425" cy="879"/>
          </a:xfrm>
        </p:grpSpPr>
        <p:sp>
          <p:nvSpPr>
            <p:cNvPr id="35902" name="Freeform 3134">
              <a:extLst>
                <a:ext uri="{FF2B5EF4-FFF2-40B4-BE49-F238E27FC236}">
                  <a16:creationId xmlns:a16="http://schemas.microsoft.com/office/drawing/2014/main" id="{C72A5D0B-C5F8-49C9-8438-1F444BC66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330"/>
              <a:ext cx="425" cy="284"/>
            </a:xfrm>
            <a:custGeom>
              <a:avLst/>
              <a:gdLst>
                <a:gd name="T0" fmla="*/ 141 w 425"/>
                <a:gd name="T1" fmla="*/ 284 h 284"/>
                <a:gd name="T2" fmla="*/ 0 w 425"/>
                <a:gd name="T3" fmla="*/ 142 h 284"/>
                <a:gd name="T4" fmla="*/ 283 w 425"/>
                <a:gd name="T5" fmla="*/ 0 h 284"/>
                <a:gd name="T6" fmla="*/ 425 w 425"/>
                <a:gd name="T7" fmla="*/ 142 h 284"/>
                <a:gd name="T8" fmla="*/ 141 w 42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4">
                  <a:moveTo>
                    <a:pt x="141" y="284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141" y="284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3" name="Freeform 3135">
              <a:extLst>
                <a:ext uri="{FF2B5EF4-FFF2-40B4-BE49-F238E27FC236}">
                  <a16:creationId xmlns:a16="http://schemas.microsoft.com/office/drawing/2014/main" id="{99C2085A-005D-4FD9-9EB5-098C4D776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472"/>
              <a:ext cx="141" cy="737"/>
            </a:xfrm>
            <a:custGeom>
              <a:avLst/>
              <a:gdLst>
                <a:gd name="T0" fmla="*/ 0 w 141"/>
                <a:gd name="T1" fmla="*/ 0 h 737"/>
                <a:gd name="T2" fmla="*/ 141 w 141"/>
                <a:gd name="T3" fmla="*/ 142 h 737"/>
                <a:gd name="T4" fmla="*/ 141 w 141"/>
                <a:gd name="T5" fmla="*/ 737 h 737"/>
                <a:gd name="T6" fmla="*/ 0 w 141"/>
                <a:gd name="T7" fmla="*/ 595 h 737"/>
                <a:gd name="T8" fmla="*/ 0 w 141"/>
                <a:gd name="T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737">
                  <a:moveTo>
                    <a:pt x="0" y="0"/>
                  </a:moveTo>
                  <a:lnTo>
                    <a:pt x="141" y="142"/>
                  </a:lnTo>
                  <a:lnTo>
                    <a:pt x="141" y="737"/>
                  </a:lnTo>
                  <a:lnTo>
                    <a:pt x="0" y="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4" name="Freeform 3136">
              <a:extLst>
                <a:ext uri="{FF2B5EF4-FFF2-40B4-BE49-F238E27FC236}">
                  <a16:creationId xmlns:a16="http://schemas.microsoft.com/office/drawing/2014/main" id="{F6DE6F38-2DA0-485E-B931-73AA11DD1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2472"/>
              <a:ext cx="284" cy="737"/>
            </a:xfrm>
            <a:custGeom>
              <a:avLst/>
              <a:gdLst>
                <a:gd name="T0" fmla="*/ 0 w 284"/>
                <a:gd name="T1" fmla="*/ 142 h 737"/>
                <a:gd name="T2" fmla="*/ 284 w 284"/>
                <a:gd name="T3" fmla="*/ 0 h 737"/>
                <a:gd name="T4" fmla="*/ 284 w 284"/>
                <a:gd name="T5" fmla="*/ 595 h 737"/>
                <a:gd name="T6" fmla="*/ 0 w 284"/>
                <a:gd name="T7" fmla="*/ 737 h 737"/>
                <a:gd name="T8" fmla="*/ 0 w 284"/>
                <a:gd name="T9" fmla="*/ 14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737">
                  <a:moveTo>
                    <a:pt x="0" y="142"/>
                  </a:moveTo>
                  <a:lnTo>
                    <a:pt x="284" y="0"/>
                  </a:lnTo>
                  <a:lnTo>
                    <a:pt x="284" y="595"/>
                  </a:lnTo>
                  <a:lnTo>
                    <a:pt x="0" y="73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5" name="Freeform 3137">
              <a:extLst>
                <a:ext uri="{FF2B5EF4-FFF2-40B4-BE49-F238E27FC236}">
                  <a16:creationId xmlns:a16="http://schemas.microsoft.com/office/drawing/2014/main" id="{ADF83C4A-356A-4768-A5AF-87391F167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2585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6" name="Freeform 3138">
              <a:extLst>
                <a:ext uri="{FF2B5EF4-FFF2-40B4-BE49-F238E27FC236}">
                  <a16:creationId xmlns:a16="http://schemas.microsoft.com/office/drawing/2014/main" id="{072292FB-2413-4FF5-B048-581FE0ACF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2472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7" name="Freeform 3139">
              <a:extLst>
                <a:ext uri="{FF2B5EF4-FFF2-40B4-BE49-F238E27FC236}">
                  <a16:creationId xmlns:a16="http://schemas.microsoft.com/office/drawing/2014/main" id="{1CD4384A-665B-4592-B733-E287EA1DA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" y="2774"/>
              <a:ext cx="27" cy="107"/>
            </a:xfrm>
            <a:custGeom>
              <a:avLst/>
              <a:gdLst>
                <a:gd name="T0" fmla="*/ 57 w 57"/>
                <a:gd name="T1" fmla="*/ 0 h 226"/>
                <a:gd name="T2" fmla="*/ 0 w 57"/>
                <a:gd name="T3" fmla="*/ 28 h 226"/>
                <a:gd name="T4" fmla="*/ 0 w 57"/>
                <a:gd name="T5" fmla="*/ 226 h 226"/>
                <a:gd name="T6" fmla="*/ 57 w 57"/>
                <a:gd name="T7" fmla="*/ 198 h 226"/>
                <a:gd name="T8" fmla="*/ 57 w 5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6">
                  <a:moveTo>
                    <a:pt x="57" y="0"/>
                  </a:moveTo>
                  <a:lnTo>
                    <a:pt x="0" y="28"/>
                  </a:lnTo>
                  <a:lnTo>
                    <a:pt x="0" y="226"/>
                  </a:lnTo>
                  <a:lnTo>
                    <a:pt x="57" y="19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8" name="Freeform 3140">
              <a:extLst>
                <a:ext uri="{FF2B5EF4-FFF2-40B4-BE49-F238E27FC236}">
                  <a16:creationId xmlns:a16="http://schemas.microsoft.com/office/drawing/2014/main" id="{80AAFC90-A4D3-4171-A4E9-4BF9B94AE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306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9" name="Freeform 3141">
              <a:extLst>
                <a:ext uri="{FF2B5EF4-FFF2-40B4-BE49-F238E27FC236}">
                  <a16:creationId xmlns:a16="http://schemas.microsoft.com/office/drawing/2014/main" id="{49AA2234-18A7-4D7E-9033-1335DC773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954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0" name="Freeform 3142">
              <a:extLst>
                <a:ext uri="{FF2B5EF4-FFF2-40B4-BE49-F238E27FC236}">
                  <a16:creationId xmlns:a16="http://schemas.microsoft.com/office/drawing/2014/main" id="{7B5ABCCA-159F-4543-A7E6-0390DA86E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84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1" name="Freeform 3143">
              <a:extLst>
                <a:ext uri="{FF2B5EF4-FFF2-40B4-BE49-F238E27FC236}">
                  <a16:creationId xmlns:a16="http://schemas.microsoft.com/office/drawing/2014/main" id="{BB388CB6-7957-4D26-89ED-A5DD0F806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72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2" name="Freeform 3144">
              <a:extLst>
                <a:ext uri="{FF2B5EF4-FFF2-40B4-BE49-F238E27FC236}">
                  <a16:creationId xmlns:a16="http://schemas.microsoft.com/office/drawing/2014/main" id="{8081B7E4-6388-4A14-BCD6-A9F42C4B8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613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3" name="Freeform 3145">
              <a:extLst>
                <a:ext uri="{FF2B5EF4-FFF2-40B4-BE49-F238E27FC236}">
                  <a16:creationId xmlns:a16="http://schemas.microsoft.com/office/drawing/2014/main" id="{0CAAECE6-D477-4C8A-8029-5789955CB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50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4" name="Freeform 3146">
              <a:extLst>
                <a:ext uri="{FF2B5EF4-FFF2-40B4-BE49-F238E27FC236}">
                  <a16:creationId xmlns:a16="http://schemas.microsoft.com/office/drawing/2014/main" id="{493AAB80-5143-4BDC-93D3-3B58B99B5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330"/>
              <a:ext cx="425" cy="879"/>
            </a:xfrm>
            <a:custGeom>
              <a:avLst/>
              <a:gdLst>
                <a:gd name="T0" fmla="*/ 0 w 425"/>
                <a:gd name="T1" fmla="*/ 737 h 879"/>
                <a:gd name="T2" fmla="*/ 142 w 425"/>
                <a:gd name="T3" fmla="*/ 879 h 879"/>
                <a:gd name="T4" fmla="*/ 425 w 425"/>
                <a:gd name="T5" fmla="*/ 737 h 879"/>
                <a:gd name="T6" fmla="*/ 425 w 425"/>
                <a:gd name="T7" fmla="*/ 142 h 879"/>
                <a:gd name="T8" fmla="*/ 283 w 425"/>
                <a:gd name="T9" fmla="*/ 0 h 879"/>
                <a:gd name="T10" fmla="*/ 0 w 425"/>
                <a:gd name="T11" fmla="*/ 142 h 879"/>
                <a:gd name="T12" fmla="*/ 0 w 425"/>
                <a:gd name="T13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879">
                  <a:moveTo>
                    <a:pt x="0" y="737"/>
                  </a:moveTo>
                  <a:lnTo>
                    <a:pt x="142" y="879"/>
                  </a:lnTo>
                  <a:lnTo>
                    <a:pt x="425" y="737"/>
                  </a:lnTo>
                  <a:lnTo>
                    <a:pt x="425" y="142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6600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15" name="Group 3147">
            <a:extLst>
              <a:ext uri="{FF2B5EF4-FFF2-40B4-BE49-F238E27FC236}">
                <a16:creationId xmlns:a16="http://schemas.microsoft.com/office/drawing/2014/main" id="{301750BB-E39E-4CFF-AD56-64FD6D8EF65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322763" y="5367338"/>
            <a:ext cx="674687" cy="1395412"/>
            <a:chOff x="1306" y="2330"/>
            <a:chExt cx="425" cy="879"/>
          </a:xfrm>
        </p:grpSpPr>
        <p:sp>
          <p:nvSpPr>
            <p:cNvPr id="35916" name="Freeform 3148">
              <a:extLst>
                <a:ext uri="{FF2B5EF4-FFF2-40B4-BE49-F238E27FC236}">
                  <a16:creationId xmlns:a16="http://schemas.microsoft.com/office/drawing/2014/main" id="{43269CE8-65A0-4DCD-B064-5E3BB3B46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30"/>
              <a:ext cx="425" cy="284"/>
            </a:xfrm>
            <a:custGeom>
              <a:avLst/>
              <a:gdLst>
                <a:gd name="T0" fmla="*/ 141 w 425"/>
                <a:gd name="T1" fmla="*/ 284 h 284"/>
                <a:gd name="T2" fmla="*/ 0 w 425"/>
                <a:gd name="T3" fmla="*/ 142 h 284"/>
                <a:gd name="T4" fmla="*/ 283 w 425"/>
                <a:gd name="T5" fmla="*/ 0 h 284"/>
                <a:gd name="T6" fmla="*/ 425 w 425"/>
                <a:gd name="T7" fmla="*/ 142 h 284"/>
                <a:gd name="T8" fmla="*/ 141 w 42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4">
                  <a:moveTo>
                    <a:pt x="141" y="284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141" y="284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7" name="Freeform 3149">
              <a:extLst>
                <a:ext uri="{FF2B5EF4-FFF2-40B4-BE49-F238E27FC236}">
                  <a16:creationId xmlns:a16="http://schemas.microsoft.com/office/drawing/2014/main" id="{F45E00B5-AB4E-4717-9C6D-831CD0CCB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472"/>
              <a:ext cx="141" cy="737"/>
            </a:xfrm>
            <a:custGeom>
              <a:avLst/>
              <a:gdLst>
                <a:gd name="T0" fmla="*/ 0 w 141"/>
                <a:gd name="T1" fmla="*/ 0 h 737"/>
                <a:gd name="T2" fmla="*/ 141 w 141"/>
                <a:gd name="T3" fmla="*/ 142 h 737"/>
                <a:gd name="T4" fmla="*/ 141 w 141"/>
                <a:gd name="T5" fmla="*/ 737 h 737"/>
                <a:gd name="T6" fmla="*/ 0 w 141"/>
                <a:gd name="T7" fmla="*/ 595 h 737"/>
                <a:gd name="T8" fmla="*/ 0 w 141"/>
                <a:gd name="T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737">
                  <a:moveTo>
                    <a:pt x="0" y="0"/>
                  </a:moveTo>
                  <a:lnTo>
                    <a:pt x="141" y="142"/>
                  </a:lnTo>
                  <a:lnTo>
                    <a:pt x="141" y="737"/>
                  </a:lnTo>
                  <a:lnTo>
                    <a:pt x="0" y="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8" name="Freeform 3150">
              <a:extLst>
                <a:ext uri="{FF2B5EF4-FFF2-40B4-BE49-F238E27FC236}">
                  <a16:creationId xmlns:a16="http://schemas.microsoft.com/office/drawing/2014/main" id="{7C90791E-2B2F-47BB-A66D-5675D37F8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2472"/>
              <a:ext cx="284" cy="737"/>
            </a:xfrm>
            <a:custGeom>
              <a:avLst/>
              <a:gdLst>
                <a:gd name="T0" fmla="*/ 0 w 284"/>
                <a:gd name="T1" fmla="*/ 142 h 737"/>
                <a:gd name="T2" fmla="*/ 284 w 284"/>
                <a:gd name="T3" fmla="*/ 0 h 737"/>
                <a:gd name="T4" fmla="*/ 284 w 284"/>
                <a:gd name="T5" fmla="*/ 595 h 737"/>
                <a:gd name="T6" fmla="*/ 0 w 284"/>
                <a:gd name="T7" fmla="*/ 737 h 737"/>
                <a:gd name="T8" fmla="*/ 0 w 284"/>
                <a:gd name="T9" fmla="*/ 14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737">
                  <a:moveTo>
                    <a:pt x="0" y="142"/>
                  </a:moveTo>
                  <a:lnTo>
                    <a:pt x="284" y="0"/>
                  </a:lnTo>
                  <a:lnTo>
                    <a:pt x="284" y="595"/>
                  </a:lnTo>
                  <a:lnTo>
                    <a:pt x="0" y="73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9" name="Freeform 3151">
              <a:extLst>
                <a:ext uri="{FF2B5EF4-FFF2-40B4-BE49-F238E27FC236}">
                  <a16:creationId xmlns:a16="http://schemas.microsoft.com/office/drawing/2014/main" id="{E5E68FF3-A128-490B-8BA2-21047A72A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2585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0" name="Freeform 3152">
              <a:extLst>
                <a:ext uri="{FF2B5EF4-FFF2-40B4-BE49-F238E27FC236}">
                  <a16:creationId xmlns:a16="http://schemas.microsoft.com/office/drawing/2014/main" id="{7351CD20-1517-4C5C-80D9-5CABE8C2E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2472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1" name="Freeform 3153">
              <a:extLst>
                <a:ext uri="{FF2B5EF4-FFF2-40B4-BE49-F238E27FC236}">
                  <a16:creationId xmlns:a16="http://schemas.microsoft.com/office/drawing/2014/main" id="{7053CDF6-C336-4832-9201-286BCDA31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0" y="2774"/>
              <a:ext cx="27" cy="107"/>
            </a:xfrm>
            <a:custGeom>
              <a:avLst/>
              <a:gdLst>
                <a:gd name="T0" fmla="*/ 57 w 57"/>
                <a:gd name="T1" fmla="*/ 0 h 226"/>
                <a:gd name="T2" fmla="*/ 0 w 57"/>
                <a:gd name="T3" fmla="*/ 28 h 226"/>
                <a:gd name="T4" fmla="*/ 0 w 57"/>
                <a:gd name="T5" fmla="*/ 226 h 226"/>
                <a:gd name="T6" fmla="*/ 57 w 57"/>
                <a:gd name="T7" fmla="*/ 198 h 226"/>
                <a:gd name="T8" fmla="*/ 57 w 5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6">
                  <a:moveTo>
                    <a:pt x="57" y="0"/>
                  </a:moveTo>
                  <a:lnTo>
                    <a:pt x="0" y="28"/>
                  </a:lnTo>
                  <a:lnTo>
                    <a:pt x="0" y="226"/>
                  </a:lnTo>
                  <a:lnTo>
                    <a:pt x="57" y="19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2" name="Freeform 3154">
              <a:extLst>
                <a:ext uri="{FF2B5EF4-FFF2-40B4-BE49-F238E27FC236}">
                  <a16:creationId xmlns:a16="http://schemas.microsoft.com/office/drawing/2014/main" id="{78C57A12-3A6B-4265-AA6A-9A6FFAEE7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306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3" name="Freeform 3155">
              <a:extLst>
                <a:ext uri="{FF2B5EF4-FFF2-40B4-BE49-F238E27FC236}">
                  <a16:creationId xmlns:a16="http://schemas.microsoft.com/office/drawing/2014/main" id="{8DDA4728-5A2A-42F3-8EEC-F65E4260B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954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4" name="Freeform 3156">
              <a:extLst>
                <a:ext uri="{FF2B5EF4-FFF2-40B4-BE49-F238E27FC236}">
                  <a16:creationId xmlns:a16="http://schemas.microsoft.com/office/drawing/2014/main" id="{510C070F-8BE2-4D3F-8F76-FC105A34E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84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5" name="Freeform 3157">
              <a:extLst>
                <a:ext uri="{FF2B5EF4-FFF2-40B4-BE49-F238E27FC236}">
                  <a16:creationId xmlns:a16="http://schemas.microsoft.com/office/drawing/2014/main" id="{FB202DAC-A692-4FAE-AC2E-672ACAAAC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72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6" name="Freeform 3158">
              <a:extLst>
                <a:ext uri="{FF2B5EF4-FFF2-40B4-BE49-F238E27FC236}">
                  <a16:creationId xmlns:a16="http://schemas.microsoft.com/office/drawing/2014/main" id="{3EE55A70-E537-4822-B1B4-500F49EDC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613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7" name="Freeform 3159">
              <a:extLst>
                <a:ext uri="{FF2B5EF4-FFF2-40B4-BE49-F238E27FC236}">
                  <a16:creationId xmlns:a16="http://schemas.microsoft.com/office/drawing/2014/main" id="{F0E454B4-2EA0-4209-9945-C4A9471F2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250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8" name="Freeform 3160">
              <a:extLst>
                <a:ext uri="{FF2B5EF4-FFF2-40B4-BE49-F238E27FC236}">
                  <a16:creationId xmlns:a16="http://schemas.microsoft.com/office/drawing/2014/main" id="{632DD01C-026B-4FE8-A489-FA4FEA0FB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30"/>
              <a:ext cx="425" cy="879"/>
            </a:xfrm>
            <a:custGeom>
              <a:avLst/>
              <a:gdLst>
                <a:gd name="T0" fmla="*/ 0 w 425"/>
                <a:gd name="T1" fmla="*/ 737 h 879"/>
                <a:gd name="T2" fmla="*/ 142 w 425"/>
                <a:gd name="T3" fmla="*/ 879 h 879"/>
                <a:gd name="T4" fmla="*/ 425 w 425"/>
                <a:gd name="T5" fmla="*/ 737 h 879"/>
                <a:gd name="T6" fmla="*/ 425 w 425"/>
                <a:gd name="T7" fmla="*/ 142 h 879"/>
                <a:gd name="T8" fmla="*/ 283 w 425"/>
                <a:gd name="T9" fmla="*/ 0 h 879"/>
                <a:gd name="T10" fmla="*/ 0 w 425"/>
                <a:gd name="T11" fmla="*/ 142 h 879"/>
                <a:gd name="T12" fmla="*/ 0 w 425"/>
                <a:gd name="T13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879">
                  <a:moveTo>
                    <a:pt x="0" y="737"/>
                  </a:moveTo>
                  <a:lnTo>
                    <a:pt x="142" y="879"/>
                  </a:lnTo>
                  <a:lnTo>
                    <a:pt x="425" y="737"/>
                  </a:lnTo>
                  <a:lnTo>
                    <a:pt x="425" y="142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73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29" name="Group 3161">
            <a:extLst>
              <a:ext uri="{FF2B5EF4-FFF2-40B4-BE49-F238E27FC236}">
                <a16:creationId xmlns:a16="http://schemas.microsoft.com/office/drawing/2014/main" id="{7D94D601-ED17-4497-A347-20A3E877798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884488" y="5365750"/>
            <a:ext cx="674687" cy="1395413"/>
            <a:chOff x="1816" y="2330"/>
            <a:chExt cx="425" cy="879"/>
          </a:xfrm>
        </p:grpSpPr>
        <p:sp>
          <p:nvSpPr>
            <p:cNvPr id="35930" name="Freeform 3162">
              <a:extLst>
                <a:ext uri="{FF2B5EF4-FFF2-40B4-BE49-F238E27FC236}">
                  <a16:creationId xmlns:a16="http://schemas.microsoft.com/office/drawing/2014/main" id="{282607A8-E8DF-4ACC-93FE-6ADBE96F5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330"/>
              <a:ext cx="425" cy="284"/>
            </a:xfrm>
            <a:custGeom>
              <a:avLst/>
              <a:gdLst>
                <a:gd name="T0" fmla="*/ 141 w 425"/>
                <a:gd name="T1" fmla="*/ 284 h 284"/>
                <a:gd name="T2" fmla="*/ 0 w 425"/>
                <a:gd name="T3" fmla="*/ 142 h 284"/>
                <a:gd name="T4" fmla="*/ 283 w 425"/>
                <a:gd name="T5" fmla="*/ 0 h 284"/>
                <a:gd name="T6" fmla="*/ 425 w 425"/>
                <a:gd name="T7" fmla="*/ 142 h 284"/>
                <a:gd name="T8" fmla="*/ 141 w 425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4">
                  <a:moveTo>
                    <a:pt x="141" y="284"/>
                  </a:moveTo>
                  <a:lnTo>
                    <a:pt x="0" y="142"/>
                  </a:lnTo>
                  <a:lnTo>
                    <a:pt x="283" y="0"/>
                  </a:lnTo>
                  <a:lnTo>
                    <a:pt x="425" y="142"/>
                  </a:lnTo>
                  <a:lnTo>
                    <a:pt x="141" y="284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1" name="Freeform 3163">
              <a:extLst>
                <a:ext uri="{FF2B5EF4-FFF2-40B4-BE49-F238E27FC236}">
                  <a16:creationId xmlns:a16="http://schemas.microsoft.com/office/drawing/2014/main" id="{A8338E3E-9E11-4D45-86F5-076C7B583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472"/>
              <a:ext cx="141" cy="737"/>
            </a:xfrm>
            <a:custGeom>
              <a:avLst/>
              <a:gdLst>
                <a:gd name="T0" fmla="*/ 0 w 141"/>
                <a:gd name="T1" fmla="*/ 0 h 737"/>
                <a:gd name="T2" fmla="*/ 141 w 141"/>
                <a:gd name="T3" fmla="*/ 142 h 737"/>
                <a:gd name="T4" fmla="*/ 141 w 141"/>
                <a:gd name="T5" fmla="*/ 737 h 737"/>
                <a:gd name="T6" fmla="*/ 0 w 141"/>
                <a:gd name="T7" fmla="*/ 595 h 737"/>
                <a:gd name="T8" fmla="*/ 0 w 141"/>
                <a:gd name="T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737">
                  <a:moveTo>
                    <a:pt x="0" y="0"/>
                  </a:moveTo>
                  <a:lnTo>
                    <a:pt x="141" y="142"/>
                  </a:lnTo>
                  <a:lnTo>
                    <a:pt x="141" y="737"/>
                  </a:lnTo>
                  <a:lnTo>
                    <a:pt x="0" y="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2" name="Freeform 3164">
              <a:extLst>
                <a:ext uri="{FF2B5EF4-FFF2-40B4-BE49-F238E27FC236}">
                  <a16:creationId xmlns:a16="http://schemas.microsoft.com/office/drawing/2014/main" id="{52CDB033-9FB1-463A-BD1E-020064827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2472"/>
              <a:ext cx="284" cy="737"/>
            </a:xfrm>
            <a:custGeom>
              <a:avLst/>
              <a:gdLst>
                <a:gd name="T0" fmla="*/ 0 w 284"/>
                <a:gd name="T1" fmla="*/ 142 h 737"/>
                <a:gd name="T2" fmla="*/ 284 w 284"/>
                <a:gd name="T3" fmla="*/ 0 h 737"/>
                <a:gd name="T4" fmla="*/ 284 w 284"/>
                <a:gd name="T5" fmla="*/ 595 h 737"/>
                <a:gd name="T6" fmla="*/ 0 w 284"/>
                <a:gd name="T7" fmla="*/ 737 h 737"/>
                <a:gd name="T8" fmla="*/ 0 w 284"/>
                <a:gd name="T9" fmla="*/ 14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737">
                  <a:moveTo>
                    <a:pt x="0" y="142"/>
                  </a:moveTo>
                  <a:lnTo>
                    <a:pt x="284" y="0"/>
                  </a:lnTo>
                  <a:lnTo>
                    <a:pt x="284" y="595"/>
                  </a:lnTo>
                  <a:lnTo>
                    <a:pt x="0" y="73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3" name="Freeform 3165">
              <a:extLst>
                <a:ext uri="{FF2B5EF4-FFF2-40B4-BE49-F238E27FC236}">
                  <a16:creationId xmlns:a16="http://schemas.microsoft.com/office/drawing/2014/main" id="{372E9800-09A8-4350-A22D-B77BA45B6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2585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4" name="Freeform 3166">
              <a:extLst>
                <a:ext uri="{FF2B5EF4-FFF2-40B4-BE49-F238E27FC236}">
                  <a16:creationId xmlns:a16="http://schemas.microsoft.com/office/drawing/2014/main" id="{CA3B1AE9-A302-472E-9AEE-24DE4167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2472"/>
              <a:ext cx="57" cy="624"/>
            </a:xfrm>
            <a:custGeom>
              <a:avLst/>
              <a:gdLst>
                <a:gd name="T0" fmla="*/ 0 w 57"/>
                <a:gd name="T1" fmla="*/ 624 h 624"/>
                <a:gd name="T2" fmla="*/ 57 w 57"/>
                <a:gd name="T3" fmla="*/ 596 h 624"/>
                <a:gd name="T4" fmla="*/ 57 w 57"/>
                <a:gd name="T5" fmla="*/ 0 h 624"/>
                <a:gd name="T6" fmla="*/ 0 w 57"/>
                <a:gd name="T7" fmla="*/ 29 h 624"/>
                <a:gd name="T8" fmla="*/ 0 w 57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24">
                  <a:moveTo>
                    <a:pt x="0" y="624"/>
                  </a:moveTo>
                  <a:lnTo>
                    <a:pt x="57" y="596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5" name="Freeform 3167">
              <a:extLst>
                <a:ext uri="{FF2B5EF4-FFF2-40B4-BE49-F238E27FC236}">
                  <a16:creationId xmlns:a16="http://schemas.microsoft.com/office/drawing/2014/main" id="{52B6735E-DE0F-4BBD-AE30-D3F01D382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" y="2774"/>
              <a:ext cx="27" cy="107"/>
            </a:xfrm>
            <a:custGeom>
              <a:avLst/>
              <a:gdLst>
                <a:gd name="T0" fmla="*/ 57 w 57"/>
                <a:gd name="T1" fmla="*/ 0 h 226"/>
                <a:gd name="T2" fmla="*/ 0 w 57"/>
                <a:gd name="T3" fmla="*/ 28 h 226"/>
                <a:gd name="T4" fmla="*/ 0 w 57"/>
                <a:gd name="T5" fmla="*/ 226 h 226"/>
                <a:gd name="T6" fmla="*/ 57 w 57"/>
                <a:gd name="T7" fmla="*/ 198 h 226"/>
                <a:gd name="T8" fmla="*/ 57 w 5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6">
                  <a:moveTo>
                    <a:pt x="57" y="0"/>
                  </a:moveTo>
                  <a:lnTo>
                    <a:pt x="0" y="28"/>
                  </a:lnTo>
                  <a:lnTo>
                    <a:pt x="0" y="226"/>
                  </a:lnTo>
                  <a:lnTo>
                    <a:pt x="57" y="19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6" name="Freeform 3168">
              <a:extLst>
                <a:ext uri="{FF2B5EF4-FFF2-40B4-BE49-F238E27FC236}">
                  <a16:creationId xmlns:a16="http://schemas.microsoft.com/office/drawing/2014/main" id="{9AEC8CFC-E713-464A-9C82-4CD3E0331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306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7" name="Freeform 3169">
              <a:extLst>
                <a:ext uri="{FF2B5EF4-FFF2-40B4-BE49-F238E27FC236}">
                  <a16:creationId xmlns:a16="http://schemas.microsoft.com/office/drawing/2014/main" id="{68AA29B5-D644-4F03-9170-23727E605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954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8" name="Freeform 3170">
              <a:extLst>
                <a:ext uri="{FF2B5EF4-FFF2-40B4-BE49-F238E27FC236}">
                  <a16:creationId xmlns:a16="http://schemas.microsoft.com/office/drawing/2014/main" id="{52A6A2C8-7F21-4984-9E2C-95AFC297D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84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9" name="Freeform 3171">
              <a:extLst>
                <a:ext uri="{FF2B5EF4-FFF2-40B4-BE49-F238E27FC236}">
                  <a16:creationId xmlns:a16="http://schemas.microsoft.com/office/drawing/2014/main" id="{8378DAEA-7231-4186-8F0F-025E71D1C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727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40" name="Freeform 3172">
              <a:extLst>
                <a:ext uri="{FF2B5EF4-FFF2-40B4-BE49-F238E27FC236}">
                  <a16:creationId xmlns:a16="http://schemas.microsoft.com/office/drawing/2014/main" id="{155EED37-AFBA-4203-8293-608923E13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613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41" name="Freeform 3173">
              <a:extLst>
                <a:ext uri="{FF2B5EF4-FFF2-40B4-BE49-F238E27FC236}">
                  <a16:creationId xmlns:a16="http://schemas.microsoft.com/office/drawing/2014/main" id="{AD4F7EDB-47C5-4AF6-A62B-408B1FE69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500"/>
              <a:ext cx="170" cy="114"/>
            </a:xfrm>
            <a:custGeom>
              <a:avLst/>
              <a:gdLst>
                <a:gd name="T0" fmla="*/ 0 w 170"/>
                <a:gd name="T1" fmla="*/ 114 h 114"/>
                <a:gd name="T2" fmla="*/ 170 w 170"/>
                <a:gd name="T3" fmla="*/ 29 h 114"/>
                <a:gd name="T4" fmla="*/ 170 w 170"/>
                <a:gd name="T5" fmla="*/ 0 h 114"/>
                <a:gd name="T6" fmla="*/ 0 w 170"/>
                <a:gd name="T7" fmla="*/ 85 h 114"/>
                <a:gd name="T8" fmla="*/ 0 w 1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29"/>
                  </a:lnTo>
                  <a:lnTo>
                    <a:pt x="170" y="0"/>
                  </a:lnTo>
                  <a:lnTo>
                    <a:pt x="0" y="85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42" name="Freeform 3174">
              <a:extLst>
                <a:ext uri="{FF2B5EF4-FFF2-40B4-BE49-F238E27FC236}">
                  <a16:creationId xmlns:a16="http://schemas.microsoft.com/office/drawing/2014/main" id="{27565AEF-ACA8-4035-B8AA-AEB188DEF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330"/>
              <a:ext cx="425" cy="879"/>
            </a:xfrm>
            <a:custGeom>
              <a:avLst/>
              <a:gdLst>
                <a:gd name="T0" fmla="*/ 0 w 425"/>
                <a:gd name="T1" fmla="*/ 737 h 879"/>
                <a:gd name="T2" fmla="*/ 142 w 425"/>
                <a:gd name="T3" fmla="*/ 879 h 879"/>
                <a:gd name="T4" fmla="*/ 425 w 425"/>
                <a:gd name="T5" fmla="*/ 737 h 879"/>
                <a:gd name="T6" fmla="*/ 425 w 425"/>
                <a:gd name="T7" fmla="*/ 142 h 879"/>
                <a:gd name="T8" fmla="*/ 283 w 425"/>
                <a:gd name="T9" fmla="*/ 0 h 879"/>
                <a:gd name="T10" fmla="*/ 0 w 425"/>
                <a:gd name="T11" fmla="*/ 142 h 879"/>
                <a:gd name="T12" fmla="*/ 0 w 425"/>
                <a:gd name="T13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879">
                  <a:moveTo>
                    <a:pt x="0" y="737"/>
                  </a:moveTo>
                  <a:lnTo>
                    <a:pt x="142" y="879"/>
                  </a:lnTo>
                  <a:lnTo>
                    <a:pt x="425" y="737"/>
                  </a:lnTo>
                  <a:lnTo>
                    <a:pt x="425" y="142"/>
                  </a:lnTo>
                  <a:lnTo>
                    <a:pt x="283" y="0"/>
                  </a:lnTo>
                  <a:lnTo>
                    <a:pt x="0" y="142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6699FF">
                <a:alpha val="30000"/>
              </a:srgbClr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188" name="Group 396">
            <a:extLst>
              <a:ext uri="{FF2B5EF4-FFF2-40B4-BE49-F238E27FC236}">
                <a16:creationId xmlns:a16="http://schemas.microsoft.com/office/drawing/2014/main" id="{7CDA8272-7BD8-47CA-A728-56A78C167F9A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6175375"/>
            <a:ext cx="493712" cy="493713"/>
            <a:chOff x="3007" y="2273"/>
            <a:chExt cx="311" cy="311"/>
          </a:xfrm>
        </p:grpSpPr>
        <p:sp>
          <p:nvSpPr>
            <p:cNvPr id="34189" name="Oval 397">
              <a:extLst>
                <a:ext uri="{FF2B5EF4-FFF2-40B4-BE49-F238E27FC236}">
                  <a16:creationId xmlns:a16="http://schemas.microsoft.com/office/drawing/2014/main" id="{5DAC87A8-8867-4C05-9CCF-77081B134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2273"/>
              <a:ext cx="311" cy="311"/>
            </a:xfrm>
            <a:prstGeom prst="ellipse">
              <a:avLst/>
            </a:prstGeom>
            <a:gradFill rotWithShape="1">
              <a:gsLst>
                <a:gs pos="0">
                  <a:srgbClr val="00CCFF">
                    <a:gamma/>
                    <a:tint val="0"/>
                    <a:invGamma/>
                  </a:srgbClr>
                </a:gs>
                <a:gs pos="100000">
                  <a:srgbClr val="00CC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0" name="Oval 398">
              <a:extLst>
                <a:ext uri="{FF2B5EF4-FFF2-40B4-BE49-F238E27FC236}">
                  <a16:creationId xmlns:a16="http://schemas.microsoft.com/office/drawing/2014/main" id="{D332D4EA-30D6-4808-803D-7C183B4EE4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07" y="2273"/>
              <a:ext cx="311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1" name="Oval 399">
              <a:extLst>
                <a:ext uri="{FF2B5EF4-FFF2-40B4-BE49-F238E27FC236}">
                  <a16:creationId xmlns:a16="http://schemas.microsoft.com/office/drawing/2014/main" id="{8B6C6AFC-CFB9-459A-AF4B-421E6496C2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2" name="Oval 400">
              <a:extLst>
                <a:ext uri="{FF2B5EF4-FFF2-40B4-BE49-F238E27FC236}">
                  <a16:creationId xmlns:a16="http://schemas.microsoft.com/office/drawing/2014/main" id="{49B82320-D3FD-4560-A5BA-BC1243AE0F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3" name="Oval 401">
              <a:extLst>
                <a:ext uri="{FF2B5EF4-FFF2-40B4-BE49-F238E27FC236}">
                  <a16:creationId xmlns:a16="http://schemas.microsoft.com/office/drawing/2014/main" id="{6CC4BF2D-5642-438E-A196-E7DBC1F8F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94" name="Oval 402">
              <a:extLst>
                <a:ext uri="{FF2B5EF4-FFF2-40B4-BE49-F238E27FC236}">
                  <a16:creationId xmlns:a16="http://schemas.microsoft.com/office/drawing/2014/main" id="{C81179F5-8AAF-4F59-AB53-C520D0795A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195" name="Group 403">
            <a:extLst>
              <a:ext uri="{FF2B5EF4-FFF2-40B4-BE49-F238E27FC236}">
                <a16:creationId xmlns:a16="http://schemas.microsoft.com/office/drawing/2014/main" id="{71E22735-60E1-48F6-8D0D-B13B5CB195C7}"/>
              </a:ext>
            </a:extLst>
          </p:cNvPr>
          <p:cNvGrpSpPr>
            <a:grpSpLocks/>
          </p:cNvGrpSpPr>
          <p:nvPr/>
        </p:nvGrpSpPr>
        <p:grpSpPr bwMode="auto">
          <a:xfrm>
            <a:off x="2613025" y="6175375"/>
            <a:ext cx="493713" cy="493713"/>
            <a:chOff x="823" y="2925"/>
            <a:chExt cx="311" cy="311"/>
          </a:xfrm>
        </p:grpSpPr>
        <p:sp>
          <p:nvSpPr>
            <p:cNvPr id="34196" name="Oval 404">
              <a:extLst>
                <a:ext uri="{FF2B5EF4-FFF2-40B4-BE49-F238E27FC236}">
                  <a16:creationId xmlns:a16="http://schemas.microsoft.com/office/drawing/2014/main" id="{B12F13E8-56A7-40FD-82A1-4698E2D88D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23" y="2925"/>
              <a:ext cx="311" cy="311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197" name="Group 405">
              <a:extLst>
                <a:ext uri="{FF2B5EF4-FFF2-40B4-BE49-F238E27FC236}">
                  <a16:creationId xmlns:a16="http://schemas.microsoft.com/office/drawing/2014/main" id="{FFBA48CA-9D41-4276-A98E-468C1A8792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" y="2925"/>
              <a:ext cx="311" cy="311"/>
              <a:chOff x="2751" y="2755"/>
              <a:chExt cx="311" cy="311"/>
            </a:xfrm>
          </p:grpSpPr>
          <p:sp>
            <p:nvSpPr>
              <p:cNvPr id="34198" name="Oval 406">
                <a:extLst>
                  <a:ext uri="{FF2B5EF4-FFF2-40B4-BE49-F238E27FC236}">
                    <a16:creationId xmlns:a16="http://schemas.microsoft.com/office/drawing/2014/main" id="{4274D364-B105-4B83-871B-34FE628C8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2755"/>
                <a:ext cx="311" cy="311"/>
              </a:xfrm>
              <a:prstGeom prst="ellipse">
                <a:avLst/>
              </a:prstGeom>
              <a:gradFill rotWithShape="1">
                <a:gsLst>
                  <a:gs pos="0">
                    <a:srgbClr val="99CC00">
                      <a:gamma/>
                      <a:tint val="0"/>
                      <a:invGamma/>
                    </a:srgbClr>
                  </a:gs>
                  <a:gs pos="100000">
                    <a:srgbClr val="99CC0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99" name="Oval 407">
                <a:extLst>
                  <a:ext uri="{FF2B5EF4-FFF2-40B4-BE49-F238E27FC236}">
                    <a16:creationId xmlns:a16="http://schemas.microsoft.com/office/drawing/2014/main" id="{93160103-F6D1-41F5-85F5-00A6C71BC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79" y="2755"/>
                <a:ext cx="255" cy="311"/>
              </a:xfrm>
              <a:prstGeom prst="ellipse">
                <a:avLst/>
              </a:prstGeom>
              <a:noFill/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00" name="Oval 408">
                <a:extLst>
                  <a:ext uri="{FF2B5EF4-FFF2-40B4-BE49-F238E27FC236}">
                    <a16:creationId xmlns:a16="http://schemas.microsoft.com/office/drawing/2014/main" id="{81E9668B-89B2-4D3C-AF6E-98B4A5B87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836" y="2755"/>
                <a:ext cx="142" cy="311"/>
              </a:xfrm>
              <a:prstGeom prst="ellipse">
                <a:avLst/>
              </a:prstGeom>
              <a:noFill/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01" name="Oval 409">
                <a:extLst>
                  <a:ext uri="{FF2B5EF4-FFF2-40B4-BE49-F238E27FC236}">
                    <a16:creationId xmlns:a16="http://schemas.microsoft.com/office/drawing/2014/main" id="{DC35F46C-D6D6-4135-9F45-F1AFA4CB3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2779" y="2755"/>
                <a:ext cx="255" cy="311"/>
              </a:xfrm>
              <a:prstGeom prst="ellipse">
                <a:avLst/>
              </a:prstGeom>
              <a:noFill/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02" name="Oval 410">
                <a:extLst>
                  <a:ext uri="{FF2B5EF4-FFF2-40B4-BE49-F238E27FC236}">
                    <a16:creationId xmlns:a16="http://schemas.microsoft.com/office/drawing/2014/main" id="{7DCB4ECC-B6F1-4796-BEBE-C7B76C633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2836" y="2755"/>
                <a:ext cx="142" cy="311"/>
              </a:xfrm>
              <a:prstGeom prst="ellipse">
                <a:avLst/>
              </a:prstGeom>
              <a:noFill/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4203" name="Group 411">
            <a:extLst>
              <a:ext uri="{FF2B5EF4-FFF2-40B4-BE49-F238E27FC236}">
                <a16:creationId xmlns:a16="http://schemas.microsoft.com/office/drawing/2014/main" id="{68894CB0-1DE2-4763-9B62-D16A3FBC45F7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5815013"/>
            <a:ext cx="855663" cy="855662"/>
            <a:chOff x="3007" y="2273"/>
            <a:chExt cx="311" cy="311"/>
          </a:xfrm>
        </p:grpSpPr>
        <p:sp>
          <p:nvSpPr>
            <p:cNvPr id="34204" name="Oval 412">
              <a:extLst>
                <a:ext uri="{FF2B5EF4-FFF2-40B4-BE49-F238E27FC236}">
                  <a16:creationId xmlns:a16="http://schemas.microsoft.com/office/drawing/2014/main" id="{CCF00E93-6BAB-4979-A4B6-3FD68BA53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2273"/>
              <a:ext cx="311" cy="311"/>
            </a:xfrm>
            <a:prstGeom prst="ellipse">
              <a:avLst/>
            </a:prstGeom>
            <a:gradFill rotWithShape="1">
              <a:gsLst>
                <a:gs pos="0">
                  <a:srgbClr val="00CCFF">
                    <a:gamma/>
                    <a:tint val="0"/>
                    <a:invGamma/>
                  </a:srgbClr>
                </a:gs>
                <a:gs pos="100000">
                  <a:srgbClr val="00CC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5" name="Oval 413">
              <a:extLst>
                <a:ext uri="{FF2B5EF4-FFF2-40B4-BE49-F238E27FC236}">
                  <a16:creationId xmlns:a16="http://schemas.microsoft.com/office/drawing/2014/main" id="{6BF46A0E-5CE3-4CB5-AA56-AB7E358C88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07" y="2273"/>
              <a:ext cx="311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6" name="Oval 414">
              <a:extLst>
                <a:ext uri="{FF2B5EF4-FFF2-40B4-BE49-F238E27FC236}">
                  <a16:creationId xmlns:a16="http://schemas.microsoft.com/office/drawing/2014/main" id="{64A26D4A-300F-4E27-89FB-90053E94C5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7" name="Oval 415">
              <a:extLst>
                <a:ext uri="{FF2B5EF4-FFF2-40B4-BE49-F238E27FC236}">
                  <a16:creationId xmlns:a16="http://schemas.microsoft.com/office/drawing/2014/main" id="{C1172108-4FEF-4D98-ABD4-F90F89F743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8" name="Oval 416">
              <a:extLst>
                <a:ext uri="{FF2B5EF4-FFF2-40B4-BE49-F238E27FC236}">
                  <a16:creationId xmlns:a16="http://schemas.microsoft.com/office/drawing/2014/main" id="{E1E84D8A-C4F5-4268-BB5E-CFEFA776C8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35" y="2273"/>
              <a:ext cx="255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09" name="Oval 417">
              <a:extLst>
                <a:ext uri="{FF2B5EF4-FFF2-40B4-BE49-F238E27FC236}">
                  <a16:creationId xmlns:a16="http://schemas.microsoft.com/office/drawing/2014/main" id="{28D31AD6-EAA9-46E0-AE04-D66049A562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092" y="2273"/>
              <a:ext cx="142" cy="311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10" name="Group 418">
            <a:extLst>
              <a:ext uri="{FF2B5EF4-FFF2-40B4-BE49-F238E27FC236}">
                <a16:creationId xmlns:a16="http://schemas.microsoft.com/office/drawing/2014/main" id="{9CB6FA3F-A73F-45D4-93E7-90EC3DF03958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5815013"/>
            <a:ext cx="855662" cy="855662"/>
            <a:chOff x="512" y="3634"/>
            <a:chExt cx="539" cy="539"/>
          </a:xfrm>
        </p:grpSpPr>
        <p:sp>
          <p:nvSpPr>
            <p:cNvPr id="34211" name="Oval 419">
              <a:extLst>
                <a:ext uri="{FF2B5EF4-FFF2-40B4-BE49-F238E27FC236}">
                  <a16:creationId xmlns:a16="http://schemas.microsoft.com/office/drawing/2014/main" id="{2BD8879F-CDF5-478E-8203-030EB749B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3634"/>
              <a:ext cx="539" cy="539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gamma/>
                    <a:tint val="0"/>
                    <a:invGamma/>
                  </a:srgbClr>
                </a:gs>
                <a:gs pos="100000">
                  <a:srgbClr val="99CC00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2" name="Oval 420">
              <a:extLst>
                <a:ext uri="{FF2B5EF4-FFF2-40B4-BE49-F238E27FC236}">
                  <a16:creationId xmlns:a16="http://schemas.microsoft.com/office/drawing/2014/main" id="{532234BF-E80D-4ACA-B7E5-9CA4BD507C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12" y="3634"/>
              <a:ext cx="539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3" name="Oval 421">
              <a:extLst>
                <a:ext uri="{FF2B5EF4-FFF2-40B4-BE49-F238E27FC236}">
                  <a16:creationId xmlns:a16="http://schemas.microsoft.com/office/drawing/2014/main" id="{4DE71C61-F5E0-4282-8B60-84E9EB3529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61" y="3634"/>
              <a:ext cx="441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4" name="Oval 422">
              <a:extLst>
                <a:ext uri="{FF2B5EF4-FFF2-40B4-BE49-F238E27FC236}">
                  <a16:creationId xmlns:a16="http://schemas.microsoft.com/office/drawing/2014/main" id="{C526B0D0-BA91-4B5A-978D-EB3FCAD360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659" y="3634"/>
              <a:ext cx="246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5" name="Oval 423">
              <a:extLst>
                <a:ext uri="{FF2B5EF4-FFF2-40B4-BE49-F238E27FC236}">
                  <a16:creationId xmlns:a16="http://schemas.microsoft.com/office/drawing/2014/main" id="{8FAB1A52-64DE-4976-ACB8-03A9379AD7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561" y="3634"/>
              <a:ext cx="441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6" name="Oval 424">
              <a:extLst>
                <a:ext uri="{FF2B5EF4-FFF2-40B4-BE49-F238E27FC236}">
                  <a16:creationId xmlns:a16="http://schemas.microsoft.com/office/drawing/2014/main" id="{5180062B-6A23-487B-A172-CE0787E6FC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659" y="3634"/>
              <a:ext cx="246" cy="539"/>
            </a:xfrm>
            <a:prstGeom prst="ellipse">
              <a:avLst/>
            </a:prstGeom>
            <a:noFill/>
            <a:ln w="63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17" name="Group 425">
            <a:extLst>
              <a:ext uri="{FF2B5EF4-FFF2-40B4-BE49-F238E27FC236}">
                <a16:creationId xmlns:a16="http://schemas.microsoft.com/office/drawing/2014/main" id="{A466682F-BEE7-4619-ACA4-9A475AE90091}"/>
              </a:ext>
            </a:extLst>
          </p:cNvPr>
          <p:cNvGrpSpPr>
            <a:grpSpLocks/>
          </p:cNvGrpSpPr>
          <p:nvPr/>
        </p:nvGrpSpPr>
        <p:grpSpPr bwMode="auto">
          <a:xfrm>
            <a:off x="5087938" y="6218238"/>
            <a:ext cx="449262" cy="450850"/>
            <a:chOff x="2326" y="431"/>
            <a:chExt cx="283" cy="284"/>
          </a:xfrm>
        </p:grpSpPr>
        <p:sp>
          <p:nvSpPr>
            <p:cNvPr id="34218" name="AutoShape 426">
              <a:extLst>
                <a:ext uri="{FF2B5EF4-FFF2-40B4-BE49-F238E27FC236}">
                  <a16:creationId xmlns:a16="http://schemas.microsoft.com/office/drawing/2014/main" id="{DA1C0429-FE94-4377-B51A-BAE8FC73D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31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19" name="AutoShape 427">
              <a:extLst>
                <a:ext uri="{FF2B5EF4-FFF2-40B4-BE49-F238E27FC236}">
                  <a16:creationId xmlns:a16="http://schemas.microsoft.com/office/drawing/2014/main" id="{A826CDEB-1360-403E-B638-70B8601CA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20" name="Group 428">
            <a:extLst>
              <a:ext uri="{FF2B5EF4-FFF2-40B4-BE49-F238E27FC236}">
                <a16:creationId xmlns:a16="http://schemas.microsoft.com/office/drawing/2014/main" id="{1DFC7962-7CE7-44CF-B296-FF38D7A2276D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6218238"/>
            <a:ext cx="449263" cy="450850"/>
            <a:chOff x="2695" y="431"/>
            <a:chExt cx="283" cy="284"/>
          </a:xfrm>
        </p:grpSpPr>
        <p:sp>
          <p:nvSpPr>
            <p:cNvPr id="34221" name="AutoShape 429">
              <a:extLst>
                <a:ext uri="{FF2B5EF4-FFF2-40B4-BE49-F238E27FC236}">
                  <a16:creationId xmlns:a16="http://schemas.microsoft.com/office/drawing/2014/main" id="{DDEA7230-491A-4DEA-94FC-2BAC8FC5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431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22" name="AutoShape 430">
              <a:extLst>
                <a:ext uri="{FF2B5EF4-FFF2-40B4-BE49-F238E27FC236}">
                  <a16:creationId xmlns:a16="http://schemas.microsoft.com/office/drawing/2014/main" id="{82A381A9-5B3E-4FA6-8526-19010EE16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23" name="Group 431">
            <a:extLst>
              <a:ext uri="{FF2B5EF4-FFF2-40B4-BE49-F238E27FC236}">
                <a16:creationId xmlns:a16="http://schemas.microsoft.com/office/drawing/2014/main" id="{0DBF5E64-D4EE-4447-9AB9-98243BADF2C2}"/>
              </a:ext>
            </a:extLst>
          </p:cNvPr>
          <p:cNvGrpSpPr>
            <a:grpSpLocks/>
          </p:cNvGrpSpPr>
          <p:nvPr/>
        </p:nvGrpSpPr>
        <p:grpSpPr bwMode="auto">
          <a:xfrm>
            <a:off x="5087938" y="5722938"/>
            <a:ext cx="449262" cy="450850"/>
            <a:chOff x="2326" y="119"/>
            <a:chExt cx="283" cy="284"/>
          </a:xfrm>
        </p:grpSpPr>
        <p:sp>
          <p:nvSpPr>
            <p:cNvPr id="34224" name="AutoShape 432">
              <a:extLst>
                <a:ext uri="{FF2B5EF4-FFF2-40B4-BE49-F238E27FC236}">
                  <a16:creationId xmlns:a16="http://schemas.microsoft.com/office/drawing/2014/main" id="{4529810A-7AF7-4F03-9096-B30B19181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25" name="AutoShape 433">
              <a:extLst>
                <a:ext uri="{FF2B5EF4-FFF2-40B4-BE49-F238E27FC236}">
                  <a16:creationId xmlns:a16="http://schemas.microsoft.com/office/drawing/2014/main" id="{67E78377-8BB1-4C16-A65D-3E8C32FB0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26" name="Group 434">
            <a:extLst>
              <a:ext uri="{FF2B5EF4-FFF2-40B4-BE49-F238E27FC236}">
                <a16:creationId xmlns:a16="http://schemas.microsoft.com/office/drawing/2014/main" id="{54540D6D-ACBC-4D0B-BA0B-BB3AA0A580BD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5722938"/>
            <a:ext cx="449263" cy="450850"/>
            <a:chOff x="2695" y="119"/>
            <a:chExt cx="283" cy="284"/>
          </a:xfrm>
        </p:grpSpPr>
        <p:sp>
          <p:nvSpPr>
            <p:cNvPr id="34227" name="AutoShape 435">
              <a:extLst>
                <a:ext uri="{FF2B5EF4-FFF2-40B4-BE49-F238E27FC236}">
                  <a16:creationId xmlns:a16="http://schemas.microsoft.com/office/drawing/2014/main" id="{FD3427B2-28B0-4DEB-85EF-D105D002E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9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28" name="AutoShape 436">
              <a:extLst>
                <a:ext uri="{FF2B5EF4-FFF2-40B4-BE49-F238E27FC236}">
                  <a16:creationId xmlns:a16="http://schemas.microsoft.com/office/drawing/2014/main" id="{5517C846-3FAA-4574-A4FB-E4A300CC0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29" name="Group 437">
            <a:extLst>
              <a:ext uri="{FF2B5EF4-FFF2-40B4-BE49-F238E27FC236}">
                <a16:creationId xmlns:a16="http://schemas.microsoft.com/office/drawing/2014/main" id="{F08132F0-7C54-4848-A762-A58F36072E11}"/>
              </a:ext>
            </a:extLst>
          </p:cNvPr>
          <p:cNvGrpSpPr>
            <a:grpSpLocks/>
          </p:cNvGrpSpPr>
          <p:nvPr/>
        </p:nvGrpSpPr>
        <p:grpSpPr bwMode="auto">
          <a:xfrm>
            <a:off x="6257925" y="6218238"/>
            <a:ext cx="449263" cy="450850"/>
            <a:chOff x="3063" y="431"/>
            <a:chExt cx="283" cy="284"/>
          </a:xfrm>
        </p:grpSpPr>
        <p:sp>
          <p:nvSpPr>
            <p:cNvPr id="34230" name="AutoShape 438">
              <a:extLst>
                <a:ext uri="{FF2B5EF4-FFF2-40B4-BE49-F238E27FC236}">
                  <a16:creationId xmlns:a16="http://schemas.microsoft.com/office/drawing/2014/main" id="{D81D6C78-E9B2-4B47-9536-A35B6B39C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31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31" name="AutoShape 439">
              <a:extLst>
                <a:ext uri="{FF2B5EF4-FFF2-40B4-BE49-F238E27FC236}">
                  <a16:creationId xmlns:a16="http://schemas.microsoft.com/office/drawing/2014/main" id="{630E30B0-95D7-40C9-92F2-5B5E3FAFC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32" name="Group 440">
            <a:extLst>
              <a:ext uri="{FF2B5EF4-FFF2-40B4-BE49-F238E27FC236}">
                <a16:creationId xmlns:a16="http://schemas.microsoft.com/office/drawing/2014/main" id="{FDBA217A-A4B3-466D-A4EC-13BF34281648}"/>
              </a:ext>
            </a:extLst>
          </p:cNvPr>
          <p:cNvGrpSpPr>
            <a:grpSpLocks/>
          </p:cNvGrpSpPr>
          <p:nvPr/>
        </p:nvGrpSpPr>
        <p:grpSpPr bwMode="auto">
          <a:xfrm>
            <a:off x="6843713" y="6218238"/>
            <a:ext cx="449262" cy="450850"/>
            <a:chOff x="3432" y="431"/>
            <a:chExt cx="283" cy="284"/>
          </a:xfrm>
        </p:grpSpPr>
        <p:sp>
          <p:nvSpPr>
            <p:cNvPr id="34233" name="AutoShape 441">
              <a:extLst>
                <a:ext uri="{FF2B5EF4-FFF2-40B4-BE49-F238E27FC236}">
                  <a16:creationId xmlns:a16="http://schemas.microsoft.com/office/drawing/2014/main" id="{8339475E-ECF6-4124-86E4-ED0848CEB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431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34" name="AutoShape 442">
              <a:extLst>
                <a:ext uri="{FF2B5EF4-FFF2-40B4-BE49-F238E27FC236}">
                  <a16:creationId xmlns:a16="http://schemas.microsoft.com/office/drawing/2014/main" id="{BDE03095-977D-41AB-84FC-FB24C10C3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35" name="Group 443">
            <a:extLst>
              <a:ext uri="{FF2B5EF4-FFF2-40B4-BE49-F238E27FC236}">
                <a16:creationId xmlns:a16="http://schemas.microsoft.com/office/drawing/2014/main" id="{8126AE97-6E2B-45F3-A480-D5C49F6876C3}"/>
              </a:ext>
            </a:extLst>
          </p:cNvPr>
          <p:cNvGrpSpPr>
            <a:grpSpLocks/>
          </p:cNvGrpSpPr>
          <p:nvPr/>
        </p:nvGrpSpPr>
        <p:grpSpPr bwMode="auto">
          <a:xfrm>
            <a:off x="6257925" y="5722938"/>
            <a:ext cx="449263" cy="450850"/>
            <a:chOff x="3063" y="119"/>
            <a:chExt cx="283" cy="284"/>
          </a:xfrm>
        </p:grpSpPr>
        <p:sp>
          <p:nvSpPr>
            <p:cNvPr id="34236" name="AutoShape 444">
              <a:extLst>
                <a:ext uri="{FF2B5EF4-FFF2-40B4-BE49-F238E27FC236}">
                  <a16:creationId xmlns:a16="http://schemas.microsoft.com/office/drawing/2014/main" id="{BAD30D93-1759-44A4-BE2D-C79656A6E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66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37" name="AutoShape 445">
              <a:extLst>
                <a:ext uri="{FF2B5EF4-FFF2-40B4-BE49-F238E27FC236}">
                  <a16:creationId xmlns:a16="http://schemas.microsoft.com/office/drawing/2014/main" id="{24B8A855-2FDB-4FC8-9CE0-B981C2B75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238" name="Group 446">
            <a:extLst>
              <a:ext uri="{FF2B5EF4-FFF2-40B4-BE49-F238E27FC236}">
                <a16:creationId xmlns:a16="http://schemas.microsoft.com/office/drawing/2014/main" id="{0F2C0D45-63F8-4B26-8F49-076557588B93}"/>
              </a:ext>
            </a:extLst>
          </p:cNvPr>
          <p:cNvGrpSpPr>
            <a:grpSpLocks/>
          </p:cNvGrpSpPr>
          <p:nvPr/>
        </p:nvGrpSpPr>
        <p:grpSpPr bwMode="auto">
          <a:xfrm>
            <a:off x="6843713" y="5722938"/>
            <a:ext cx="449262" cy="450850"/>
            <a:chOff x="3432" y="119"/>
            <a:chExt cx="283" cy="284"/>
          </a:xfrm>
        </p:grpSpPr>
        <p:sp>
          <p:nvSpPr>
            <p:cNvPr id="34239" name="AutoShape 447">
              <a:extLst>
                <a:ext uri="{FF2B5EF4-FFF2-40B4-BE49-F238E27FC236}">
                  <a16:creationId xmlns:a16="http://schemas.microsoft.com/office/drawing/2014/main" id="{9F66F3B1-C2A1-4D43-AD15-10CF22B84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19"/>
              <a:ext cx="283" cy="284"/>
            </a:xfrm>
            <a:prstGeom prst="can">
              <a:avLst>
                <a:gd name="adj" fmla="val 50177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240" name="AutoShape 448">
              <a:extLst>
                <a:ext uri="{FF2B5EF4-FFF2-40B4-BE49-F238E27FC236}">
                  <a16:creationId xmlns:a16="http://schemas.microsoft.com/office/drawing/2014/main" id="{41E0ACEA-91E4-4CE6-A1E8-5D455F1D9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72" name="Group 680">
            <a:extLst>
              <a:ext uri="{FF2B5EF4-FFF2-40B4-BE49-F238E27FC236}">
                <a16:creationId xmlns:a16="http://schemas.microsoft.com/office/drawing/2014/main" id="{6EC65F70-F2DA-4C08-A3F3-539CD17058C1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6175375"/>
            <a:ext cx="493713" cy="493713"/>
            <a:chOff x="2638" y="3890"/>
            <a:chExt cx="311" cy="311"/>
          </a:xfrm>
        </p:grpSpPr>
        <p:sp>
          <p:nvSpPr>
            <p:cNvPr id="34473" name="Oval 681">
              <a:extLst>
                <a:ext uri="{FF2B5EF4-FFF2-40B4-BE49-F238E27FC236}">
                  <a16:creationId xmlns:a16="http://schemas.microsoft.com/office/drawing/2014/main" id="{3913552D-F704-41B5-A4E3-156211E23D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638" y="3890"/>
              <a:ext cx="311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4" name="Oval 682">
              <a:extLst>
                <a:ext uri="{FF2B5EF4-FFF2-40B4-BE49-F238E27FC236}">
                  <a16:creationId xmlns:a16="http://schemas.microsoft.com/office/drawing/2014/main" id="{8A8CACCD-4CF2-4410-90C2-EEDC1A437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890"/>
              <a:ext cx="311" cy="31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5" name="Oval 683">
              <a:extLst>
                <a:ext uri="{FF2B5EF4-FFF2-40B4-BE49-F238E27FC236}">
                  <a16:creationId xmlns:a16="http://schemas.microsoft.com/office/drawing/2014/main" id="{339E2104-487E-4FCE-B7CD-0475B90417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666" y="3890"/>
              <a:ext cx="255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6" name="Oval 684">
              <a:extLst>
                <a:ext uri="{FF2B5EF4-FFF2-40B4-BE49-F238E27FC236}">
                  <a16:creationId xmlns:a16="http://schemas.microsoft.com/office/drawing/2014/main" id="{A8B4B220-0CCF-4BB0-8D54-6C626DDF60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723" y="3890"/>
              <a:ext cx="142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7" name="Oval 685">
              <a:extLst>
                <a:ext uri="{FF2B5EF4-FFF2-40B4-BE49-F238E27FC236}">
                  <a16:creationId xmlns:a16="http://schemas.microsoft.com/office/drawing/2014/main" id="{BBF2CDBB-2721-4153-ABE1-648CBB10D3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666" y="3890"/>
              <a:ext cx="255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78" name="Oval 686">
              <a:extLst>
                <a:ext uri="{FF2B5EF4-FFF2-40B4-BE49-F238E27FC236}">
                  <a16:creationId xmlns:a16="http://schemas.microsoft.com/office/drawing/2014/main" id="{DDE2862C-F1D8-4154-9BD2-D61F4B21B1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723" y="3890"/>
              <a:ext cx="142" cy="311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79" name="Group 687">
            <a:extLst>
              <a:ext uri="{FF2B5EF4-FFF2-40B4-BE49-F238E27FC236}">
                <a16:creationId xmlns:a16="http://schemas.microsoft.com/office/drawing/2014/main" id="{27B74702-9856-4A3F-98C5-7C30DD037ED7}"/>
              </a:ext>
            </a:extLst>
          </p:cNvPr>
          <p:cNvGrpSpPr>
            <a:grpSpLocks/>
          </p:cNvGrpSpPr>
          <p:nvPr/>
        </p:nvGrpSpPr>
        <p:grpSpPr bwMode="auto">
          <a:xfrm>
            <a:off x="3287713" y="5815013"/>
            <a:ext cx="855662" cy="855662"/>
            <a:chOff x="2071" y="3663"/>
            <a:chExt cx="539" cy="539"/>
          </a:xfrm>
        </p:grpSpPr>
        <p:sp>
          <p:nvSpPr>
            <p:cNvPr id="34480" name="Oval 688">
              <a:extLst>
                <a:ext uri="{FF2B5EF4-FFF2-40B4-BE49-F238E27FC236}">
                  <a16:creationId xmlns:a16="http://schemas.microsoft.com/office/drawing/2014/main" id="{6BBE854C-9E30-4AF9-A12C-BAED53CFA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3663"/>
              <a:ext cx="539" cy="539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1" name="Oval 689">
              <a:extLst>
                <a:ext uri="{FF2B5EF4-FFF2-40B4-BE49-F238E27FC236}">
                  <a16:creationId xmlns:a16="http://schemas.microsoft.com/office/drawing/2014/main" id="{3EEDB329-9CEE-415C-9F41-9030D60548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071" y="3663"/>
              <a:ext cx="539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2" name="Oval 690">
              <a:extLst>
                <a:ext uri="{FF2B5EF4-FFF2-40B4-BE49-F238E27FC236}">
                  <a16:creationId xmlns:a16="http://schemas.microsoft.com/office/drawing/2014/main" id="{4BC5E320-4701-470F-AAA3-6A2BA8FB29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120" y="3663"/>
              <a:ext cx="441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3" name="Oval 691">
              <a:extLst>
                <a:ext uri="{FF2B5EF4-FFF2-40B4-BE49-F238E27FC236}">
                  <a16:creationId xmlns:a16="http://schemas.microsoft.com/office/drawing/2014/main" id="{E33CEB36-BC52-4DD4-8309-C320C0E952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218" y="3663"/>
              <a:ext cx="246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4" name="Oval 692">
              <a:extLst>
                <a:ext uri="{FF2B5EF4-FFF2-40B4-BE49-F238E27FC236}">
                  <a16:creationId xmlns:a16="http://schemas.microsoft.com/office/drawing/2014/main" id="{698A5D89-91EF-45E4-8596-95EA588EFE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120" y="3663"/>
              <a:ext cx="441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5" name="Oval 693">
              <a:extLst>
                <a:ext uri="{FF2B5EF4-FFF2-40B4-BE49-F238E27FC236}">
                  <a16:creationId xmlns:a16="http://schemas.microsoft.com/office/drawing/2014/main" id="{86EAD3A7-AE69-43B8-A3BC-F54930E972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218" y="3663"/>
              <a:ext cx="246" cy="539"/>
            </a:xfrm>
            <a:prstGeom prst="ellipse">
              <a:avLst/>
            </a:prstGeom>
            <a:noFill/>
            <a:ln w="63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86" name="Group 694">
            <a:extLst>
              <a:ext uri="{FF2B5EF4-FFF2-40B4-BE49-F238E27FC236}">
                <a16:creationId xmlns:a16="http://schemas.microsoft.com/office/drawing/2014/main" id="{9D6D6370-2C31-4AE4-922E-75414362E7F8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6219825"/>
            <a:ext cx="449263" cy="450850"/>
            <a:chOff x="2326" y="431"/>
            <a:chExt cx="283" cy="284"/>
          </a:xfrm>
        </p:grpSpPr>
        <p:sp>
          <p:nvSpPr>
            <p:cNvPr id="34487" name="AutoShape 695">
              <a:extLst>
                <a:ext uri="{FF2B5EF4-FFF2-40B4-BE49-F238E27FC236}">
                  <a16:creationId xmlns:a16="http://schemas.microsoft.com/office/drawing/2014/main" id="{9582A9B1-4708-4B96-A295-9A4889C1D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31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88" name="AutoShape 696">
              <a:extLst>
                <a:ext uri="{FF2B5EF4-FFF2-40B4-BE49-F238E27FC236}">
                  <a16:creationId xmlns:a16="http://schemas.microsoft.com/office/drawing/2014/main" id="{FCB1CB18-F68A-4795-971B-7CCD5201F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89" name="Group 697">
            <a:extLst>
              <a:ext uri="{FF2B5EF4-FFF2-40B4-BE49-F238E27FC236}">
                <a16:creationId xmlns:a16="http://schemas.microsoft.com/office/drawing/2014/main" id="{742253E7-3333-4362-99D3-0CC91A5BEFD5}"/>
              </a:ext>
            </a:extLst>
          </p:cNvPr>
          <p:cNvGrpSpPr>
            <a:grpSpLocks/>
          </p:cNvGrpSpPr>
          <p:nvPr/>
        </p:nvGrpSpPr>
        <p:grpSpPr bwMode="auto">
          <a:xfrm>
            <a:off x="8059738" y="6219825"/>
            <a:ext cx="449262" cy="450850"/>
            <a:chOff x="2695" y="431"/>
            <a:chExt cx="283" cy="284"/>
          </a:xfrm>
        </p:grpSpPr>
        <p:sp>
          <p:nvSpPr>
            <p:cNvPr id="34490" name="AutoShape 698">
              <a:extLst>
                <a:ext uri="{FF2B5EF4-FFF2-40B4-BE49-F238E27FC236}">
                  <a16:creationId xmlns:a16="http://schemas.microsoft.com/office/drawing/2014/main" id="{8C21E0F0-E358-4053-8D36-EA896DF19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431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FF99CC">
                    <a:gamma/>
                    <a:shade val="46275"/>
                    <a:invGamma/>
                  </a:srgbClr>
                </a:gs>
                <a:gs pos="5000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91" name="AutoShape 699">
              <a:extLst>
                <a:ext uri="{FF2B5EF4-FFF2-40B4-BE49-F238E27FC236}">
                  <a16:creationId xmlns:a16="http://schemas.microsoft.com/office/drawing/2014/main" id="{422F02B4-E627-42D4-B38F-EE62E4D23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92" name="Group 700">
            <a:extLst>
              <a:ext uri="{FF2B5EF4-FFF2-40B4-BE49-F238E27FC236}">
                <a16:creationId xmlns:a16="http://schemas.microsoft.com/office/drawing/2014/main" id="{4091B963-0F67-4E1B-AA03-C8D3214232C7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5724525"/>
            <a:ext cx="449263" cy="450850"/>
            <a:chOff x="2326" y="119"/>
            <a:chExt cx="283" cy="284"/>
          </a:xfrm>
        </p:grpSpPr>
        <p:sp>
          <p:nvSpPr>
            <p:cNvPr id="34493" name="AutoShape 701">
              <a:extLst>
                <a:ext uri="{FF2B5EF4-FFF2-40B4-BE49-F238E27FC236}">
                  <a16:creationId xmlns:a16="http://schemas.microsoft.com/office/drawing/2014/main" id="{CBE45E4F-393C-4CFA-BD71-48E56272C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94" name="AutoShape 702">
              <a:extLst>
                <a:ext uri="{FF2B5EF4-FFF2-40B4-BE49-F238E27FC236}">
                  <a16:creationId xmlns:a16="http://schemas.microsoft.com/office/drawing/2014/main" id="{6A792289-D203-421B-BD90-9FC8B45F8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95" name="Group 703">
            <a:extLst>
              <a:ext uri="{FF2B5EF4-FFF2-40B4-BE49-F238E27FC236}">
                <a16:creationId xmlns:a16="http://schemas.microsoft.com/office/drawing/2014/main" id="{881BCF79-254B-4BEC-BBDF-E940143A1A5E}"/>
              </a:ext>
            </a:extLst>
          </p:cNvPr>
          <p:cNvGrpSpPr>
            <a:grpSpLocks/>
          </p:cNvGrpSpPr>
          <p:nvPr/>
        </p:nvGrpSpPr>
        <p:grpSpPr bwMode="auto">
          <a:xfrm>
            <a:off x="8059738" y="5724525"/>
            <a:ext cx="449262" cy="450850"/>
            <a:chOff x="2695" y="119"/>
            <a:chExt cx="283" cy="284"/>
          </a:xfrm>
        </p:grpSpPr>
        <p:sp>
          <p:nvSpPr>
            <p:cNvPr id="34496" name="AutoShape 704">
              <a:extLst>
                <a:ext uri="{FF2B5EF4-FFF2-40B4-BE49-F238E27FC236}">
                  <a16:creationId xmlns:a16="http://schemas.microsoft.com/office/drawing/2014/main" id="{C281DDDD-C219-4718-8283-B17E5097F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9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5000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97" name="AutoShape 705">
              <a:extLst>
                <a:ext uri="{FF2B5EF4-FFF2-40B4-BE49-F238E27FC236}">
                  <a16:creationId xmlns:a16="http://schemas.microsoft.com/office/drawing/2014/main" id="{89C0AF7E-2A61-49ED-B6FD-7A2EF1CB8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98" name="Group 706">
            <a:extLst>
              <a:ext uri="{FF2B5EF4-FFF2-40B4-BE49-F238E27FC236}">
                <a16:creationId xmlns:a16="http://schemas.microsoft.com/office/drawing/2014/main" id="{804BECE9-7DCD-4F57-B985-6B69C99D1AE3}"/>
              </a:ext>
            </a:extLst>
          </p:cNvPr>
          <p:cNvGrpSpPr>
            <a:grpSpLocks/>
          </p:cNvGrpSpPr>
          <p:nvPr/>
        </p:nvGrpSpPr>
        <p:grpSpPr bwMode="auto">
          <a:xfrm>
            <a:off x="8643938" y="6219825"/>
            <a:ext cx="449262" cy="450850"/>
            <a:chOff x="3063" y="431"/>
            <a:chExt cx="283" cy="284"/>
          </a:xfrm>
        </p:grpSpPr>
        <p:sp>
          <p:nvSpPr>
            <p:cNvPr id="34499" name="AutoShape 707">
              <a:extLst>
                <a:ext uri="{FF2B5EF4-FFF2-40B4-BE49-F238E27FC236}">
                  <a16:creationId xmlns:a16="http://schemas.microsoft.com/office/drawing/2014/main" id="{6DDCAB67-5014-425E-9235-90EE9EFEB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31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00" name="AutoShape 708">
              <a:extLst>
                <a:ext uri="{FF2B5EF4-FFF2-40B4-BE49-F238E27FC236}">
                  <a16:creationId xmlns:a16="http://schemas.microsoft.com/office/drawing/2014/main" id="{3D103FF4-3BB2-494F-ABF1-8D9A6A9D5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501" name="Group 709">
            <a:extLst>
              <a:ext uri="{FF2B5EF4-FFF2-40B4-BE49-F238E27FC236}">
                <a16:creationId xmlns:a16="http://schemas.microsoft.com/office/drawing/2014/main" id="{B1716BD0-D89B-439E-8784-75B985C1D2EA}"/>
              </a:ext>
            </a:extLst>
          </p:cNvPr>
          <p:cNvGrpSpPr>
            <a:grpSpLocks/>
          </p:cNvGrpSpPr>
          <p:nvPr/>
        </p:nvGrpSpPr>
        <p:grpSpPr bwMode="auto">
          <a:xfrm>
            <a:off x="9229725" y="6219825"/>
            <a:ext cx="449263" cy="450850"/>
            <a:chOff x="3432" y="431"/>
            <a:chExt cx="283" cy="284"/>
          </a:xfrm>
        </p:grpSpPr>
        <p:sp>
          <p:nvSpPr>
            <p:cNvPr id="34502" name="AutoShape 710">
              <a:extLst>
                <a:ext uri="{FF2B5EF4-FFF2-40B4-BE49-F238E27FC236}">
                  <a16:creationId xmlns:a16="http://schemas.microsoft.com/office/drawing/2014/main" id="{ADA8B1F3-DED2-46A8-AFDA-5A8F9F4D2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431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CC99FF">
                    <a:gamma/>
                    <a:shade val="46275"/>
                    <a:invGamma/>
                  </a:srgbClr>
                </a:gs>
                <a:gs pos="5000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03" name="AutoShape 711">
              <a:extLst>
                <a:ext uri="{FF2B5EF4-FFF2-40B4-BE49-F238E27FC236}">
                  <a16:creationId xmlns:a16="http://schemas.microsoft.com/office/drawing/2014/main" id="{A8EAD84F-121D-4E2D-8994-5F446754A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431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504" name="Group 712">
            <a:extLst>
              <a:ext uri="{FF2B5EF4-FFF2-40B4-BE49-F238E27FC236}">
                <a16:creationId xmlns:a16="http://schemas.microsoft.com/office/drawing/2014/main" id="{5BA3CC3B-7AC1-4866-901E-F236518799BE}"/>
              </a:ext>
            </a:extLst>
          </p:cNvPr>
          <p:cNvGrpSpPr>
            <a:grpSpLocks/>
          </p:cNvGrpSpPr>
          <p:nvPr/>
        </p:nvGrpSpPr>
        <p:grpSpPr bwMode="auto">
          <a:xfrm>
            <a:off x="8643938" y="5724525"/>
            <a:ext cx="449262" cy="450850"/>
            <a:chOff x="3063" y="119"/>
            <a:chExt cx="283" cy="284"/>
          </a:xfrm>
        </p:grpSpPr>
        <p:sp>
          <p:nvSpPr>
            <p:cNvPr id="34505" name="AutoShape 713">
              <a:extLst>
                <a:ext uri="{FF2B5EF4-FFF2-40B4-BE49-F238E27FC236}">
                  <a16:creationId xmlns:a16="http://schemas.microsoft.com/office/drawing/2014/main" id="{D229924F-85CB-4CAE-A0FD-0BE63ACFF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6699FF">
                    <a:gamma/>
                    <a:shade val="46275"/>
                    <a:invGamma/>
                  </a:srgbClr>
                </a:gs>
                <a:gs pos="5000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06" name="AutoShape 714">
              <a:extLst>
                <a:ext uri="{FF2B5EF4-FFF2-40B4-BE49-F238E27FC236}">
                  <a16:creationId xmlns:a16="http://schemas.microsoft.com/office/drawing/2014/main" id="{E5972488-8F2A-4D2B-862B-E1636964F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507" name="Group 715">
            <a:extLst>
              <a:ext uri="{FF2B5EF4-FFF2-40B4-BE49-F238E27FC236}">
                <a16:creationId xmlns:a16="http://schemas.microsoft.com/office/drawing/2014/main" id="{7B8C1F98-B51F-4821-9080-F7BAF9483AF7}"/>
              </a:ext>
            </a:extLst>
          </p:cNvPr>
          <p:cNvGrpSpPr>
            <a:grpSpLocks/>
          </p:cNvGrpSpPr>
          <p:nvPr/>
        </p:nvGrpSpPr>
        <p:grpSpPr bwMode="auto">
          <a:xfrm>
            <a:off x="9229725" y="5724525"/>
            <a:ext cx="449263" cy="450850"/>
            <a:chOff x="3432" y="119"/>
            <a:chExt cx="283" cy="284"/>
          </a:xfrm>
        </p:grpSpPr>
        <p:sp>
          <p:nvSpPr>
            <p:cNvPr id="34508" name="AutoShape 716">
              <a:extLst>
                <a:ext uri="{FF2B5EF4-FFF2-40B4-BE49-F238E27FC236}">
                  <a16:creationId xmlns:a16="http://schemas.microsoft.com/office/drawing/2014/main" id="{D47E3524-291A-4358-84CE-D37D7F8EC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19"/>
              <a:ext cx="283" cy="284"/>
            </a:xfrm>
            <a:prstGeom prst="can">
              <a:avLst>
                <a:gd name="adj" fmla="val 50177"/>
              </a:avLst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5000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09" name="AutoShape 717">
              <a:extLst>
                <a:ext uri="{FF2B5EF4-FFF2-40B4-BE49-F238E27FC236}">
                  <a16:creationId xmlns:a16="http://schemas.microsoft.com/office/drawing/2014/main" id="{6C357DDB-6EC1-4928-B268-B24D9C23F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19"/>
              <a:ext cx="283" cy="284"/>
            </a:xfrm>
            <a:prstGeom prst="can">
              <a:avLst>
                <a:gd name="adj" fmla="val 50177"/>
              </a:avLst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952" name="Group 1112">
            <a:extLst>
              <a:ext uri="{FF2B5EF4-FFF2-40B4-BE49-F238E27FC236}">
                <a16:creationId xmlns:a16="http://schemas.microsoft.com/office/drawing/2014/main" id="{6A0858BC-1013-4670-B6EC-0A698A74010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7013" y="260350"/>
            <a:ext cx="8570912" cy="5367338"/>
            <a:chOff x="143" y="164"/>
            <a:chExt cx="5399" cy="3381"/>
          </a:xfrm>
        </p:grpSpPr>
        <p:grpSp>
          <p:nvGrpSpPr>
            <p:cNvPr id="36950" name="Group 1110">
              <a:extLst>
                <a:ext uri="{FF2B5EF4-FFF2-40B4-BE49-F238E27FC236}">
                  <a16:creationId xmlns:a16="http://schemas.microsoft.com/office/drawing/2014/main" id="{E48CA149-F732-4115-B019-7AC92A6C24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1468"/>
              <a:ext cx="171" cy="381"/>
              <a:chOff x="626" y="1468"/>
              <a:chExt cx="171" cy="381"/>
            </a:xfrm>
          </p:grpSpPr>
          <p:grpSp>
            <p:nvGrpSpPr>
              <p:cNvPr id="33794" name="Group 2">
                <a:extLst>
                  <a:ext uri="{FF2B5EF4-FFF2-40B4-BE49-F238E27FC236}">
                    <a16:creationId xmlns:a16="http://schemas.microsoft.com/office/drawing/2014/main" id="{7874AD0C-D3F7-4E50-8476-20B4637B43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7" y="1468"/>
                <a:ext cx="170" cy="381"/>
                <a:chOff x="2950" y="3867"/>
                <a:chExt cx="170" cy="381"/>
              </a:xfrm>
            </p:grpSpPr>
            <p:sp>
              <p:nvSpPr>
                <p:cNvPr id="33795" name="AutoShape 3">
                  <a:extLst>
                    <a:ext uri="{FF2B5EF4-FFF2-40B4-BE49-F238E27FC236}">
                      <a16:creationId xmlns:a16="http://schemas.microsoft.com/office/drawing/2014/main" id="{1DD6C4E3-DA7B-4DE3-90BB-B704359AF9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943" y="3882"/>
                  <a:ext cx="19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796" name="Group 4">
                  <a:extLst>
                    <a:ext uri="{FF2B5EF4-FFF2-40B4-BE49-F238E27FC236}">
                      <a16:creationId xmlns:a16="http://schemas.microsoft.com/office/drawing/2014/main" id="{D7B8CDFD-4B82-47F5-9E37-B6DB5C9996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50" y="4005"/>
                  <a:ext cx="170" cy="243"/>
                  <a:chOff x="2950" y="4005"/>
                  <a:chExt cx="198" cy="243"/>
                </a:xfrm>
              </p:grpSpPr>
              <p:sp>
                <p:nvSpPr>
                  <p:cNvPr id="33797" name="AutoShape 5">
                    <a:extLst>
                      <a:ext uri="{FF2B5EF4-FFF2-40B4-BE49-F238E27FC236}">
                        <a16:creationId xmlns:a16="http://schemas.microsoft.com/office/drawing/2014/main" id="{9BF37F5B-73D2-41F1-ADFA-357D5A4298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798" name="Oval 6">
                    <a:extLst>
                      <a:ext uri="{FF2B5EF4-FFF2-40B4-BE49-F238E27FC236}">
                        <a16:creationId xmlns:a16="http://schemas.microsoft.com/office/drawing/2014/main" id="{B1B85E5E-3DCB-49B0-AC65-C00CC63767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799" name="Freeform 7">
                  <a:extLst>
                    <a:ext uri="{FF2B5EF4-FFF2-40B4-BE49-F238E27FC236}">
                      <a16:creationId xmlns:a16="http://schemas.microsoft.com/office/drawing/2014/main" id="{7D747251-68D7-4A8E-AF47-EDB3E6CB2D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3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800" name="Oval 8">
                  <a:extLst>
                    <a:ext uri="{FF2B5EF4-FFF2-40B4-BE49-F238E27FC236}">
                      <a16:creationId xmlns:a16="http://schemas.microsoft.com/office/drawing/2014/main" id="{2134FA84-8C52-4407-8134-F7D124751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8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01" name="Oval 9">
                  <a:extLst>
                    <a:ext uri="{FF2B5EF4-FFF2-40B4-BE49-F238E27FC236}">
                      <a16:creationId xmlns:a16="http://schemas.microsoft.com/office/drawing/2014/main" id="{D4D457ED-D0EE-48EE-8D60-4BAEAC4668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02" name="Oval 10">
                  <a:extLst>
                    <a:ext uri="{FF2B5EF4-FFF2-40B4-BE49-F238E27FC236}">
                      <a16:creationId xmlns:a16="http://schemas.microsoft.com/office/drawing/2014/main" id="{ACC90F4F-E2C5-4BA0-A448-A862726ACA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2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03" name="Oval 11">
                  <a:extLst>
                    <a:ext uri="{FF2B5EF4-FFF2-40B4-BE49-F238E27FC236}">
                      <a16:creationId xmlns:a16="http://schemas.microsoft.com/office/drawing/2014/main" id="{D64A690A-0F9C-4973-8941-7B9511AA3E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8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04" name="AutoShape 12">
                  <a:extLst>
                    <a:ext uri="{FF2B5EF4-FFF2-40B4-BE49-F238E27FC236}">
                      <a16:creationId xmlns:a16="http://schemas.microsoft.com/office/drawing/2014/main" id="{FFC11C1D-ADE6-43F0-A411-BB61F1E8A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908" y="3931"/>
                  <a:ext cx="170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805" name="Group 13">
                <a:extLst>
                  <a:ext uri="{FF2B5EF4-FFF2-40B4-BE49-F238E27FC236}">
                    <a16:creationId xmlns:a16="http://schemas.microsoft.com/office/drawing/2014/main" id="{F5E98F21-F2EE-4FFE-AC77-E975871918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6" y="1468"/>
                <a:ext cx="170" cy="381"/>
                <a:chOff x="2950" y="3867"/>
                <a:chExt cx="170" cy="381"/>
              </a:xfrm>
            </p:grpSpPr>
            <p:sp>
              <p:nvSpPr>
                <p:cNvPr id="33806" name="AutoShape 14">
                  <a:extLst>
                    <a:ext uri="{FF2B5EF4-FFF2-40B4-BE49-F238E27FC236}">
                      <a16:creationId xmlns:a16="http://schemas.microsoft.com/office/drawing/2014/main" id="{94CADAE3-D7E9-4419-9AA8-48B6EEF059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943" y="3882"/>
                  <a:ext cx="192" cy="162"/>
                </a:xfrm>
                <a:prstGeom prst="flowChartDelay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07" name="Group 15">
                  <a:extLst>
                    <a:ext uri="{FF2B5EF4-FFF2-40B4-BE49-F238E27FC236}">
                      <a16:creationId xmlns:a16="http://schemas.microsoft.com/office/drawing/2014/main" id="{B4D00C57-AF42-4A71-93DC-8B2A7EF53D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50" y="4005"/>
                  <a:ext cx="170" cy="243"/>
                  <a:chOff x="2950" y="4005"/>
                  <a:chExt cx="198" cy="243"/>
                </a:xfrm>
              </p:grpSpPr>
              <p:sp>
                <p:nvSpPr>
                  <p:cNvPr id="33808" name="AutoShape 16">
                    <a:extLst>
                      <a:ext uri="{FF2B5EF4-FFF2-40B4-BE49-F238E27FC236}">
                        <a16:creationId xmlns:a16="http://schemas.microsoft.com/office/drawing/2014/main" id="{538B8E13-A07F-423E-8EEF-0F962358B2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CC"/>
                      </a:gs>
                      <a:gs pos="100000">
                        <a:srgbClr val="FF99CC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09" name="Oval 17">
                    <a:extLst>
                      <a:ext uri="{FF2B5EF4-FFF2-40B4-BE49-F238E27FC236}">
                        <a16:creationId xmlns:a16="http://schemas.microsoft.com/office/drawing/2014/main" id="{32EEA308-5DB5-4DE2-99DC-3D4E9D10E4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CC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CC"/>
                      </a:gs>
                      <a:gs pos="100000">
                        <a:srgbClr val="FF99CC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810" name="Freeform 18">
                  <a:extLst>
                    <a:ext uri="{FF2B5EF4-FFF2-40B4-BE49-F238E27FC236}">
                      <a16:creationId xmlns:a16="http://schemas.microsoft.com/office/drawing/2014/main" id="{BF775AD8-7D71-45CD-8038-41003011E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3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811" name="Oval 19">
                  <a:extLst>
                    <a:ext uri="{FF2B5EF4-FFF2-40B4-BE49-F238E27FC236}">
                      <a16:creationId xmlns:a16="http://schemas.microsoft.com/office/drawing/2014/main" id="{CFCEF347-37E4-40E7-B08A-FB6276D0B0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8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12" name="Oval 20">
                  <a:extLst>
                    <a:ext uri="{FF2B5EF4-FFF2-40B4-BE49-F238E27FC236}">
                      <a16:creationId xmlns:a16="http://schemas.microsoft.com/office/drawing/2014/main" id="{71A1AB22-3E5C-4FA7-ADE3-2058C27ABB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13" name="Oval 21">
                  <a:extLst>
                    <a:ext uri="{FF2B5EF4-FFF2-40B4-BE49-F238E27FC236}">
                      <a16:creationId xmlns:a16="http://schemas.microsoft.com/office/drawing/2014/main" id="{9840A80F-0FFA-4369-9095-5895BA1CB9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2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14" name="Oval 22">
                  <a:extLst>
                    <a:ext uri="{FF2B5EF4-FFF2-40B4-BE49-F238E27FC236}">
                      <a16:creationId xmlns:a16="http://schemas.microsoft.com/office/drawing/2014/main" id="{1197B995-54CB-4B36-9630-5EF8A6EE17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8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15" name="AutoShape 23">
                  <a:extLst>
                    <a:ext uri="{FF2B5EF4-FFF2-40B4-BE49-F238E27FC236}">
                      <a16:creationId xmlns:a16="http://schemas.microsoft.com/office/drawing/2014/main" id="{B4A16DDC-CE71-4A41-B40D-9ACCA3CB57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908" y="3931"/>
                  <a:ext cx="170" cy="85"/>
                </a:xfrm>
                <a:prstGeom prst="flowChartDelay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816" name="Group 24">
              <a:extLst>
                <a:ext uri="{FF2B5EF4-FFF2-40B4-BE49-F238E27FC236}">
                  <a16:creationId xmlns:a16="http://schemas.microsoft.com/office/drawing/2014/main" id="{6B738903-315F-4101-A020-68552DDE78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1465"/>
              <a:ext cx="171" cy="387"/>
              <a:chOff x="4821" y="2355"/>
              <a:chExt cx="171" cy="387"/>
            </a:xfrm>
          </p:grpSpPr>
          <p:grpSp>
            <p:nvGrpSpPr>
              <p:cNvPr id="33817" name="Group 25">
                <a:extLst>
                  <a:ext uri="{FF2B5EF4-FFF2-40B4-BE49-F238E27FC236}">
                    <a16:creationId xmlns:a16="http://schemas.microsoft.com/office/drawing/2014/main" id="{53F0BAEC-956B-462B-82FF-B556A2CC0A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" y="2355"/>
                <a:ext cx="170" cy="387"/>
                <a:chOff x="3403" y="3861"/>
                <a:chExt cx="170" cy="387"/>
              </a:xfrm>
            </p:grpSpPr>
            <p:sp>
              <p:nvSpPr>
                <p:cNvPr id="33818" name="AutoShape 26">
                  <a:extLst>
                    <a:ext uri="{FF2B5EF4-FFF2-40B4-BE49-F238E27FC236}">
                      <a16:creationId xmlns:a16="http://schemas.microsoft.com/office/drawing/2014/main" id="{6F445D75-016C-488E-A74B-FB84D964A6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421" y="3851"/>
                  <a:ext cx="14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19" name="Group 27">
                  <a:extLst>
                    <a:ext uri="{FF2B5EF4-FFF2-40B4-BE49-F238E27FC236}">
                      <a16:creationId xmlns:a16="http://schemas.microsoft.com/office/drawing/2014/main" id="{AAF7BA92-4572-47CC-8A52-0A953D855C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03" y="4005"/>
                  <a:ext cx="170" cy="243"/>
                  <a:chOff x="3404" y="4005"/>
                  <a:chExt cx="198" cy="243"/>
                </a:xfrm>
              </p:grpSpPr>
              <p:sp>
                <p:nvSpPr>
                  <p:cNvPr id="33820" name="AutoShape 28">
                    <a:extLst>
                      <a:ext uri="{FF2B5EF4-FFF2-40B4-BE49-F238E27FC236}">
                        <a16:creationId xmlns:a16="http://schemas.microsoft.com/office/drawing/2014/main" id="{D4317A0D-574C-43F8-ADA3-D3BF173018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21" name="Oval 29">
                    <a:extLst>
                      <a:ext uri="{FF2B5EF4-FFF2-40B4-BE49-F238E27FC236}">
                        <a16:creationId xmlns:a16="http://schemas.microsoft.com/office/drawing/2014/main" id="{A3B0D2F3-0891-47F7-B2D7-4A5794954A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822" name="Freeform 30">
                  <a:extLst>
                    <a:ext uri="{FF2B5EF4-FFF2-40B4-BE49-F238E27FC236}">
                      <a16:creationId xmlns:a16="http://schemas.microsoft.com/office/drawing/2014/main" id="{44899AC3-8E4B-4CBA-B097-EDA69F41CC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9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823" name="Oval 31">
                  <a:extLst>
                    <a:ext uri="{FF2B5EF4-FFF2-40B4-BE49-F238E27FC236}">
                      <a16:creationId xmlns:a16="http://schemas.microsoft.com/office/drawing/2014/main" id="{B9D98D54-0AC0-41BC-B17F-813030E561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24" name="Oval 32">
                  <a:extLst>
                    <a:ext uri="{FF2B5EF4-FFF2-40B4-BE49-F238E27FC236}">
                      <a16:creationId xmlns:a16="http://schemas.microsoft.com/office/drawing/2014/main" id="{09258283-AA19-4B9C-A8B5-F62BE053D5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25" name="Oval 33">
                  <a:extLst>
                    <a:ext uri="{FF2B5EF4-FFF2-40B4-BE49-F238E27FC236}">
                      <a16:creationId xmlns:a16="http://schemas.microsoft.com/office/drawing/2014/main" id="{B18ED288-CDEF-4CFD-B1EC-AA164139C7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26" name="Oval 34">
                  <a:extLst>
                    <a:ext uri="{FF2B5EF4-FFF2-40B4-BE49-F238E27FC236}">
                      <a16:creationId xmlns:a16="http://schemas.microsoft.com/office/drawing/2014/main" id="{E14A73AB-B6F6-4062-A6C2-3D1D97C2DB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27" name="AutoShape 35">
                  <a:extLst>
                    <a:ext uri="{FF2B5EF4-FFF2-40B4-BE49-F238E27FC236}">
                      <a16:creationId xmlns:a16="http://schemas.microsoft.com/office/drawing/2014/main" id="{49ACF2B7-8E69-4BCE-8267-F39B5D12D4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372" y="3914"/>
                  <a:ext cx="148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828" name="Group 36">
                <a:extLst>
                  <a:ext uri="{FF2B5EF4-FFF2-40B4-BE49-F238E27FC236}">
                    <a16:creationId xmlns:a16="http://schemas.microsoft.com/office/drawing/2014/main" id="{EFFBC3F7-BA55-47D5-8D3C-0BF2FB2BB0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1" y="2355"/>
                <a:ext cx="170" cy="387"/>
                <a:chOff x="3403" y="3861"/>
                <a:chExt cx="170" cy="387"/>
              </a:xfrm>
            </p:grpSpPr>
            <p:sp>
              <p:nvSpPr>
                <p:cNvPr id="33829" name="AutoShape 37">
                  <a:extLst>
                    <a:ext uri="{FF2B5EF4-FFF2-40B4-BE49-F238E27FC236}">
                      <a16:creationId xmlns:a16="http://schemas.microsoft.com/office/drawing/2014/main" id="{F8C8BF78-9C8A-46C7-B561-6F941CA953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421" y="3851"/>
                  <a:ext cx="142" cy="162"/>
                </a:xfrm>
                <a:prstGeom prst="flowChartDelay">
                  <a:avLst/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30" name="Group 38">
                  <a:extLst>
                    <a:ext uri="{FF2B5EF4-FFF2-40B4-BE49-F238E27FC236}">
                      <a16:creationId xmlns:a16="http://schemas.microsoft.com/office/drawing/2014/main" id="{611DD86D-D607-4BE3-B6E6-EB2CB93F3B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03" y="4005"/>
                  <a:ext cx="170" cy="243"/>
                  <a:chOff x="3404" y="4005"/>
                  <a:chExt cx="198" cy="243"/>
                </a:xfrm>
              </p:grpSpPr>
              <p:sp>
                <p:nvSpPr>
                  <p:cNvPr id="33831" name="AutoShape 39">
                    <a:extLst>
                      <a:ext uri="{FF2B5EF4-FFF2-40B4-BE49-F238E27FC236}">
                        <a16:creationId xmlns:a16="http://schemas.microsoft.com/office/drawing/2014/main" id="{8E910905-1E58-4F6E-B77E-0F7C25059E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66FFFF"/>
                      </a:gs>
                      <a:gs pos="100000">
                        <a:srgbClr val="66FFFF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32" name="Oval 40">
                    <a:extLst>
                      <a:ext uri="{FF2B5EF4-FFF2-40B4-BE49-F238E27FC236}">
                        <a16:creationId xmlns:a16="http://schemas.microsoft.com/office/drawing/2014/main" id="{982DF191-6396-4E64-9388-28C581D95B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6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66FFFF"/>
                      </a:gs>
                      <a:gs pos="100000">
                        <a:srgbClr val="66FFFF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833" name="Freeform 41">
                  <a:extLst>
                    <a:ext uri="{FF2B5EF4-FFF2-40B4-BE49-F238E27FC236}">
                      <a16:creationId xmlns:a16="http://schemas.microsoft.com/office/drawing/2014/main" id="{C091ADE2-54BD-48A9-B3EA-5EB0022966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9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834" name="Oval 42">
                  <a:extLst>
                    <a:ext uri="{FF2B5EF4-FFF2-40B4-BE49-F238E27FC236}">
                      <a16:creationId xmlns:a16="http://schemas.microsoft.com/office/drawing/2014/main" id="{895C2329-928E-428F-BD0A-7403797905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35" name="Oval 43">
                  <a:extLst>
                    <a:ext uri="{FF2B5EF4-FFF2-40B4-BE49-F238E27FC236}">
                      <a16:creationId xmlns:a16="http://schemas.microsoft.com/office/drawing/2014/main" id="{B3E6A11E-EE04-40A1-8BF1-80855248E2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36" name="Oval 44">
                  <a:extLst>
                    <a:ext uri="{FF2B5EF4-FFF2-40B4-BE49-F238E27FC236}">
                      <a16:creationId xmlns:a16="http://schemas.microsoft.com/office/drawing/2014/main" id="{C672B8C7-84EB-4E1D-8F28-46139C68E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37" name="Oval 45">
                  <a:extLst>
                    <a:ext uri="{FF2B5EF4-FFF2-40B4-BE49-F238E27FC236}">
                      <a16:creationId xmlns:a16="http://schemas.microsoft.com/office/drawing/2014/main" id="{522EC876-82EF-4DF7-A9B8-53992FCE16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38" name="AutoShape 46">
                  <a:extLst>
                    <a:ext uri="{FF2B5EF4-FFF2-40B4-BE49-F238E27FC236}">
                      <a16:creationId xmlns:a16="http://schemas.microsoft.com/office/drawing/2014/main" id="{1AD045C6-304E-4136-8E26-4B245B0C99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372" y="3914"/>
                  <a:ext cx="148" cy="85"/>
                </a:xfrm>
                <a:prstGeom prst="flowChartDelay">
                  <a:avLst/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839" name="Group 47">
              <a:extLst>
                <a:ext uri="{FF2B5EF4-FFF2-40B4-BE49-F238E27FC236}">
                  <a16:creationId xmlns:a16="http://schemas.microsoft.com/office/drawing/2014/main" id="{6161E06F-0C0F-4BAA-9441-3663886FEE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1468"/>
              <a:ext cx="171" cy="381"/>
              <a:chOff x="3914" y="2358"/>
              <a:chExt cx="171" cy="381"/>
            </a:xfrm>
          </p:grpSpPr>
          <p:grpSp>
            <p:nvGrpSpPr>
              <p:cNvPr id="33840" name="Group 48">
                <a:extLst>
                  <a:ext uri="{FF2B5EF4-FFF2-40B4-BE49-F238E27FC236}">
                    <a16:creationId xmlns:a16="http://schemas.microsoft.com/office/drawing/2014/main" id="{1B63DDA6-2826-4E6B-BE59-09A2C56740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15" y="2358"/>
                <a:ext cx="170" cy="381"/>
                <a:chOff x="2496" y="3867"/>
                <a:chExt cx="170" cy="381"/>
              </a:xfrm>
            </p:grpSpPr>
            <p:sp>
              <p:nvSpPr>
                <p:cNvPr id="33841" name="AutoShape 49">
                  <a:extLst>
                    <a:ext uri="{FF2B5EF4-FFF2-40B4-BE49-F238E27FC236}">
                      <a16:creationId xmlns:a16="http://schemas.microsoft.com/office/drawing/2014/main" id="{EC7A3626-7287-484C-B95F-8E49610102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489" y="3882"/>
                  <a:ext cx="19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42" name="Group 50">
                  <a:extLst>
                    <a:ext uri="{FF2B5EF4-FFF2-40B4-BE49-F238E27FC236}">
                      <a16:creationId xmlns:a16="http://schemas.microsoft.com/office/drawing/2014/main" id="{587EF7B6-721F-44C6-B6FF-8ACE61E8A4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96" y="4005"/>
                  <a:ext cx="169" cy="243"/>
                  <a:chOff x="2496" y="4005"/>
                  <a:chExt cx="198" cy="243"/>
                </a:xfrm>
              </p:grpSpPr>
              <p:sp>
                <p:nvSpPr>
                  <p:cNvPr id="33843" name="AutoShape 51">
                    <a:extLst>
                      <a:ext uri="{FF2B5EF4-FFF2-40B4-BE49-F238E27FC236}">
                        <a16:creationId xmlns:a16="http://schemas.microsoft.com/office/drawing/2014/main" id="{B7B89CF6-4EDC-4060-9F7D-67D1E32689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44" name="Oval 52">
                    <a:extLst>
                      <a:ext uri="{FF2B5EF4-FFF2-40B4-BE49-F238E27FC236}">
                        <a16:creationId xmlns:a16="http://schemas.microsoft.com/office/drawing/2014/main" id="{0F818E40-2005-49F8-AA63-7EDEE0AC8E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845" name="Freeform 53">
                  <a:extLst>
                    <a:ext uri="{FF2B5EF4-FFF2-40B4-BE49-F238E27FC236}">
                      <a16:creationId xmlns:a16="http://schemas.microsoft.com/office/drawing/2014/main" id="{ECE5E29E-7DBC-4827-9745-3CE701FF30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2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846" name="Oval 54">
                  <a:extLst>
                    <a:ext uri="{FF2B5EF4-FFF2-40B4-BE49-F238E27FC236}">
                      <a16:creationId xmlns:a16="http://schemas.microsoft.com/office/drawing/2014/main" id="{30B1A6C7-A4D8-4D16-A6B5-ED063BDAE1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5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47" name="Oval 55">
                  <a:extLst>
                    <a:ext uri="{FF2B5EF4-FFF2-40B4-BE49-F238E27FC236}">
                      <a16:creationId xmlns:a16="http://schemas.microsoft.com/office/drawing/2014/main" id="{EFB29AA1-EECC-48AE-90B4-9E37771EA8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1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48" name="Oval 56">
                  <a:extLst>
                    <a:ext uri="{FF2B5EF4-FFF2-40B4-BE49-F238E27FC236}">
                      <a16:creationId xmlns:a16="http://schemas.microsoft.com/office/drawing/2014/main" id="{B4AD1477-31B4-4CDB-A4B0-D48798BD4B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8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49" name="Oval 57">
                  <a:extLst>
                    <a:ext uri="{FF2B5EF4-FFF2-40B4-BE49-F238E27FC236}">
                      <a16:creationId xmlns:a16="http://schemas.microsoft.com/office/drawing/2014/main" id="{81A2F554-C0B5-4790-AF47-2EF3BBFEF0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2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50" name="AutoShape 58">
                  <a:extLst>
                    <a:ext uri="{FF2B5EF4-FFF2-40B4-BE49-F238E27FC236}">
                      <a16:creationId xmlns:a16="http://schemas.microsoft.com/office/drawing/2014/main" id="{438EDB00-358E-4809-ADC8-DC6C24EA45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454" y="3931"/>
                  <a:ext cx="170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51" name="AutoShape 59">
                  <a:extLst>
                    <a:ext uri="{FF2B5EF4-FFF2-40B4-BE49-F238E27FC236}">
                      <a16:creationId xmlns:a16="http://schemas.microsoft.com/office/drawing/2014/main" id="{6707315B-D668-475A-AC79-C958F77B47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578" y="3870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852" name="Group 60">
                <a:extLst>
                  <a:ext uri="{FF2B5EF4-FFF2-40B4-BE49-F238E27FC236}">
                    <a16:creationId xmlns:a16="http://schemas.microsoft.com/office/drawing/2014/main" id="{B9EA7B88-50D6-42BB-BD92-F495A5DDD7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14" y="2358"/>
                <a:ext cx="170" cy="381"/>
                <a:chOff x="2496" y="3867"/>
                <a:chExt cx="170" cy="381"/>
              </a:xfrm>
            </p:grpSpPr>
            <p:sp>
              <p:nvSpPr>
                <p:cNvPr id="33853" name="AutoShape 61">
                  <a:extLst>
                    <a:ext uri="{FF2B5EF4-FFF2-40B4-BE49-F238E27FC236}">
                      <a16:creationId xmlns:a16="http://schemas.microsoft.com/office/drawing/2014/main" id="{187FD279-877C-401F-8E0F-CABBCD49B0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489" y="3882"/>
                  <a:ext cx="192" cy="162"/>
                </a:xfrm>
                <a:prstGeom prst="flowChartDelay">
                  <a:avLst/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54" name="Group 62">
                  <a:extLst>
                    <a:ext uri="{FF2B5EF4-FFF2-40B4-BE49-F238E27FC236}">
                      <a16:creationId xmlns:a16="http://schemas.microsoft.com/office/drawing/2014/main" id="{C0C755A5-8544-4B06-9EE9-2F328ECF52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96" y="4005"/>
                  <a:ext cx="169" cy="243"/>
                  <a:chOff x="2496" y="4005"/>
                  <a:chExt cx="198" cy="243"/>
                </a:xfrm>
              </p:grpSpPr>
              <p:sp>
                <p:nvSpPr>
                  <p:cNvPr id="33855" name="AutoShape 63">
                    <a:extLst>
                      <a:ext uri="{FF2B5EF4-FFF2-40B4-BE49-F238E27FC236}">
                        <a16:creationId xmlns:a16="http://schemas.microsoft.com/office/drawing/2014/main" id="{BFE6230B-7B91-4833-8104-2A70DEE763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990000"/>
                      </a:gs>
                      <a:gs pos="100000">
                        <a:srgbClr val="99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56" name="Oval 64">
                    <a:extLst>
                      <a:ext uri="{FF2B5EF4-FFF2-40B4-BE49-F238E27FC236}">
                        <a16:creationId xmlns:a16="http://schemas.microsoft.com/office/drawing/2014/main" id="{2E169FF3-262E-4EE6-A297-5D691A26D0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990000"/>
                      </a:gs>
                      <a:gs pos="100000">
                        <a:srgbClr val="99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857" name="Freeform 65">
                  <a:extLst>
                    <a:ext uri="{FF2B5EF4-FFF2-40B4-BE49-F238E27FC236}">
                      <a16:creationId xmlns:a16="http://schemas.microsoft.com/office/drawing/2014/main" id="{6A3396B1-3603-4E11-90B0-7BC155055C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2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858" name="Oval 66">
                  <a:extLst>
                    <a:ext uri="{FF2B5EF4-FFF2-40B4-BE49-F238E27FC236}">
                      <a16:creationId xmlns:a16="http://schemas.microsoft.com/office/drawing/2014/main" id="{359571E5-262F-490D-AA0F-7BE486259E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5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59" name="Oval 67">
                  <a:extLst>
                    <a:ext uri="{FF2B5EF4-FFF2-40B4-BE49-F238E27FC236}">
                      <a16:creationId xmlns:a16="http://schemas.microsoft.com/office/drawing/2014/main" id="{FCD155C0-19FC-4477-979C-BEE1C8ADFF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1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60" name="Oval 68">
                  <a:extLst>
                    <a:ext uri="{FF2B5EF4-FFF2-40B4-BE49-F238E27FC236}">
                      <a16:creationId xmlns:a16="http://schemas.microsoft.com/office/drawing/2014/main" id="{112AA2B3-8418-47A7-BA0A-B40DD2666E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8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61" name="Oval 69">
                  <a:extLst>
                    <a:ext uri="{FF2B5EF4-FFF2-40B4-BE49-F238E27FC236}">
                      <a16:creationId xmlns:a16="http://schemas.microsoft.com/office/drawing/2014/main" id="{73E04B91-F658-48F6-8A81-2C98EA0C8D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2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62" name="AutoShape 70">
                  <a:extLst>
                    <a:ext uri="{FF2B5EF4-FFF2-40B4-BE49-F238E27FC236}">
                      <a16:creationId xmlns:a16="http://schemas.microsoft.com/office/drawing/2014/main" id="{B7971EA1-805B-4A5B-B7DE-050BB4AC98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454" y="3931"/>
                  <a:ext cx="170" cy="85"/>
                </a:xfrm>
                <a:prstGeom prst="flowChartDelay">
                  <a:avLst/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63" name="AutoShape 71">
                  <a:extLst>
                    <a:ext uri="{FF2B5EF4-FFF2-40B4-BE49-F238E27FC236}">
                      <a16:creationId xmlns:a16="http://schemas.microsoft.com/office/drawing/2014/main" id="{A1592D98-644D-421D-9D99-FF8792204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578" y="3870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864" name="Group 72">
              <a:extLst>
                <a:ext uri="{FF2B5EF4-FFF2-40B4-BE49-F238E27FC236}">
                  <a16:creationId xmlns:a16="http://schemas.microsoft.com/office/drawing/2014/main" id="{FEDD9653-6BF5-4761-934D-6989960F0E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1465"/>
              <a:ext cx="171" cy="387"/>
              <a:chOff x="4141" y="2355"/>
              <a:chExt cx="171" cy="387"/>
            </a:xfrm>
          </p:grpSpPr>
          <p:grpSp>
            <p:nvGrpSpPr>
              <p:cNvPr id="33865" name="Group 73">
                <a:extLst>
                  <a:ext uri="{FF2B5EF4-FFF2-40B4-BE49-F238E27FC236}">
                    <a16:creationId xmlns:a16="http://schemas.microsoft.com/office/drawing/2014/main" id="{B362968C-832F-4098-9F2B-7AF9C85221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2" y="2355"/>
                <a:ext cx="170" cy="387"/>
                <a:chOff x="2723" y="3861"/>
                <a:chExt cx="170" cy="387"/>
              </a:xfrm>
            </p:grpSpPr>
            <p:sp>
              <p:nvSpPr>
                <p:cNvPr id="33866" name="AutoShape 74">
                  <a:extLst>
                    <a:ext uri="{FF2B5EF4-FFF2-40B4-BE49-F238E27FC236}">
                      <a16:creationId xmlns:a16="http://schemas.microsoft.com/office/drawing/2014/main" id="{AAFF86D0-8FB5-42CC-A592-B3FD2C774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716" y="3882"/>
                  <a:ext cx="19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67" name="Group 75">
                  <a:extLst>
                    <a:ext uri="{FF2B5EF4-FFF2-40B4-BE49-F238E27FC236}">
                      <a16:creationId xmlns:a16="http://schemas.microsoft.com/office/drawing/2014/main" id="{AA510FAA-3F64-47D9-87EE-3D8970D5FA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23" y="4005"/>
                  <a:ext cx="170" cy="243"/>
                  <a:chOff x="2723" y="4005"/>
                  <a:chExt cx="198" cy="243"/>
                </a:xfrm>
              </p:grpSpPr>
              <p:sp>
                <p:nvSpPr>
                  <p:cNvPr id="33868" name="AutoShape 76">
                    <a:extLst>
                      <a:ext uri="{FF2B5EF4-FFF2-40B4-BE49-F238E27FC236}">
                        <a16:creationId xmlns:a16="http://schemas.microsoft.com/office/drawing/2014/main" id="{B180ECD4-763F-4C00-9FA9-407B1C0132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69" name="Oval 77">
                    <a:extLst>
                      <a:ext uri="{FF2B5EF4-FFF2-40B4-BE49-F238E27FC236}">
                        <a16:creationId xmlns:a16="http://schemas.microsoft.com/office/drawing/2014/main" id="{6376B27B-8FA2-4E0B-B590-D0F6823800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870" name="Freeform 78">
                  <a:extLst>
                    <a:ext uri="{FF2B5EF4-FFF2-40B4-BE49-F238E27FC236}">
                      <a16:creationId xmlns:a16="http://schemas.microsoft.com/office/drawing/2014/main" id="{38AB430E-32BE-44E3-B87E-9A503FE28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7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871" name="Oval 79">
                  <a:extLst>
                    <a:ext uri="{FF2B5EF4-FFF2-40B4-BE49-F238E27FC236}">
                      <a16:creationId xmlns:a16="http://schemas.microsoft.com/office/drawing/2014/main" id="{11D44C01-9878-4BFD-B823-EDD690B764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72" name="Oval 80">
                  <a:extLst>
                    <a:ext uri="{FF2B5EF4-FFF2-40B4-BE49-F238E27FC236}">
                      <a16:creationId xmlns:a16="http://schemas.microsoft.com/office/drawing/2014/main" id="{7C16AD96-134B-4E5B-B720-B58347E3FE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73" name="Oval 81">
                  <a:extLst>
                    <a:ext uri="{FF2B5EF4-FFF2-40B4-BE49-F238E27FC236}">
                      <a16:creationId xmlns:a16="http://schemas.microsoft.com/office/drawing/2014/main" id="{E79BBE49-B741-4FC1-A8F2-92CFAAB30C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5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74" name="Oval 82">
                  <a:extLst>
                    <a:ext uri="{FF2B5EF4-FFF2-40B4-BE49-F238E27FC236}">
                      <a16:creationId xmlns:a16="http://schemas.microsoft.com/office/drawing/2014/main" id="{58601788-2623-4160-A08A-3B2FF7F500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9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75" name="AutoShape 83">
                  <a:extLst>
                    <a:ext uri="{FF2B5EF4-FFF2-40B4-BE49-F238E27FC236}">
                      <a16:creationId xmlns:a16="http://schemas.microsoft.com/office/drawing/2014/main" id="{C4E93F58-8324-4BCB-89D6-CFECD4A211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81" y="3931"/>
                  <a:ext cx="170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76" name="Group 84">
                  <a:extLst>
                    <a:ext uri="{FF2B5EF4-FFF2-40B4-BE49-F238E27FC236}">
                      <a16:creationId xmlns:a16="http://schemas.microsoft.com/office/drawing/2014/main" id="{547D6C4E-ACA4-4C6D-A7C6-E4CAAD8EE8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80" y="3861"/>
                  <a:ext cx="71" cy="82"/>
                  <a:chOff x="2780" y="3861"/>
                  <a:chExt cx="71" cy="82"/>
                </a:xfrm>
              </p:grpSpPr>
              <p:sp>
                <p:nvSpPr>
                  <p:cNvPr id="33877" name="AutoShape 85">
                    <a:extLst>
                      <a:ext uri="{FF2B5EF4-FFF2-40B4-BE49-F238E27FC236}">
                        <a16:creationId xmlns:a16="http://schemas.microsoft.com/office/drawing/2014/main" id="{32F95EA3-9A70-4F7D-B19D-AC3152D0B3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808" y="3861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78" name="AutoShape 86">
                    <a:extLst>
                      <a:ext uri="{FF2B5EF4-FFF2-40B4-BE49-F238E27FC236}">
                        <a16:creationId xmlns:a16="http://schemas.microsoft.com/office/drawing/2014/main" id="{6DAEB05A-ED0A-4DA2-A564-E3E7A762EC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780" y="3866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879" name="Group 87">
                <a:extLst>
                  <a:ext uri="{FF2B5EF4-FFF2-40B4-BE49-F238E27FC236}">
                    <a16:creationId xmlns:a16="http://schemas.microsoft.com/office/drawing/2014/main" id="{D7EC8332-6351-46F0-A423-6F0CE5570F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355"/>
                <a:ext cx="170" cy="387"/>
                <a:chOff x="2723" y="3861"/>
                <a:chExt cx="170" cy="387"/>
              </a:xfrm>
            </p:grpSpPr>
            <p:sp>
              <p:nvSpPr>
                <p:cNvPr id="33880" name="AutoShape 88">
                  <a:extLst>
                    <a:ext uri="{FF2B5EF4-FFF2-40B4-BE49-F238E27FC236}">
                      <a16:creationId xmlns:a16="http://schemas.microsoft.com/office/drawing/2014/main" id="{F9E86742-651E-47F8-9B49-F733290C1D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716" y="3882"/>
                  <a:ext cx="192" cy="162"/>
                </a:xfrm>
                <a:prstGeom prst="flowChartDelay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81" name="Group 89">
                  <a:extLst>
                    <a:ext uri="{FF2B5EF4-FFF2-40B4-BE49-F238E27FC236}">
                      <a16:creationId xmlns:a16="http://schemas.microsoft.com/office/drawing/2014/main" id="{94CB28A3-9206-4972-9997-ADE4F27B96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23" y="4005"/>
                  <a:ext cx="170" cy="243"/>
                  <a:chOff x="2723" y="4005"/>
                  <a:chExt cx="198" cy="243"/>
                </a:xfrm>
              </p:grpSpPr>
              <p:sp>
                <p:nvSpPr>
                  <p:cNvPr id="33882" name="AutoShape 90">
                    <a:extLst>
                      <a:ext uri="{FF2B5EF4-FFF2-40B4-BE49-F238E27FC236}">
                        <a16:creationId xmlns:a16="http://schemas.microsoft.com/office/drawing/2014/main" id="{8F84BD68-C6D7-42E9-BB26-551F2169AE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66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66FF"/>
                      </a:gs>
                      <a:gs pos="100000">
                        <a:srgbClr val="FF66FF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83" name="Oval 91">
                    <a:extLst>
                      <a:ext uri="{FF2B5EF4-FFF2-40B4-BE49-F238E27FC236}">
                        <a16:creationId xmlns:a16="http://schemas.microsoft.com/office/drawing/2014/main" id="{279D090D-68C3-4EB1-B724-389459E985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66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66FF"/>
                      </a:gs>
                      <a:gs pos="100000">
                        <a:srgbClr val="FF66FF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884" name="Freeform 92">
                  <a:extLst>
                    <a:ext uri="{FF2B5EF4-FFF2-40B4-BE49-F238E27FC236}">
                      <a16:creationId xmlns:a16="http://schemas.microsoft.com/office/drawing/2014/main" id="{1CBD39E3-7516-41C8-B13A-DB9505036A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7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885" name="Oval 93">
                  <a:extLst>
                    <a:ext uri="{FF2B5EF4-FFF2-40B4-BE49-F238E27FC236}">
                      <a16:creationId xmlns:a16="http://schemas.microsoft.com/office/drawing/2014/main" id="{9F542DA6-1667-4590-9967-2404E3DC7F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86" name="Oval 94">
                  <a:extLst>
                    <a:ext uri="{FF2B5EF4-FFF2-40B4-BE49-F238E27FC236}">
                      <a16:creationId xmlns:a16="http://schemas.microsoft.com/office/drawing/2014/main" id="{7F316CB6-3096-4CA8-ACCC-33B68F1620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87" name="Oval 95">
                  <a:extLst>
                    <a:ext uri="{FF2B5EF4-FFF2-40B4-BE49-F238E27FC236}">
                      <a16:creationId xmlns:a16="http://schemas.microsoft.com/office/drawing/2014/main" id="{A22BE543-EDD6-464A-B769-619BF7F4DD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5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88" name="Oval 96">
                  <a:extLst>
                    <a:ext uri="{FF2B5EF4-FFF2-40B4-BE49-F238E27FC236}">
                      <a16:creationId xmlns:a16="http://schemas.microsoft.com/office/drawing/2014/main" id="{4915C621-76CA-4D69-BFF6-5C62C3A212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9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89" name="AutoShape 97">
                  <a:extLst>
                    <a:ext uri="{FF2B5EF4-FFF2-40B4-BE49-F238E27FC236}">
                      <a16:creationId xmlns:a16="http://schemas.microsoft.com/office/drawing/2014/main" id="{23EA9840-15C4-4402-8279-39BE916094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81" y="3931"/>
                  <a:ext cx="170" cy="85"/>
                </a:xfrm>
                <a:prstGeom prst="flowChartDelay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90" name="Group 98">
                  <a:extLst>
                    <a:ext uri="{FF2B5EF4-FFF2-40B4-BE49-F238E27FC236}">
                      <a16:creationId xmlns:a16="http://schemas.microsoft.com/office/drawing/2014/main" id="{3453C806-8BAB-46E5-8CDD-9433EA7DBE0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80" y="3861"/>
                  <a:ext cx="71" cy="82"/>
                  <a:chOff x="2780" y="3861"/>
                  <a:chExt cx="71" cy="82"/>
                </a:xfrm>
              </p:grpSpPr>
              <p:sp>
                <p:nvSpPr>
                  <p:cNvPr id="33891" name="AutoShape 99">
                    <a:extLst>
                      <a:ext uri="{FF2B5EF4-FFF2-40B4-BE49-F238E27FC236}">
                        <a16:creationId xmlns:a16="http://schemas.microsoft.com/office/drawing/2014/main" id="{CB8AB8CE-7480-4F6B-A694-C26E305D30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808" y="3861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92" name="AutoShape 100">
                    <a:extLst>
                      <a:ext uri="{FF2B5EF4-FFF2-40B4-BE49-F238E27FC236}">
                        <a16:creationId xmlns:a16="http://schemas.microsoft.com/office/drawing/2014/main" id="{B7995796-5B48-40A9-ADB1-53A9EC294B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780" y="3866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3893" name="Group 101">
              <a:extLst>
                <a:ext uri="{FF2B5EF4-FFF2-40B4-BE49-F238E27FC236}">
                  <a16:creationId xmlns:a16="http://schemas.microsoft.com/office/drawing/2014/main" id="{E0640009-49C1-4416-AACA-738C4A6792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3" y="1465"/>
              <a:ext cx="171" cy="387"/>
              <a:chOff x="4595" y="2355"/>
              <a:chExt cx="171" cy="387"/>
            </a:xfrm>
          </p:grpSpPr>
          <p:grpSp>
            <p:nvGrpSpPr>
              <p:cNvPr id="33894" name="Group 102">
                <a:extLst>
                  <a:ext uri="{FF2B5EF4-FFF2-40B4-BE49-F238E27FC236}">
                    <a16:creationId xmlns:a16="http://schemas.microsoft.com/office/drawing/2014/main" id="{32512727-EF90-4B26-BAE5-D9B365189A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6" y="2355"/>
                <a:ext cx="170" cy="387"/>
                <a:chOff x="3177" y="3861"/>
                <a:chExt cx="170" cy="387"/>
              </a:xfrm>
            </p:grpSpPr>
            <p:sp>
              <p:nvSpPr>
                <p:cNvPr id="33895" name="AutoShape 103">
                  <a:extLst>
                    <a:ext uri="{FF2B5EF4-FFF2-40B4-BE49-F238E27FC236}">
                      <a16:creationId xmlns:a16="http://schemas.microsoft.com/office/drawing/2014/main" id="{F6706749-7ECB-4D60-9435-1E062E89E5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152" y="3886"/>
                  <a:ext cx="192" cy="141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96" name="AutoShape 104">
                  <a:extLst>
                    <a:ext uri="{FF2B5EF4-FFF2-40B4-BE49-F238E27FC236}">
                      <a16:creationId xmlns:a16="http://schemas.microsoft.com/office/drawing/2014/main" id="{22B5D15F-33EC-44F0-95DF-D73E1D9676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194" y="3900"/>
                  <a:ext cx="192" cy="114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897" name="Group 105">
                  <a:extLst>
                    <a:ext uri="{FF2B5EF4-FFF2-40B4-BE49-F238E27FC236}">
                      <a16:creationId xmlns:a16="http://schemas.microsoft.com/office/drawing/2014/main" id="{632BDFE0-92CE-4931-8712-3C54BEF9CC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77" y="4005"/>
                  <a:ext cx="170" cy="243"/>
                  <a:chOff x="3177" y="4005"/>
                  <a:chExt cx="198" cy="243"/>
                </a:xfrm>
              </p:grpSpPr>
              <p:sp>
                <p:nvSpPr>
                  <p:cNvPr id="33898" name="AutoShape 106">
                    <a:extLst>
                      <a:ext uri="{FF2B5EF4-FFF2-40B4-BE49-F238E27FC236}">
                        <a16:creationId xmlns:a16="http://schemas.microsoft.com/office/drawing/2014/main" id="{9DF93957-B361-4742-B095-CC0ED2D031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99" name="Oval 107">
                    <a:extLst>
                      <a:ext uri="{FF2B5EF4-FFF2-40B4-BE49-F238E27FC236}">
                        <a16:creationId xmlns:a16="http://schemas.microsoft.com/office/drawing/2014/main" id="{A316BFFF-F198-4769-B6D8-501924B5AE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900" name="Freeform 108">
                  <a:extLst>
                    <a:ext uri="{FF2B5EF4-FFF2-40B4-BE49-F238E27FC236}">
                      <a16:creationId xmlns:a16="http://schemas.microsoft.com/office/drawing/2014/main" id="{CFA843BE-AEAA-4230-A7EC-03E5DDB8B1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1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01" name="Oval 109">
                  <a:extLst>
                    <a:ext uri="{FF2B5EF4-FFF2-40B4-BE49-F238E27FC236}">
                      <a16:creationId xmlns:a16="http://schemas.microsoft.com/office/drawing/2014/main" id="{B2724582-037C-465D-A218-DA0B61067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02" name="Oval 110">
                  <a:extLst>
                    <a:ext uri="{FF2B5EF4-FFF2-40B4-BE49-F238E27FC236}">
                      <a16:creationId xmlns:a16="http://schemas.microsoft.com/office/drawing/2014/main" id="{ADB894C4-AD96-4A5B-AE3A-79DA640028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2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03" name="Oval 111">
                  <a:extLst>
                    <a:ext uri="{FF2B5EF4-FFF2-40B4-BE49-F238E27FC236}">
                      <a16:creationId xmlns:a16="http://schemas.microsoft.com/office/drawing/2014/main" id="{CAA8B9C0-3A4B-4830-B582-381C8B0114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9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04" name="Oval 112">
                  <a:extLst>
                    <a:ext uri="{FF2B5EF4-FFF2-40B4-BE49-F238E27FC236}">
                      <a16:creationId xmlns:a16="http://schemas.microsoft.com/office/drawing/2014/main" id="{4A7413F1-132B-453E-A861-F222C9B43B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3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05" name="AutoShape 113">
                  <a:extLst>
                    <a:ext uri="{FF2B5EF4-FFF2-40B4-BE49-F238E27FC236}">
                      <a16:creationId xmlns:a16="http://schemas.microsoft.com/office/drawing/2014/main" id="{5EFEFC52-23EE-42BD-8A82-A3B5D2BAE9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205" y="3861"/>
                  <a:ext cx="57" cy="133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06" name="Oval 114">
                  <a:extLst>
                    <a:ext uri="{FF2B5EF4-FFF2-40B4-BE49-F238E27FC236}">
                      <a16:creationId xmlns:a16="http://schemas.microsoft.com/office/drawing/2014/main" id="{96E7592C-11EE-4CC3-BF1B-0CB17C1311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946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907" name="Group 115">
                <a:extLst>
                  <a:ext uri="{FF2B5EF4-FFF2-40B4-BE49-F238E27FC236}">
                    <a16:creationId xmlns:a16="http://schemas.microsoft.com/office/drawing/2014/main" id="{E85FB30F-4904-494D-9869-5E38E7CEDD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5" y="2355"/>
                <a:ext cx="170" cy="387"/>
                <a:chOff x="3177" y="3861"/>
                <a:chExt cx="170" cy="387"/>
              </a:xfrm>
            </p:grpSpPr>
            <p:sp>
              <p:nvSpPr>
                <p:cNvPr id="33908" name="AutoShape 116">
                  <a:extLst>
                    <a:ext uri="{FF2B5EF4-FFF2-40B4-BE49-F238E27FC236}">
                      <a16:creationId xmlns:a16="http://schemas.microsoft.com/office/drawing/2014/main" id="{C3D0E9D1-E9C8-4D38-BB19-7B3395B409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152" y="3886"/>
                  <a:ext cx="192" cy="141"/>
                </a:xfrm>
                <a:prstGeom prst="flowChartDelay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09" name="AutoShape 117">
                  <a:extLst>
                    <a:ext uri="{FF2B5EF4-FFF2-40B4-BE49-F238E27FC236}">
                      <a16:creationId xmlns:a16="http://schemas.microsoft.com/office/drawing/2014/main" id="{6FE96DBE-1826-4DB1-AB48-B75E431701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194" y="3900"/>
                  <a:ext cx="192" cy="114"/>
                </a:xfrm>
                <a:prstGeom prst="flowChartDelay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910" name="Group 118">
                  <a:extLst>
                    <a:ext uri="{FF2B5EF4-FFF2-40B4-BE49-F238E27FC236}">
                      <a16:creationId xmlns:a16="http://schemas.microsoft.com/office/drawing/2014/main" id="{5A777DC4-4CA7-4CAD-A85C-43BBA6D659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77" y="4005"/>
                  <a:ext cx="170" cy="243"/>
                  <a:chOff x="3177" y="4005"/>
                  <a:chExt cx="198" cy="243"/>
                </a:xfrm>
              </p:grpSpPr>
              <p:sp>
                <p:nvSpPr>
                  <p:cNvPr id="33911" name="AutoShape 119">
                    <a:extLst>
                      <a:ext uri="{FF2B5EF4-FFF2-40B4-BE49-F238E27FC236}">
                        <a16:creationId xmlns:a16="http://schemas.microsoft.com/office/drawing/2014/main" id="{C8D39D84-8721-4157-993C-3E702F62ECD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FF33">
                          <a:gamma/>
                          <a:shade val="46275"/>
                          <a:invGamma/>
                        </a:srgbClr>
                      </a:gs>
                      <a:gs pos="50000">
                        <a:srgbClr val="CCFF33"/>
                      </a:gs>
                      <a:gs pos="100000">
                        <a:srgbClr val="CCFF33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12" name="Oval 120">
                    <a:extLst>
                      <a:ext uri="{FF2B5EF4-FFF2-40B4-BE49-F238E27FC236}">
                        <a16:creationId xmlns:a16="http://schemas.microsoft.com/office/drawing/2014/main" id="{FB1724C6-C601-434B-9DBB-5DBFF49B84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CFF33">
                          <a:gamma/>
                          <a:shade val="46275"/>
                          <a:invGamma/>
                        </a:srgbClr>
                      </a:gs>
                      <a:gs pos="50000">
                        <a:srgbClr val="CCFF33"/>
                      </a:gs>
                      <a:gs pos="100000">
                        <a:srgbClr val="CCFF33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913" name="Freeform 121">
                  <a:extLst>
                    <a:ext uri="{FF2B5EF4-FFF2-40B4-BE49-F238E27FC236}">
                      <a16:creationId xmlns:a16="http://schemas.microsoft.com/office/drawing/2014/main" id="{4FBCFA9A-4EBD-4635-AA37-77DB7B193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1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14" name="Oval 122">
                  <a:extLst>
                    <a:ext uri="{FF2B5EF4-FFF2-40B4-BE49-F238E27FC236}">
                      <a16:creationId xmlns:a16="http://schemas.microsoft.com/office/drawing/2014/main" id="{FA358C44-CBA8-4F65-B555-69C0D7CD5B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15" name="Oval 123">
                  <a:extLst>
                    <a:ext uri="{FF2B5EF4-FFF2-40B4-BE49-F238E27FC236}">
                      <a16:creationId xmlns:a16="http://schemas.microsoft.com/office/drawing/2014/main" id="{EF6C4863-CB4B-4855-B1D7-92085AB45A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2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16" name="Oval 124">
                  <a:extLst>
                    <a:ext uri="{FF2B5EF4-FFF2-40B4-BE49-F238E27FC236}">
                      <a16:creationId xmlns:a16="http://schemas.microsoft.com/office/drawing/2014/main" id="{8FCE89A0-C398-4910-9D6B-A554B1BDE9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9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17" name="Oval 125">
                  <a:extLst>
                    <a:ext uri="{FF2B5EF4-FFF2-40B4-BE49-F238E27FC236}">
                      <a16:creationId xmlns:a16="http://schemas.microsoft.com/office/drawing/2014/main" id="{493656A2-8332-4850-9AFF-8FA12AD98E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3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18" name="AutoShape 126">
                  <a:extLst>
                    <a:ext uri="{FF2B5EF4-FFF2-40B4-BE49-F238E27FC236}">
                      <a16:creationId xmlns:a16="http://schemas.microsoft.com/office/drawing/2014/main" id="{9CE913BB-C2EB-4333-92D2-92B2A17BA4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205" y="3861"/>
                  <a:ext cx="57" cy="133"/>
                </a:xfrm>
                <a:prstGeom prst="moon">
                  <a:avLst>
                    <a:gd name="adj" fmla="val 7752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19" name="Oval 127">
                  <a:extLst>
                    <a:ext uri="{FF2B5EF4-FFF2-40B4-BE49-F238E27FC236}">
                      <a16:creationId xmlns:a16="http://schemas.microsoft.com/office/drawing/2014/main" id="{56D3AC13-75DF-4775-8238-B28685D74D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946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920" name="Group 128">
              <a:extLst>
                <a:ext uri="{FF2B5EF4-FFF2-40B4-BE49-F238E27FC236}">
                  <a16:creationId xmlns:a16="http://schemas.microsoft.com/office/drawing/2014/main" id="{DBDA5F79-21A2-4350-BA6A-DF4DB9C478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2440"/>
              <a:ext cx="199" cy="399"/>
              <a:chOff x="2495" y="3455"/>
              <a:chExt cx="199" cy="399"/>
            </a:xfrm>
          </p:grpSpPr>
          <p:grpSp>
            <p:nvGrpSpPr>
              <p:cNvPr id="33921" name="Group 129">
                <a:extLst>
                  <a:ext uri="{FF2B5EF4-FFF2-40B4-BE49-F238E27FC236}">
                    <a16:creationId xmlns:a16="http://schemas.microsoft.com/office/drawing/2014/main" id="{BD1FFA42-3085-4F07-A33B-051DA37B01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3455"/>
                <a:ext cx="198" cy="399"/>
                <a:chOff x="2496" y="3450"/>
                <a:chExt cx="198" cy="399"/>
              </a:xfrm>
            </p:grpSpPr>
            <p:sp>
              <p:nvSpPr>
                <p:cNvPr id="33922" name="AutoShape 130">
                  <a:extLst>
                    <a:ext uri="{FF2B5EF4-FFF2-40B4-BE49-F238E27FC236}">
                      <a16:creationId xmlns:a16="http://schemas.microsoft.com/office/drawing/2014/main" id="{98619974-EAD4-4B76-9A55-24D5E76D0B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651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23" name="Oval 131">
                  <a:extLst>
                    <a:ext uri="{FF2B5EF4-FFF2-40B4-BE49-F238E27FC236}">
                      <a16:creationId xmlns:a16="http://schemas.microsoft.com/office/drawing/2014/main" id="{86319363-9D93-4396-95FD-55B139B204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606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24" name="Freeform 132">
                  <a:extLst>
                    <a:ext uri="{FF2B5EF4-FFF2-40B4-BE49-F238E27FC236}">
                      <a16:creationId xmlns:a16="http://schemas.microsoft.com/office/drawing/2014/main" id="{5D50AB04-13FB-4C60-868D-36B81736D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3" y="3606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25" name="Oval 133">
                  <a:extLst>
                    <a:ext uri="{FF2B5EF4-FFF2-40B4-BE49-F238E27FC236}">
                      <a16:creationId xmlns:a16="http://schemas.microsoft.com/office/drawing/2014/main" id="{C40F014E-FD08-4544-8801-517086EA74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4" y="3490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26" name="Oval 134">
                  <a:extLst>
                    <a:ext uri="{FF2B5EF4-FFF2-40B4-BE49-F238E27FC236}">
                      <a16:creationId xmlns:a16="http://schemas.microsoft.com/office/drawing/2014/main" id="{F5BE30D5-26B1-4499-A838-77DC59603F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1" y="3501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27" name="Oval 135">
                  <a:extLst>
                    <a:ext uri="{FF2B5EF4-FFF2-40B4-BE49-F238E27FC236}">
                      <a16:creationId xmlns:a16="http://schemas.microsoft.com/office/drawing/2014/main" id="{9E8677B6-CF5C-4FF1-BE4D-F8DCF9E5BC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8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28" name="Oval 136">
                  <a:extLst>
                    <a:ext uri="{FF2B5EF4-FFF2-40B4-BE49-F238E27FC236}">
                      <a16:creationId xmlns:a16="http://schemas.microsoft.com/office/drawing/2014/main" id="{31ADC189-2387-44BD-A584-5FABE6FE20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2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929" name="Group 137">
                  <a:extLst>
                    <a:ext uri="{FF2B5EF4-FFF2-40B4-BE49-F238E27FC236}">
                      <a16:creationId xmlns:a16="http://schemas.microsoft.com/office/drawing/2014/main" id="{2DF0EFE5-9FB4-4F6F-B271-3F1163DD28E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81" y="3464"/>
                  <a:ext cx="71" cy="82"/>
                  <a:chOff x="2780" y="3861"/>
                  <a:chExt cx="71" cy="82"/>
                </a:xfrm>
              </p:grpSpPr>
              <p:sp>
                <p:nvSpPr>
                  <p:cNvPr id="33930" name="AutoShape 138">
                    <a:extLst>
                      <a:ext uri="{FF2B5EF4-FFF2-40B4-BE49-F238E27FC236}">
                        <a16:creationId xmlns:a16="http://schemas.microsoft.com/office/drawing/2014/main" id="{59CC6D61-F8F4-4F43-9D70-224530BD66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808" y="3861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31" name="AutoShape 139">
                    <a:extLst>
                      <a:ext uri="{FF2B5EF4-FFF2-40B4-BE49-F238E27FC236}">
                        <a16:creationId xmlns:a16="http://schemas.microsoft.com/office/drawing/2014/main" id="{16FF8C10-0AD3-46C9-A9AF-9E6836792A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780" y="3866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932" name="AutoShape 140">
                  <a:extLst>
                    <a:ext uri="{FF2B5EF4-FFF2-40B4-BE49-F238E27FC236}">
                      <a16:creationId xmlns:a16="http://schemas.microsoft.com/office/drawing/2014/main" id="{BC7B4AC7-5661-49D5-BAE4-7C9AE13C96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511" y="3450"/>
                  <a:ext cx="89" cy="15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33" name="Oval 141">
                  <a:extLst>
                    <a:ext uri="{FF2B5EF4-FFF2-40B4-BE49-F238E27FC236}">
                      <a16:creationId xmlns:a16="http://schemas.microsoft.com/office/drawing/2014/main" id="{0E8951CC-A6E0-430B-88A6-0CA9071D3B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0" y="3535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934" name="Group 142">
                <a:extLst>
                  <a:ext uri="{FF2B5EF4-FFF2-40B4-BE49-F238E27FC236}">
                    <a16:creationId xmlns:a16="http://schemas.microsoft.com/office/drawing/2014/main" id="{5E5D248E-ACEF-45A6-8584-C1EE5B9C2A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3455"/>
                <a:ext cx="198" cy="399"/>
                <a:chOff x="2496" y="3450"/>
                <a:chExt cx="198" cy="399"/>
              </a:xfrm>
            </p:grpSpPr>
            <p:sp>
              <p:nvSpPr>
                <p:cNvPr id="33935" name="AutoShape 143">
                  <a:extLst>
                    <a:ext uri="{FF2B5EF4-FFF2-40B4-BE49-F238E27FC236}">
                      <a16:creationId xmlns:a16="http://schemas.microsoft.com/office/drawing/2014/main" id="{61B7B4CA-868A-4BD8-98FE-EB36E3560F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651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966FF">
                        <a:gamma/>
                        <a:shade val="46275"/>
                        <a:invGamma/>
                      </a:srgbClr>
                    </a:gs>
                    <a:gs pos="50000">
                      <a:srgbClr val="9966FF"/>
                    </a:gs>
                    <a:gs pos="100000">
                      <a:srgbClr val="9966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36" name="Oval 144">
                  <a:extLst>
                    <a:ext uri="{FF2B5EF4-FFF2-40B4-BE49-F238E27FC236}">
                      <a16:creationId xmlns:a16="http://schemas.microsoft.com/office/drawing/2014/main" id="{D2002A82-1057-4C7D-BA77-57F1B219A1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3606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66FF">
                        <a:gamma/>
                        <a:shade val="46275"/>
                        <a:invGamma/>
                      </a:srgbClr>
                    </a:gs>
                    <a:gs pos="50000">
                      <a:srgbClr val="9966FF">
                        <a:alpha val="89999"/>
                      </a:srgbClr>
                    </a:gs>
                    <a:gs pos="100000">
                      <a:srgbClr val="9966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37" name="Freeform 145">
                  <a:extLst>
                    <a:ext uri="{FF2B5EF4-FFF2-40B4-BE49-F238E27FC236}">
                      <a16:creationId xmlns:a16="http://schemas.microsoft.com/office/drawing/2014/main" id="{B56C8F99-F976-49DF-B494-C6E55ED64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3" y="3606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38" name="Oval 146">
                  <a:extLst>
                    <a:ext uri="{FF2B5EF4-FFF2-40B4-BE49-F238E27FC236}">
                      <a16:creationId xmlns:a16="http://schemas.microsoft.com/office/drawing/2014/main" id="{A07CFBE0-BD05-4EE8-93C3-51111DA52D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4" y="3490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39" name="Oval 147">
                  <a:extLst>
                    <a:ext uri="{FF2B5EF4-FFF2-40B4-BE49-F238E27FC236}">
                      <a16:creationId xmlns:a16="http://schemas.microsoft.com/office/drawing/2014/main" id="{1CA59D1C-9912-4D44-B49D-969AF891F9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1" y="3501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40" name="Oval 148">
                  <a:extLst>
                    <a:ext uri="{FF2B5EF4-FFF2-40B4-BE49-F238E27FC236}">
                      <a16:creationId xmlns:a16="http://schemas.microsoft.com/office/drawing/2014/main" id="{47FCB77E-1798-403F-8553-26BFC58DEA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8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41" name="Oval 149">
                  <a:extLst>
                    <a:ext uri="{FF2B5EF4-FFF2-40B4-BE49-F238E27FC236}">
                      <a16:creationId xmlns:a16="http://schemas.microsoft.com/office/drawing/2014/main" id="{D70B9B62-17F2-4DDF-A23E-D77F3A1C0D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2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942" name="Group 150">
                  <a:extLst>
                    <a:ext uri="{FF2B5EF4-FFF2-40B4-BE49-F238E27FC236}">
                      <a16:creationId xmlns:a16="http://schemas.microsoft.com/office/drawing/2014/main" id="{25A54006-0DA7-4420-B27F-FE66842D077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81" y="3464"/>
                  <a:ext cx="71" cy="82"/>
                  <a:chOff x="2780" y="3861"/>
                  <a:chExt cx="71" cy="82"/>
                </a:xfrm>
              </p:grpSpPr>
              <p:sp>
                <p:nvSpPr>
                  <p:cNvPr id="33943" name="AutoShape 151">
                    <a:extLst>
                      <a:ext uri="{FF2B5EF4-FFF2-40B4-BE49-F238E27FC236}">
                        <a16:creationId xmlns:a16="http://schemas.microsoft.com/office/drawing/2014/main" id="{CF60CBAC-C885-4497-B98F-B275B83463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808" y="3861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44" name="AutoShape 152">
                    <a:extLst>
                      <a:ext uri="{FF2B5EF4-FFF2-40B4-BE49-F238E27FC236}">
                        <a16:creationId xmlns:a16="http://schemas.microsoft.com/office/drawing/2014/main" id="{087B0BEC-66F7-4ECA-AE9C-B07D01CBE3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780" y="3866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945" name="AutoShape 153">
                  <a:extLst>
                    <a:ext uri="{FF2B5EF4-FFF2-40B4-BE49-F238E27FC236}">
                      <a16:creationId xmlns:a16="http://schemas.microsoft.com/office/drawing/2014/main" id="{53F5A9B1-1B9A-408C-B75A-1C06F24F9A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511" y="3450"/>
                  <a:ext cx="89" cy="15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46" name="Oval 154">
                  <a:extLst>
                    <a:ext uri="{FF2B5EF4-FFF2-40B4-BE49-F238E27FC236}">
                      <a16:creationId xmlns:a16="http://schemas.microsoft.com/office/drawing/2014/main" id="{9E7243D4-1D2F-411B-8C43-EA6CBA478A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0" y="3535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947" name="Group 155">
              <a:extLst>
                <a:ext uri="{FF2B5EF4-FFF2-40B4-BE49-F238E27FC236}">
                  <a16:creationId xmlns:a16="http://schemas.microsoft.com/office/drawing/2014/main" id="{6914CF75-129D-479E-AB83-C99B903D53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" y="1927"/>
              <a:ext cx="199" cy="401"/>
              <a:chOff x="2495" y="3027"/>
              <a:chExt cx="199" cy="401"/>
            </a:xfrm>
          </p:grpSpPr>
          <p:grpSp>
            <p:nvGrpSpPr>
              <p:cNvPr id="33948" name="Group 156">
                <a:extLst>
                  <a:ext uri="{FF2B5EF4-FFF2-40B4-BE49-F238E27FC236}">
                    <a16:creationId xmlns:a16="http://schemas.microsoft.com/office/drawing/2014/main" id="{FCE7109B-0775-49DA-9166-B31BE0C9AD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3027"/>
                <a:ext cx="198" cy="401"/>
                <a:chOff x="2496" y="3025"/>
                <a:chExt cx="198" cy="401"/>
              </a:xfrm>
            </p:grpSpPr>
            <p:grpSp>
              <p:nvGrpSpPr>
                <p:cNvPr id="33949" name="Group 157">
                  <a:extLst>
                    <a:ext uri="{FF2B5EF4-FFF2-40B4-BE49-F238E27FC236}">
                      <a16:creationId xmlns:a16="http://schemas.microsoft.com/office/drawing/2014/main" id="{F8C2D9CB-7D2F-437A-BC3B-E784D2E7583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96" y="3067"/>
                  <a:ext cx="198" cy="359"/>
                  <a:chOff x="2496" y="3105"/>
                  <a:chExt cx="198" cy="359"/>
                </a:xfrm>
              </p:grpSpPr>
              <p:sp>
                <p:nvSpPr>
                  <p:cNvPr id="33950" name="Oval 158">
                    <a:extLst>
                      <a:ext uri="{FF2B5EF4-FFF2-40B4-BE49-F238E27FC236}">
                        <a16:creationId xmlns:a16="http://schemas.microsoft.com/office/drawing/2014/main" id="{A6AFFE57-DA43-4BFE-ABA4-06CF9B820B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3351"/>
                    <a:ext cx="198" cy="113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51" name="AutoShape 159">
                    <a:extLst>
                      <a:ext uri="{FF2B5EF4-FFF2-40B4-BE49-F238E27FC236}">
                        <a16:creationId xmlns:a16="http://schemas.microsoft.com/office/drawing/2014/main" id="{4DB91AF0-3E05-455E-9E45-EA8B0662BC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3266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52" name="Oval 160">
                    <a:extLst>
                      <a:ext uri="{FF2B5EF4-FFF2-40B4-BE49-F238E27FC236}">
                        <a16:creationId xmlns:a16="http://schemas.microsoft.com/office/drawing/2014/main" id="{0B16DE64-F827-4BD5-98D2-B55284E5DF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3221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53" name="Freeform 161">
                    <a:extLst>
                      <a:ext uri="{FF2B5EF4-FFF2-40B4-BE49-F238E27FC236}">
                        <a16:creationId xmlns:a16="http://schemas.microsoft.com/office/drawing/2014/main" id="{A4273F37-D6CB-45A4-8416-F377DEEACE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78" y="3231"/>
                    <a:ext cx="77" cy="173"/>
                  </a:xfrm>
                  <a:custGeom>
                    <a:avLst/>
                    <a:gdLst>
                      <a:gd name="T0" fmla="*/ 57 w 77"/>
                      <a:gd name="T1" fmla="*/ 0 h 173"/>
                      <a:gd name="T2" fmla="*/ 0 w 77"/>
                      <a:gd name="T3" fmla="*/ 0 h 173"/>
                      <a:gd name="T4" fmla="*/ 32 w 77"/>
                      <a:gd name="T5" fmla="*/ 32 h 173"/>
                      <a:gd name="T6" fmla="*/ 8 w 77"/>
                      <a:gd name="T7" fmla="*/ 141 h 173"/>
                      <a:gd name="T8" fmla="*/ 48 w 77"/>
                      <a:gd name="T9" fmla="*/ 173 h 173"/>
                      <a:gd name="T10" fmla="*/ 77 w 77"/>
                      <a:gd name="T11" fmla="*/ 140 h 173"/>
                      <a:gd name="T12" fmla="*/ 48 w 77"/>
                      <a:gd name="T13" fmla="*/ 32 h 173"/>
                      <a:gd name="T14" fmla="*/ 57 w 77"/>
                      <a:gd name="T15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7" h="173">
                        <a:moveTo>
                          <a:pt x="57" y="0"/>
                        </a:moveTo>
                        <a:lnTo>
                          <a:pt x="0" y="0"/>
                        </a:lnTo>
                        <a:lnTo>
                          <a:pt x="32" y="32"/>
                        </a:lnTo>
                        <a:lnTo>
                          <a:pt x="8" y="141"/>
                        </a:lnTo>
                        <a:lnTo>
                          <a:pt x="48" y="173"/>
                        </a:lnTo>
                        <a:lnTo>
                          <a:pt x="77" y="140"/>
                        </a:lnTo>
                        <a:lnTo>
                          <a:pt x="48" y="32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285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54" name="Oval 162">
                    <a:extLst>
                      <a:ext uri="{FF2B5EF4-FFF2-40B4-BE49-F238E27FC236}">
                        <a16:creationId xmlns:a16="http://schemas.microsoft.com/office/drawing/2014/main" id="{2FC4CAC1-FC3F-467A-A7C4-88BAC21D1C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4" y="3105"/>
                    <a:ext cx="141" cy="142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55" name="Oval 163">
                    <a:extLst>
                      <a:ext uri="{FF2B5EF4-FFF2-40B4-BE49-F238E27FC236}">
                        <a16:creationId xmlns:a16="http://schemas.microsoft.com/office/drawing/2014/main" id="{C04C8698-AE10-4CEE-858C-D95CD3A274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1" y="3116"/>
                    <a:ext cx="58" cy="58"/>
                  </a:xfrm>
                  <a:prstGeom prst="ellipse">
                    <a:avLst/>
                  </a:prstGeom>
                  <a:solidFill>
                    <a:srgbClr val="333333">
                      <a:alpha val="60001"/>
                    </a:srgbClr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56" name="Oval 164">
                    <a:extLst>
                      <a:ext uri="{FF2B5EF4-FFF2-40B4-BE49-F238E27FC236}">
                        <a16:creationId xmlns:a16="http://schemas.microsoft.com/office/drawing/2014/main" id="{386D2197-8DD6-4C92-ACE5-1859C58778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8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57" name="Oval 165">
                    <a:extLst>
                      <a:ext uri="{FF2B5EF4-FFF2-40B4-BE49-F238E27FC236}">
                        <a16:creationId xmlns:a16="http://schemas.microsoft.com/office/drawing/2014/main" id="{08253786-6EA2-4B17-A449-5B5A53A4BA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32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958" name="Group 166">
                  <a:extLst>
                    <a:ext uri="{FF2B5EF4-FFF2-40B4-BE49-F238E27FC236}">
                      <a16:creationId xmlns:a16="http://schemas.microsoft.com/office/drawing/2014/main" id="{00B54624-9C74-4A49-9B30-3A6126E244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83" y="3039"/>
                  <a:ext cx="71" cy="82"/>
                  <a:chOff x="2780" y="3861"/>
                  <a:chExt cx="71" cy="82"/>
                </a:xfrm>
              </p:grpSpPr>
              <p:sp>
                <p:nvSpPr>
                  <p:cNvPr id="33959" name="AutoShape 167">
                    <a:extLst>
                      <a:ext uri="{FF2B5EF4-FFF2-40B4-BE49-F238E27FC236}">
                        <a16:creationId xmlns:a16="http://schemas.microsoft.com/office/drawing/2014/main" id="{FE3C5847-E6BD-4A89-B082-119734CC9A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808" y="3861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60" name="AutoShape 168">
                    <a:extLst>
                      <a:ext uri="{FF2B5EF4-FFF2-40B4-BE49-F238E27FC236}">
                        <a16:creationId xmlns:a16="http://schemas.microsoft.com/office/drawing/2014/main" id="{9B9AAFB2-873E-426A-97B5-3A9663C4CF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780" y="3866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961" name="AutoShape 169">
                  <a:extLst>
                    <a:ext uri="{FF2B5EF4-FFF2-40B4-BE49-F238E27FC236}">
                      <a16:creationId xmlns:a16="http://schemas.microsoft.com/office/drawing/2014/main" id="{3FBAD414-31A5-4472-9141-5D0843DBF8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513" y="3025"/>
                  <a:ext cx="89" cy="15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62" name="Oval 170">
                  <a:extLst>
                    <a:ext uri="{FF2B5EF4-FFF2-40B4-BE49-F238E27FC236}">
                      <a16:creationId xmlns:a16="http://schemas.microsoft.com/office/drawing/2014/main" id="{6EE10674-CA08-49E5-A5F7-7CB144B1D3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2" y="3110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963" name="Group 171">
                <a:extLst>
                  <a:ext uri="{FF2B5EF4-FFF2-40B4-BE49-F238E27FC236}">
                    <a16:creationId xmlns:a16="http://schemas.microsoft.com/office/drawing/2014/main" id="{188A2FC0-DD42-44C5-9C1D-310E56752C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3027"/>
                <a:ext cx="198" cy="401"/>
                <a:chOff x="2496" y="3025"/>
                <a:chExt cx="198" cy="401"/>
              </a:xfrm>
            </p:grpSpPr>
            <p:grpSp>
              <p:nvGrpSpPr>
                <p:cNvPr id="33964" name="Group 172">
                  <a:extLst>
                    <a:ext uri="{FF2B5EF4-FFF2-40B4-BE49-F238E27FC236}">
                      <a16:creationId xmlns:a16="http://schemas.microsoft.com/office/drawing/2014/main" id="{F16A1A06-128C-4AC5-AE26-D0471822733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96" y="3067"/>
                  <a:ext cx="198" cy="359"/>
                  <a:chOff x="2496" y="3105"/>
                  <a:chExt cx="198" cy="359"/>
                </a:xfrm>
              </p:grpSpPr>
              <p:sp>
                <p:nvSpPr>
                  <p:cNvPr id="33965" name="Oval 173">
                    <a:extLst>
                      <a:ext uri="{FF2B5EF4-FFF2-40B4-BE49-F238E27FC236}">
                        <a16:creationId xmlns:a16="http://schemas.microsoft.com/office/drawing/2014/main" id="{C52B34BC-EBD7-4A1A-9DB8-990D551FC6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3351"/>
                    <a:ext cx="198" cy="1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9CC00">
                          <a:gamma/>
                          <a:shade val="46275"/>
                          <a:invGamma/>
                        </a:srgbClr>
                      </a:gs>
                      <a:gs pos="50000">
                        <a:srgbClr val="99CC00"/>
                      </a:gs>
                      <a:gs pos="100000">
                        <a:srgbClr val="99CC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66" name="AutoShape 174">
                    <a:extLst>
                      <a:ext uri="{FF2B5EF4-FFF2-40B4-BE49-F238E27FC236}">
                        <a16:creationId xmlns:a16="http://schemas.microsoft.com/office/drawing/2014/main" id="{276E2938-89DB-496C-8E7D-899EAA1B2A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3266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3399FF">
                          <a:gamma/>
                          <a:shade val="46275"/>
                          <a:invGamma/>
                        </a:srgbClr>
                      </a:gs>
                      <a:gs pos="50000">
                        <a:srgbClr val="3399FF"/>
                      </a:gs>
                      <a:gs pos="100000">
                        <a:srgbClr val="3399FF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67" name="Oval 175">
                    <a:extLst>
                      <a:ext uri="{FF2B5EF4-FFF2-40B4-BE49-F238E27FC236}">
                        <a16:creationId xmlns:a16="http://schemas.microsoft.com/office/drawing/2014/main" id="{E97FADB1-3850-4249-866B-990449BC99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3221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99FF">
                          <a:gamma/>
                          <a:shade val="46275"/>
                          <a:invGamma/>
                        </a:srgbClr>
                      </a:gs>
                      <a:gs pos="50000">
                        <a:srgbClr val="3399FF"/>
                      </a:gs>
                      <a:gs pos="100000">
                        <a:srgbClr val="3399FF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68" name="Freeform 176" descr="右上がり対角線 (太)">
                    <a:extLst>
                      <a:ext uri="{FF2B5EF4-FFF2-40B4-BE49-F238E27FC236}">
                        <a16:creationId xmlns:a16="http://schemas.microsoft.com/office/drawing/2014/main" id="{0E41C181-0F6F-40D5-BFED-703FAA6061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78" y="3231"/>
                    <a:ext cx="77" cy="173"/>
                  </a:xfrm>
                  <a:custGeom>
                    <a:avLst/>
                    <a:gdLst>
                      <a:gd name="T0" fmla="*/ 57 w 77"/>
                      <a:gd name="T1" fmla="*/ 0 h 173"/>
                      <a:gd name="T2" fmla="*/ 0 w 77"/>
                      <a:gd name="T3" fmla="*/ 0 h 173"/>
                      <a:gd name="T4" fmla="*/ 32 w 77"/>
                      <a:gd name="T5" fmla="*/ 32 h 173"/>
                      <a:gd name="T6" fmla="*/ 8 w 77"/>
                      <a:gd name="T7" fmla="*/ 141 h 173"/>
                      <a:gd name="T8" fmla="*/ 48 w 77"/>
                      <a:gd name="T9" fmla="*/ 173 h 173"/>
                      <a:gd name="T10" fmla="*/ 77 w 77"/>
                      <a:gd name="T11" fmla="*/ 140 h 173"/>
                      <a:gd name="T12" fmla="*/ 48 w 77"/>
                      <a:gd name="T13" fmla="*/ 32 h 173"/>
                      <a:gd name="T14" fmla="*/ 57 w 77"/>
                      <a:gd name="T15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7" h="173">
                        <a:moveTo>
                          <a:pt x="57" y="0"/>
                        </a:moveTo>
                        <a:lnTo>
                          <a:pt x="0" y="0"/>
                        </a:lnTo>
                        <a:lnTo>
                          <a:pt x="32" y="32"/>
                        </a:lnTo>
                        <a:lnTo>
                          <a:pt x="8" y="141"/>
                        </a:lnTo>
                        <a:lnTo>
                          <a:pt x="48" y="173"/>
                        </a:lnTo>
                        <a:lnTo>
                          <a:pt x="77" y="140"/>
                        </a:lnTo>
                        <a:lnTo>
                          <a:pt x="48" y="32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pattFill prst="wdUpDiag">
                    <a:fgClr>
                      <a:schemeClr val="bg1"/>
                    </a:fgClr>
                    <a:bgClr>
                      <a:schemeClr val="accent1"/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69" name="Oval 177">
                    <a:extLst>
                      <a:ext uri="{FF2B5EF4-FFF2-40B4-BE49-F238E27FC236}">
                        <a16:creationId xmlns:a16="http://schemas.microsoft.com/office/drawing/2014/main" id="{CB1688E1-4F03-4537-9B80-B0B7855CAA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4" y="3105"/>
                    <a:ext cx="141" cy="142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70" name="Oval 178">
                    <a:extLst>
                      <a:ext uri="{FF2B5EF4-FFF2-40B4-BE49-F238E27FC236}">
                        <a16:creationId xmlns:a16="http://schemas.microsoft.com/office/drawing/2014/main" id="{0AA5EAC8-9717-462F-80DB-32889A270A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1" y="3116"/>
                    <a:ext cx="58" cy="5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60001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71" name="Oval 179">
                    <a:extLst>
                      <a:ext uri="{FF2B5EF4-FFF2-40B4-BE49-F238E27FC236}">
                        <a16:creationId xmlns:a16="http://schemas.microsoft.com/office/drawing/2014/main" id="{1EF80027-21D6-4E6E-9957-0A9FBF7CAB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8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72" name="Oval 180">
                    <a:extLst>
                      <a:ext uri="{FF2B5EF4-FFF2-40B4-BE49-F238E27FC236}">
                        <a16:creationId xmlns:a16="http://schemas.microsoft.com/office/drawing/2014/main" id="{7BA7BBAD-990F-4E5C-9499-D8F118252D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32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973" name="Group 181">
                  <a:extLst>
                    <a:ext uri="{FF2B5EF4-FFF2-40B4-BE49-F238E27FC236}">
                      <a16:creationId xmlns:a16="http://schemas.microsoft.com/office/drawing/2014/main" id="{A9CFA564-FD60-43B6-98E1-50DE1C3813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83" y="3039"/>
                  <a:ext cx="71" cy="82"/>
                  <a:chOff x="2780" y="3861"/>
                  <a:chExt cx="71" cy="82"/>
                </a:xfrm>
              </p:grpSpPr>
              <p:sp>
                <p:nvSpPr>
                  <p:cNvPr id="33974" name="AutoShape 182">
                    <a:extLst>
                      <a:ext uri="{FF2B5EF4-FFF2-40B4-BE49-F238E27FC236}">
                        <a16:creationId xmlns:a16="http://schemas.microsoft.com/office/drawing/2014/main" id="{86ABC279-ABDA-4A74-8FD8-8062E15340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808" y="3861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75" name="AutoShape 183">
                    <a:extLst>
                      <a:ext uri="{FF2B5EF4-FFF2-40B4-BE49-F238E27FC236}">
                        <a16:creationId xmlns:a16="http://schemas.microsoft.com/office/drawing/2014/main" id="{E084DC5C-4074-49EF-A6B6-892C9C7A42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780" y="3866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976" name="AutoShape 184">
                  <a:extLst>
                    <a:ext uri="{FF2B5EF4-FFF2-40B4-BE49-F238E27FC236}">
                      <a16:creationId xmlns:a16="http://schemas.microsoft.com/office/drawing/2014/main" id="{E6087CC1-C5CF-446E-AD6D-D19DDC8027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513" y="3025"/>
                  <a:ext cx="89" cy="157"/>
                </a:xfrm>
                <a:prstGeom prst="moon">
                  <a:avLst>
                    <a:gd name="adj" fmla="val 77528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77" name="Oval 185">
                  <a:extLst>
                    <a:ext uri="{FF2B5EF4-FFF2-40B4-BE49-F238E27FC236}">
                      <a16:creationId xmlns:a16="http://schemas.microsoft.com/office/drawing/2014/main" id="{94121093-73AD-4072-8B2C-A9C71E9236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2" y="3110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978" name="Group 186">
              <a:extLst>
                <a:ext uri="{FF2B5EF4-FFF2-40B4-BE49-F238E27FC236}">
                  <a16:creationId xmlns:a16="http://schemas.microsoft.com/office/drawing/2014/main" id="{7EECD7B9-0BC1-4217-9939-F8A0E4DD7E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2442"/>
              <a:ext cx="199" cy="397"/>
              <a:chOff x="2722" y="3456"/>
              <a:chExt cx="199" cy="397"/>
            </a:xfrm>
          </p:grpSpPr>
          <p:grpSp>
            <p:nvGrpSpPr>
              <p:cNvPr id="33979" name="Group 187">
                <a:extLst>
                  <a:ext uri="{FF2B5EF4-FFF2-40B4-BE49-F238E27FC236}">
                    <a16:creationId xmlns:a16="http://schemas.microsoft.com/office/drawing/2014/main" id="{AB137F26-AB44-4E4E-AE8C-4ACBAD2E57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3456"/>
                <a:ext cx="198" cy="397"/>
                <a:chOff x="2723" y="3452"/>
                <a:chExt cx="198" cy="397"/>
              </a:xfrm>
            </p:grpSpPr>
            <p:sp>
              <p:nvSpPr>
                <p:cNvPr id="33980" name="AutoShape 188">
                  <a:extLst>
                    <a:ext uri="{FF2B5EF4-FFF2-40B4-BE49-F238E27FC236}">
                      <a16:creationId xmlns:a16="http://schemas.microsoft.com/office/drawing/2014/main" id="{9124FB24-A778-48BB-8FE5-553FA7EC46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651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81" name="Oval 189">
                  <a:extLst>
                    <a:ext uri="{FF2B5EF4-FFF2-40B4-BE49-F238E27FC236}">
                      <a16:creationId xmlns:a16="http://schemas.microsoft.com/office/drawing/2014/main" id="{BF498539-29A5-4113-9A65-0703043FA5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606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82" name="Freeform 190">
                  <a:extLst>
                    <a:ext uri="{FF2B5EF4-FFF2-40B4-BE49-F238E27FC236}">
                      <a16:creationId xmlns:a16="http://schemas.microsoft.com/office/drawing/2014/main" id="{F448A6D9-E60F-4F5B-82AE-554A48EF6F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0" y="3606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83" name="Oval 191">
                  <a:extLst>
                    <a:ext uri="{FF2B5EF4-FFF2-40B4-BE49-F238E27FC236}">
                      <a16:creationId xmlns:a16="http://schemas.microsoft.com/office/drawing/2014/main" id="{B22F604F-BF84-457E-AFB3-ACCD023D87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3490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84" name="Oval 192">
                  <a:extLst>
                    <a:ext uri="{FF2B5EF4-FFF2-40B4-BE49-F238E27FC236}">
                      <a16:creationId xmlns:a16="http://schemas.microsoft.com/office/drawing/2014/main" id="{D126AE56-C24D-41C3-B01E-4147927D86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3501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85" name="Oval 193">
                  <a:extLst>
                    <a:ext uri="{FF2B5EF4-FFF2-40B4-BE49-F238E27FC236}">
                      <a16:creationId xmlns:a16="http://schemas.microsoft.com/office/drawing/2014/main" id="{DC5F9B19-F511-485F-BBD9-7DF3F60E06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5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86" name="Oval 194">
                  <a:extLst>
                    <a:ext uri="{FF2B5EF4-FFF2-40B4-BE49-F238E27FC236}">
                      <a16:creationId xmlns:a16="http://schemas.microsoft.com/office/drawing/2014/main" id="{86AC5CA4-EFE0-4856-9922-65A917F231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9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87" name="AutoShape 195">
                  <a:extLst>
                    <a:ext uri="{FF2B5EF4-FFF2-40B4-BE49-F238E27FC236}">
                      <a16:creationId xmlns:a16="http://schemas.microsoft.com/office/drawing/2014/main" id="{D80D2E9D-F3FF-4660-BA3E-B78988AA76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732" y="3452"/>
                  <a:ext cx="84" cy="145"/>
                </a:xfrm>
                <a:prstGeom prst="moon">
                  <a:avLst>
                    <a:gd name="adj" fmla="val 8256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88" name="AutoShape 196">
                  <a:extLst>
                    <a:ext uri="{FF2B5EF4-FFF2-40B4-BE49-F238E27FC236}">
                      <a16:creationId xmlns:a16="http://schemas.microsoft.com/office/drawing/2014/main" id="{8895F0F2-BF95-4EF3-96FE-E2245766DF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2828" y="3444"/>
                  <a:ext cx="55" cy="109"/>
                </a:xfrm>
                <a:prstGeom prst="moon">
                  <a:avLst>
                    <a:gd name="adj" fmla="val 8256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89" name="Oval 197">
                  <a:extLst>
                    <a:ext uri="{FF2B5EF4-FFF2-40B4-BE49-F238E27FC236}">
                      <a16:creationId xmlns:a16="http://schemas.microsoft.com/office/drawing/2014/main" id="{5B0ECE74-AAA6-421C-98E6-D4671E68F2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0" y="3536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990" name="Group 198">
                <a:extLst>
                  <a:ext uri="{FF2B5EF4-FFF2-40B4-BE49-F238E27FC236}">
                    <a16:creationId xmlns:a16="http://schemas.microsoft.com/office/drawing/2014/main" id="{ECEA15B4-6448-481F-9D08-4210589F0F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2" y="3456"/>
                <a:ext cx="198" cy="397"/>
                <a:chOff x="2723" y="3452"/>
                <a:chExt cx="198" cy="397"/>
              </a:xfrm>
            </p:grpSpPr>
            <p:sp>
              <p:nvSpPr>
                <p:cNvPr id="33991" name="AutoShape 199">
                  <a:extLst>
                    <a:ext uri="{FF2B5EF4-FFF2-40B4-BE49-F238E27FC236}">
                      <a16:creationId xmlns:a16="http://schemas.microsoft.com/office/drawing/2014/main" id="{9F1BC5D5-CDCE-4F77-A287-D8D8DB1FAE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651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99FF">
                        <a:gamma/>
                        <a:shade val="46275"/>
                        <a:invGamma/>
                      </a:srgbClr>
                    </a:gs>
                    <a:gs pos="50000">
                      <a:srgbClr val="6699FF"/>
                    </a:gs>
                    <a:gs pos="100000">
                      <a:srgbClr val="6699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92" name="Oval 200">
                  <a:extLst>
                    <a:ext uri="{FF2B5EF4-FFF2-40B4-BE49-F238E27FC236}">
                      <a16:creationId xmlns:a16="http://schemas.microsoft.com/office/drawing/2014/main" id="{FAE0FECC-A6A3-41D3-A9B7-A63C08C04E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606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99FF">
                        <a:gamma/>
                        <a:shade val="46275"/>
                        <a:invGamma/>
                      </a:srgbClr>
                    </a:gs>
                    <a:gs pos="50000">
                      <a:srgbClr val="6699FF"/>
                    </a:gs>
                    <a:gs pos="100000">
                      <a:srgbClr val="6699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93" name="Freeform 201">
                  <a:extLst>
                    <a:ext uri="{FF2B5EF4-FFF2-40B4-BE49-F238E27FC236}">
                      <a16:creationId xmlns:a16="http://schemas.microsoft.com/office/drawing/2014/main" id="{C324966B-80B1-47E1-8DB0-CF4C9C8B71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0" y="3606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94" name="Oval 202">
                  <a:extLst>
                    <a:ext uri="{FF2B5EF4-FFF2-40B4-BE49-F238E27FC236}">
                      <a16:creationId xmlns:a16="http://schemas.microsoft.com/office/drawing/2014/main" id="{4E4C8CC5-7FE3-4E7A-97F3-98E6DE5665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3490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95" name="Oval 203">
                  <a:extLst>
                    <a:ext uri="{FF2B5EF4-FFF2-40B4-BE49-F238E27FC236}">
                      <a16:creationId xmlns:a16="http://schemas.microsoft.com/office/drawing/2014/main" id="{4112EA35-03C9-4417-B231-71FB220F1F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3501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96" name="Oval 204">
                  <a:extLst>
                    <a:ext uri="{FF2B5EF4-FFF2-40B4-BE49-F238E27FC236}">
                      <a16:creationId xmlns:a16="http://schemas.microsoft.com/office/drawing/2014/main" id="{402A08D3-FCF3-4888-8FE3-310FC325B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5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97" name="Oval 205">
                  <a:extLst>
                    <a:ext uri="{FF2B5EF4-FFF2-40B4-BE49-F238E27FC236}">
                      <a16:creationId xmlns:a16="http://schemas.microsoft.com/office/drawing/2014/main" id="{04B353E6-28BB-423B-A88C-3AD7A6D30D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9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98" name="AutoShape 206">
                  <a:extLst>
                    <a:ext uri="{FF2B5EF4-FFF2-40B4-BE49-F238E27FC236}">
                      <a16:creationId xmlns:a16="http://schemas.microsoft.com/office/drawing/2014/main" id="{504CEC65-051E-49D8-8A76-29F60C9A0E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732" y="3452"/>
                  <a:ext cx="84" cy="145"/>
                </a:xfrm>
                <a:prstGeom prst="moon">
                  <a:avLst>
                    <a:gd name="adj" fmla="val 8256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999" name="AutoShape 207">
                  <a:extLst>
                    <a:ext uri="{FF2B5EF4-FFF2-40B4-BE49-F238E27FC236}">
                      <a16:creationId xmlns:a16="http://schemas.microsoft.com/office/drawing/2014/main" id="{C0BF0DD7-C571-462E-8E41-445E4F2AF3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2828" y="3444"/>
                  <a:ext cx="55" cy="109"/>
                </a:xfrm>
                <a:prstGeom prst="moon">
                  <a:avLst>
                    <a:gd name="adj" fmla="val 8256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00" name="Oval 208">
                  <a:extLst>
                    <a:ext uri="{FF2B5EF4-FFF2-40B4-BE49-F238E27FC236}">
                      <a16:creationId xmlns:a16="http://schemas.microsoft.com/office/drawing/2014/main" id="{E7F1A3D4-3673-494C-BED1-6800260A3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0" y="3536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001" name="Group 209">
              <a:extLst>
                <a:ext uri="{FF2B5EF4-FFF2-40B4-BE49-F238E27FC236}">
                  <a16:creationId xmlns:a16="http://schemas.microsoft.com/office/drawing/2014/main" id="{F2796A54-9824-4E09-904E-CA1A187D7A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0" y="1936"/>
              <a:ext cx="199" cy="392"/>
              <a:chOff x="2722" y="3032"/>
              <a:chExt cx="199" cy="392"/>
            </a:xfrm>
          </p:grpSpPr>
          <p:grpSp>
            <p:nvGrpSpPr>
              <p:cNvPr id="34002" name="Group 210">
                <a:extLst>
                  <a:ext uri="{FF2B5EF4-FFF2-40B4-BE49-F238E27FC236}">
                    <a16:creationId xmlns:a16="http://schemas.microsoft.com/office/drawing/2014/main" id="{D7F6B08A-DB20-44DA-8756-7E3A4AE885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3032"/>
                <a:ext cx="198" cy="392"/>
                <a:chOff x="2723" y="3034"/>
                <a:chExt cx="198" cy="392"/>
              </a:xfrm>
            </p:grpSpPr>
            <p:grpSp>
              <p:nvGrpSpPr>
                <p:cNvPr id="34003" name="Group 211">
                  <a:extLst>
                    <a:ext uri="{FF2B5EF4-FFF2-40B4-BE49-F238E27FC236}">
                      <a16:creationId xmlns:a16="http://schemas.microsoft.com/office/drawing/2014/main" id="{564D6A51-44ED-4E33-BA72-B0F42B47D9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23" y="3067"/>
                  <a:ext cx="198" cy="359"/>
                  <a:chOff x="2723" y="3105"/>
                  <a:chExt cx="198" cy="359"/>
                </a:xfrm>
              </p:grpSpPr>
              <p:sp>
                <p:nvSpPr>
                  <p:cNvPr id="34004" name="Oval 212">
                    <a:extLst>
                      <a:ext uri="{FF2B5EF4-FFF2-40B4-BE49-F238E27FC236}">
                        <a16:creationId xmlns:a16="http://schemas.microsoft.com/office/drawing/2014/main" id="{D49679CB-17CC-4535-8345-D8B6333F5D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3351"/>
                    <a:ext cx="198" cy="113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05" name="AutoShape 213">
                    <a:extLst>
                      <a:ext uri="{FF2B5EF4-FFF2-40B4-BE49-F238E27FC236}">
                        <a16:creationId xmlns:a16="http://schemas.microsoft.com/office/drawing/2014/main" id="{7569F5EB-6862-4B64-BD87-D30AA2B170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3266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06" name="Oval 214">
                    <a:extLst>
                      <a:ext uri="{FF2B5EF4-FFF2-40B4-BE49-F238E27FC236}">
                        <a16:creationId xmlns:a16="http://schemas.microsoft.com/office/drawing/2014/main" id="{C0769439-D295-488F-B95C-EBCC04CAF0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3221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07" name="Freeform 215">
                    <a:extLst>
                      <a:ext uri="{FF2B5EF4-FFF2-40B4-BE49-F238E27FC236}">
                        <a16:creationId xmlns:a16="http://schemas.microsoft.com/office/drawing/2014/main" id="{95EF1BFE-9D9A-488C-844E-6032F58CBC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05" y="3231"/>
                    <a:ext cx="77" cy="173"/>
                  </a:xfrm>
                  <a:custGeom>
                    <a:avLst/>
                    <a:gdLst>
                      <a:gd name="T0" fmla="*/ 57 w 77"/>
                      <a:gd name="T1" fmla="*/ 0 h 173"/>
                      <a:gd name="T2" fmla="*/ 0 w 77"/>
                      <a:gd name="T3" fmla="*/ 0 h 173"/>
                      <a:gd name="T4" fmla="*/ 32 w 77"/>
                      <a:gd name="T5" fmla="*/ 32 h 173"/>
                      <a:gd name="T6" fmla="*/ 8 w 77"/>
                      <a:gd name="T7" fmla="*/ 141 h 173"/>
                      <a:gd name="T8" fmla="*/ 48 w 77"/>
                      <a:gd name="T9" fmla="*/ 173 h 173"/>
                      <a:gd name="T10" fmla="*/ 77 w 77"/>
                      <a:gd name="T11" fmla="*/ 140 h 173"/>
                      <a:gd name="T12" fmla="*/ 48 w 77"/>
                      <a:gd name="T13" fmla="*/ 32 h 173"/>
                      <a:gd name="T14" fmla="*/ 57 w 77"/>
                      <a:gd name="T15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7" h="173">
                        <a:moveTo>
                          <a:pt x="57" y="0"/>
                        </a:moveTo>
                        <a:lnTo>
                          <a:pt x="0" y="0"/>
                        </a:lnTo>
                        <a:lnTo>
                          <a:pt x="32" y="32"/>
                        </a:lnTo>
                        <a:lnTo>
                          <a:pt x="8" y="141"/>
                        </a:lnTo>
                        <a:lnTo>
                          <a:pt x="48" y="173"/>
                        </a:lnTo>
                        <a:lnTo>
                          <a:pt x="77" y="140"/>
                        </a:lnTo>
                        <a:lnTo>
                          <a:pt x="48" y="32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285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08" name="Oval 216">
                    <a:extLst>
                      <a:ext uri="{FF2B5EF4-FFF2-40B4-BE49-F238E27FC236}">
                        <a16:creationId xmlns:a16="http://schemas.microsoft.com/office/drawing/2014/main" id="{8F72D0C4-9BC0-47F3-826E-02F62A8B59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1" y="3105"/>
                    <a:ext cx="141" cy="142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09" name="Oval 217">
                    <a:extLst>
                      <a:ext uri="{FF2B5EF4-FFF2-40B4-BE49-F238E27FC236}">
                        <a16:creationId xmlns:a16="http://schemas.microsoft.com/office/drawing/2014/main" id="{E6110827-F7E6-435E-8CF3-F8C7372E03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8" y="3116"/>
                    <a:ext cx="58" cy="58"/>
                  </a:xfrm>
                  <a:prstGeom prst="ellipse">
                    <a:avLst/>
                  </a:prstGeom>
                  <a:solidFill>
                    <a:srgbClr val="333333">
                      <a:alpha val="60001"/>
                    </a:srgbClr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10" name="Oval 218">
                    <a:extLst>
                      <a:ext uri="{FF2B5EF4-FFF2-40B4-BE49-F238E27FC236}">
                        <a16:creationId xmlns:a16="http://schemas.microsoft.com/office/drawing/2014/main" id="{AC7FD78A-B4C7-4A9E-9990-F4FE7EC064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5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11" name="Oval 219">
                    <a:extLst>
                      <a:ext uri="{FF2B5EF4-FFF2-40B4-BE49-F238E27FC236}">
                        <a16:creationId xmlns:a16="http://schemas.microsoft.com/office/drawing/2014/main" id="{EF0EF056-030C-4A3C-806D-D2FC2F02A1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59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012" name="AutoShape 220">
                  <a:extLst>
                    <a:ext uri="{FF2B5EF4-FFF2-40B4-BE49-F238E27FC236}">
                      <a16:creationId xmlns:a16="http://schemas.microsoft.com/office/drawing/2014/main" id="{53D29608-87F7-45E6-91EF-FE88977493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739" y="3034"/>
                  <a:ext cx="84" cy="145"/>
                </a:xfrm>
                <a:prstGeom prst="moon">
                  <a:avLst>
                    <a:gd name="adj" fmla="val 8256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13" name="AutoShape 221">
                  <a:extLst>
                    <a:ext uri="{FF2B5EF4-FFF2-40B4-BE49-F238E27FC236}">
                      <a16:creationId xmlns:a16="http://schemas.microsoft.com/office/drawing/2014/main" id="{E2A215F2-6862-44DE-9959-8AF4CD8C47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2835" y="3026"/>
                  <a:ext cx="55" cy="109"/>
                </a:xfrm>
                <a:prstGeom prst="moon">
                  <a:avLst>
                    <a:gd name="adj" fmla="val 8256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14" name="Oval 222">
                  <a:extLst>
                    <a:ext uri="{FF2B5EF4-FFF2-40B4-BE49-F238E27FC236}">
                      <a16:creationId xmlns:a16="http://schemas.microsoft.com/office/drawing/2014/main" id="{3EFCFB84-81AD-49BF-A8A9-B712574250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7" y="3118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015" name="Group 223">
                <a:extLst>
                  <a:ext uri="{FF2B5EF4-FFF2-40B4-BE49-F238E27FC236}">
                    <a16:creationId xmlns:a16="http://schemas.microsoft.com/office/drawing/2014/main" id="{947CBCB7-CC8D-4400-A322-7E80A43616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2" y="3032"/>
                <a:ext cx="198" cy="392"/>
                <a:chOff x="2723" y="3034"/>
                <a:chExt cx="198" cy="392"/>
              </a:xfrm>
            </p:grpSpPr>
            <p:grpSp>
              <p:nvGrpSpPr>
                <p:cNvPr id="34016" name="Group 224">
                  <a:extLst>
                    <a:ext uri="{FF2B5EF4-FFF2-40B4-BE49-F238E27FC236}">
                      <a16:creationId xmlns:a16="http://schemas.microsoft.com/office/drawing/2014/main" id="{FE4D652A-CF98-4A56-84F2-306DDAA73CE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23" y="3067"/>
                  <a:ext cx="198" cy="359"/>
                  <a:chOff x="2723" y="3105"/>
                  <a:chExt cx="198" cy="359"/>
                </a:xfrm>
              </p:grpSpPr>
              <p:sp>
                <p:nvSpPr>
                  <p:cNvPr id="34017" name="Oval 225">
                    <a:extLst>
                      <a:ext uri="{FF2B5EF4-FFF2-40B4-BE49-F238E27FC236}">
                        <a16:creationId xmlns:a16="http://schemas.microsoft.com/office/drawing/2014/main" id="{82459A88-88CA-488E-8D30-5BEEFAF8DC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3351"/>
                    <a:ext cx="198" cy="1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9CC00">
                          <a:gamma/>
                          <a:shade val="46275"/>
                          <a:invGamma/>
                        </a:srgbClr>
                      </a:gs>
                      <a:gs pos="50000">
                        <a:srgbClr val="99CC00"/>
                      </a:gs>
                      <a:gs pos="100000">
                        <a:srgbClr val="99CC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18" name="AutoShape 226">
                    <a:extLst>
                      <a:ext uri="{FF2B5EF4-FFF2-40B4-BE49-F238E27FC236}">
                        <a16:creationId xmlns:a16="http://schemas.microsoft.com/office/drawing/2014/main" id="{9914429E-64D0-437A-B24A-DAEE86FFD9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3266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66">
                          <a:gamma/>
                          <a:shade val="46275"/>
                          <a:invGamma/>
                        </a:srgbClr>
                      </a:gs>
                      <a:gs pos="50000">
                        <a:srgbClr val="FFCC66"/>
                      </a:gs>
                      <a:gs pos="100000">
                        <a:srgbClr val="FFCC66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19" name="Oval 227">
                    <a:extLst>
                      <a:ext uri="{FF2B5EF4-FFF2-40B4-BE49-F238E27FC236}">
                        <a16:creationId xmlns:a16="http://schemas.microsoft.com/office/drawing/2014/main" id="{A710DBB0-8EB3-49C7-97E1-661087FA79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3221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66">
                          <a:gamma/>
                          <a:shade val="46275"/>
                          <a:invGamma/>
                        </a:srgbClr>
                      </a:gs>
                      <a:gs pos="50000">
                        <a:srgbClr val="FFCC66"/>
                      </a:gs>
                      <a:gs pos="100000">
                        <a:srgbClr val="FFCC66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20" name="Freeform 228" descr="右上がり対角線 (太)">
                    <a:extLst>
                      <a:ext uri="{FF2B5EF4-FFF2-40B4-BE49-F238E27FC236}">
                        <a16:creationId xmlns:a16="http://schemas.microsoft.com/office/drawing/2014/main" id="{C33EC2CD-8BA7-4230-9569-04F9091D05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05" y="3231"/>
                    <a:ext cx="77" cy="173"/>
                  </a:xfrm>
                  <a:custGeom>
                    <a:avLst/>
                    <a:gdLst>
                      <a:gd name="T0" fmla="*/ 57 w 77"/>
                      <a:gd name="T1" fmla="*/ 0 h 173"/>
                      <a:gd name="T2" fmla="*/ 0 w 77"/>
                      <a:gd name="T3" fmla="*/ 0 h 173"/>
                      <a:gd name="T4" fmla="*/ 32 w 77"/>
                      <a:gd name="T5" fmla="*/ 32 h 173"/>
                      <a:gd name="T6" fmla="*/ 8 w 77"/>
                      <a:gd name="T7" fmla="*/ 141 h 173"/>
                      <a:gd name="T8" fmla="*/ 48 w 77"/>
                      <a:gd name="T9" fmla="*/ 173 h 173"/>
                      <a:gd name="T10" fmla="*/ 77 w 77"/>
                      <a:gd name="T11" fmla="*/ 140 h 173"/>
                      <a:gd name="T12" fmla="*/ 48 w 77"/>
                      <a:gd name="T13" fmla="*/ 32 h 173"/>
                      <a:gd name="T14" fmla="*/ 57 w 77"/>
                      <a:gd name="T15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7" h="173">
                        <a:moveTo>
                          <a:pt x="57" y="0"/>
                        </a:moveTo>
                        <a:lnTo>
                          <a:pt x="0" y="0"/>
                        </a:lnTo>
                        <a:lnTo>
                          <a:pt x="32" y="32"/>
                        </a:lnTo>
                        <a:lnTo>
                          <a:pt x="8" y="141"/>
                        </a:lnTo>
                        <a:lnTo>
                          <a:pt x="48" y="173"/>
                        </a:lnTo>
                        <a:lnTo>
                          <a:pt x="77" y="140"/>
                        </a:lnTo>
                        <a:lnTo>
                          <a:pt x="48" y="32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pattFill prst="wdUpDiag">
                    <a:fgClr>
                      <a:schemeClr val="accent1"/>
                    </a:fgClr>
                    <a:bgClr>
                      <a:schemeClr val="accent2"/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21" name="Oval 229">
                    <a:extLst>
                      <a:ext uri="{FF2B5EF4-FFF2-40B4-BE49-F238E27FC236}">
                        <a16:creationId xmlns:a16="http://schemas.microsoft.com/office/drawing/2014/main" id="{0D607743-E796-410E-9C53-E1F2D00465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1" y="3105"/>
                    <a:ext cx="141" cy="142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22" name="Oval 230">
                    <a:extLst>
                      <a:ext uri="{FF2B5EF4-FFF2-40B4-BE49-F238E27FC236}">
                        <a16:creationId xmlns:a16="http://schemas.microsoft.com/office/drawing/2014/main" id="{31883CE1-FA6A-4AD6-8466-8CAC8F3CB5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8" y="3116"/>
                    <a:ext cx="58" cy="5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60001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23" name="Oval 231">
                    <a:extLst>
                      <a:ext uri="{FF2B5EF4-FFF2-40B4-BE49-F238E27FC236}">
                        <a16:creationId xmlns:a16="http://schemas.microsoft.com/office/drawing/2014/main" id="{5BC52444-44D2-4E9A-97A5-D344A2258E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5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24" name="Oval 232">
                    <a:extLst>
                      <a:ext uri="{FF2B5EF4-FFF2-40B4-BE49-F238E27FC236}">
                        <a16:creationId xmlns:a16="http://schemas.microsoft.com/office/drawing/2014/main" id="{D47D7D47-BE8F-431B-B96D-7E2C33F9B0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59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025" name="AutoShape 233">
                  <a:extLst>
                    <a:ext uri="{FF2B5EF4-FFF2-40B4-BE49-F238E27FC236}">
                      <a16:creationId xmlns:a16="http://schemas.microsoft.com/office/drawing/2014/main" id="{D81E8F7B-A262-4CF0-8E61-B0FB497F0F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739" y="3034"/>
                  <a:ext cx="84" cy="145"/>
                </a:xfrm>
                <a:prstGeom prst="moon">
                  <a:avLst>
                    <a:gd name="adj" fmla="val 8256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26" name="AutoShape 234">
                  <a:extLst>
                    <a:ext uri="{FF2B5EF4-FFF2-40B4-BE49-F238E27FC236}">
                      <a16:creationId xmlns:a16="http://schemas.microsoft.com/office/drawing/2014/main" id="{DA592368-DF65-43F3-8AE1-4A681D4078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2835" y="3026"/>
                  <a:ext cx="55" cy="109"/>
                </a:xfrm>
                <a:prstGeom prst="moon">
                  <a:avLst>
                    <a:gd name="adj" fmla="val 8256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27" name="Oval 235">
                  <a:extLst>
                    <a:ext uri="{FF2B5EF4-FFF2-40B4-BE49-F238E27FC236}">
                      <a16:creationId xmlns:a16="http://schemas.microsoft.com/office/drawing/2014/main" id="{325DB278-6780-4E2D-8FD0-4BAAA8717E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7" y="3118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028" name="Group 236">
              <a:extLst>
                <a:ext uri="{FF2B5EF4-FFF2-40B4-BE49-F238E27FC236}">
                  <a16:creationId xmlns:a16="http://schemas.microsoft.com/office/drawing/2014/main" id="{510E8BC6-E732-4FA3-9A8D-C2CFF41D47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4" y="1933"/>
              <a:ext cx="199" cy="395"/>
              <a:chOff x="3176" y="3030"/>
              <a:chExt cx="199" cy="395"/>
            </a:xfrm>
          </p:grpSpPr>
          <p:grpSp>
            <p:nvGrpSpPr>
              <p:cNvPr id="34029" name="Group 237">
                <a:extLst>
                  <a:ext uri="{FF2B5EF4-FFF2-40B4-BE49-F238E27FC236}">
                    <a16:creationId xmlns:a16="http://schemas.microsoft.com/office/drawing/2014/main" id="{D5A6D699-03EA-4F1F-84F1-4D99C21079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3030"/>
                <a:ext cx="198" cy="395"/>
                <a:chOff x="3177" y="3031"/>
                <a:chExt cx="198" cy="395"/>
              </a:xfrm>
            </p:grpSpPr>
            <p:grpSp>
              <p:nvGrpSpPr>
                <p:cNvPr id="34030" name="Group 238">
                  <a:extLst>
                    <a:ext uri="{FF2B5EF4-FFF2-40B4-BE49-F238E27FC236}">
                      <a16:creationId xmlns:a16="http://schemas.microsoft.com/office/drawing/2014/main" id="{4EB018D3-B69C-4F1F-8AAE-F4CCD6777C5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77" y="3067"/>
                  <a:ext cx="198" cy="359"/>
                  <a:chOff x="3177" y="3105"/>
                  <a:chExt cx="198" cy="359"/>
                </a:xfrm>
              </p:grpSpPr>
              <p:sp>
                <p:nvSpPr>
                  <p:cNvPr id="34031" name="Oval 239">
                    <a:extLst>
                      <a:ext uri="{FF2B5EF4-FFF2-40B4-BE49-F238E27FC236}">
                        <a16:creationId xmlns:a16="http://schemas.microsoft.com/office/drawing/2014/main" id="{374000A6-CF33-425D-B672-9BEA39625E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351"/>
                    <a:ext cx="198" cy="113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32" name="AutoShape 240">
                    <a:extLst>
                      <a:ext uri="{FF2B5EF4-FFF2-40B4-BE49-F238E27FC236}">
                        <a16:creationId xmlns:a16="http://schemas.microsoft.com/office/drawing/2014/main" id="{3432BF30-2DEB-4E60-9B0F-319034E8D6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266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33" name="Oval 241">
                    <a:extLst>
                      <a:ext uri="{FF2B5EF4-FFF2-40B4-BE49-F238E27FC236}">
                        <a16:creationId xmlns:a16="http://schemas.microsoft.com/office/drawing/2014/main" id="{B7F64CC1-58EA-46F2-8606-548D9A6511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221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34" name="Freeform 242">
                    <a:extLst>
                      <a:ext uri="{FF2B5EF4-FFF2-40B4-BE49-F238E27FC236}">
                        <a16:creationId xmlns:a16="http://schemas.microsoft.com/office/drawing/2014/main" id="{4956316F-9162-4E2C-B4F0-86B89D8844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59" y="3231"/>
                    <a:ext cx="77" cy="173"/>
                  </a:xfrm>
                  <a:custGeom>
                    <a:avLst/>
                    <a:gdLst>
                      <a:gd name="T0" fmla="*/ 57 w 77"/>
                      <a:gd name="T1" fmla="*/ 0 h 173"/>
                      <a:gd name="T2" fmla="*/ 0 w 77"/>
                      <a:gd name="T3" fmla="*/ 0 h 173"/>
                      <a:gd name="T4" fmla="*/ 32 w 77"/>
                      <a:gd name="T5" fmla="*/ 32 h 173"/>
                      <a:gd name="T6" fmla="*/ 8 w 77"/>
                      <a:gd name="T7" fmla="*/ 141 h 173"/>
                      <a:gd name="T8" fmla="*/ 48 w 77"/>
                      <a:gd name="T9" fmla="*/ 173 h 173"/>
                      <a:gd name="T10" fmla="*/ 77 w 77"/>
                      <a:gd name="T11" fmla="*/ 140 h 173"/>
                      <a:gd name="T12" fmla="*/ 48 w 77"/>
                      <a:gd name="T13" fmla="*/ 32 h 173"/>
                      <a:gd name="T14" fmla="*/ 57 w 77"/>
                      <a:gd name="T15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7" h="173">
                        <a:moveTo>
                          <a:pt x="57" y="0"/>
                        </a:moveTo>
                        <a:lnTo>
                          <a:pt x="0" y="0"/>
                        </a:lnTo>
                        <a:lnTo>
                          <a:pt x="32" y="32"/>
                        </a:lnTo>
                        <a:lnTo>
                          <a:pt x="8" y="141"/>
                        </a:lnTo>
                        <a:lnTo>
                          <a:pt x="48" y="173"/>
                        </a:lnTo>
                        <a:lnTo>
                          <a:pt x="77" y="140"/>
                        </a:lnTo>
                        <a:lnTo>
                          <a:pt x="48" y="32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285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35" name="Oval 243">
                    <a:extLst>
                      <a:ext uri="{FF2B5EF4-FFF2-40B4-BE49-F238E27FC236}">
                        <a16:creationId xmlns:a16="http://schemas.microsoft.com/office/drawing/2014/main" id="{72870B84-3A83-435B-89DA-46858E2128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05" y="3105"/>
                    <a:ext cx="141" cy="142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36" name="Oval 244">
                    <a:extLst>
                      <a:ext uri="{FF2B5EF4-FFF2-40B4-BE49-F238E27FC236}">
                        <a16:creationId xmlns:a16="http://schemas.microsoft.com/office/drawing/2014/main" id="{FFE7E639-2061-46E9-B3C7-F59C21F9EB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72" y="3116"/>
                    <a:ext cx="58" cy="58"/>
                  </a:xfrm>
                  <a:prstGeom prst="ellipse">
                    <a:avLst/>
                  </a:prstGeom>
                  <a:solidFill>
                    <a:srgbClr val="333333">
                      <a:alpha val="60001"/>
                    </a:srgbClr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37" name="Oval 245">
                    <a:extLst>
                      <a:ext uri="{FF2B5EF4-FFF2-40B4-BE49-F238E27FC236}">
                        <a16:creationId xmlns:a16="http://schemas.microsoft.com/office/drawing/2014/main" id="{25E004A2-9F9A-49A1-9F04-1BAB05F0A1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69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38" name="Oval 246">
                    <a:extLst>
                      <a:ext uri="{FF2B5EF4-FFF2-40B4-BE49-F238E27FC236}">
                        <a16:creationId xmlns:a16="http://schemas.microsoft.com/office/drawing/2014/main" id="{B50BD296-BEAC-4435-8E1B-BDBF117625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13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039" name="AutoShape 247">
                  <a:extLst>
                    <a:ext uri="{FF2B5EF4-FFF2-40B4-BE49-F238E27FC236}">
                      <a16:creationId xmlns:a16="http://schemas.microsoft.com/office/drawing/2014/main" id="{44E155E6-CD88-4D13-B000-68292FD95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234" y="3001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40" name="AutoShape 248">
                  <a:extLst>
                    <a:ext uri="{FF2B5EF4-FFF2-40B4-BE49-F238E27FC236}">
                      <a16:creationId xmlns:a16="http://schemas.microsoft.com/office/drawing/2014/main" id="{108BC9D0-C9D8-441D-9F51-20462E3146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188" y="3031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41" name="Oval 249">
                  <a:extLst>
                    <a:ext uri="{FF2B5EF4-FFF2-40B4-BE49-F238E27FC236}">
                      <a16:creationId xmlns:a16="http://schemas.microsoft.com/office/drawing/2014/main" id="{851CD51A-FAC8-4293-A97A-EB79D8B5FF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3120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042" name="Group 250">
                <a:extLst>
                  <a:ext uri="{FF2B5EF4-FFF2-40B4-BE49-F238E27FC236}">
                    <a16:creationId xmlns:a16="http://schemas.microsoft.com/office/drawing/2014/main" id="{6C22510D-98FD-4417-9F11-3E9DFC4E01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6" y="3030"/>
                <a:ext cx="198" cy="395"/>
                <a:chOff x="3177" y="3031"/>
                <a:chExt cx="198" cy="395"/>
              </a:xfrm>
            </p:grpSpPr>
            <p:grpSp>
              <p:nvGrpSpPr>
                <p:cNvPr id="34043" name="Group 251">
                  <a:extLst>
                    <a:ext uri="{FF2B5EF4-FFF2-40B4-BE49-F238E27FC236}">
                      <a16:creationId xmlns:a16="http://schemas.microsoft.com/office/drawing/2014/main" id="{E7E603D1-4011-4F60-AE43-E57D01A10F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77" y="3067"/>
                  <a:ext cx="198" cy="359"/>
                  <a:chOff x="3177" y="3105"/>
                  <a:chExt cx="198" cy="359"/>
                </a:xfrm>
              </p:grpSpPr>
              <p:sp>
                <p:nvSpPr>
                  <p:cNvPr id="34044" name="Oval 252">
                    <a:extLst>
                      <a:ext uri="{FF2B5EF4-FFF2-40B4-BE49-F238E27FC236}">
                        <a16:creationId xmlns:a16="http://schemas.microsoft.com/office/drawing/2014/main" id="{7BA87D05-83F1-473E-A7F4-E0F39DD9A4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351"/>
                    <a:ext cx="198" cy="1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9CC00">
                          <a:gamma/>
                          <a:shade val="46275"/>
                          <a:invGamma/>
                        </a:srgbClr>
                      </a:gs>
                      <a:gs pos="50000">
                        <a:srgbClr val="99CC00"/>
                      </a:gs>
                      <a:gs pos="100000">
                        <a:srgbClr val="99CC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45" name="AutoShape 253">
                    <a:extLst>
                      <a:ext uri="{FF2B5EF4-FFF2-40B4-BE49-F238E27FC236}">
                        <a16:creationId xmlns:a16="http://schemas.microsoft.com/office/drawing/2014/main" id="{F817246C-4722-40B8-AC2C-B92770F4D3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266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993300"/>
                      </a:gs>
                      <a:gs pos="100000">
                        <a:srgbClr val="99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46" name="Oval 254">
                    <a:extLst>
                      <a:ext uri="{FF2B5EF4-FFF2-40B4-BE49-F238E27FC236}">
                        <a16:creationId xmlns:a16="http://schemas.microsoft.com/office/drawing/2014/main" id="{8925BFBA-B80B-4F95-BCDF-57226975CA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221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9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993300"/>
                      </a:gs>
                      <a:gs pos="100000">
                        <a:srgbClr val="99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47" name="Freeform 255" descr="右上がり対角線 (太)">
                    <a:extLst>
                      <a:ext uri="{FF2B5EF4-FFF2-40B4-BE49-F238E27FC236}">
                        <a16:creationId xmlns:a16="http://schemas.microsoft.com/office/drawing/2014/main" id="{A6D05FD7-3E73-486C-80D6-F710893E5B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59" y="3231"/>
                    <a:ext cx="77" cy="173"/>
                  </a:xfrm>
                  <a:custGeom>
                    <a:avLst/>
                    <a:gdLst>
                      <a:gd name="T0" fmla="*/ 57 w 77"/>
                      <a:gd name="T1" fmla="*/ 0 h 173"/>
                      <a:gd name="T2" fmla="*/ 0 w 77"/>
                      <a:gd name="T3" fmla="*/ 0 h 173"/>
                      <a:gd name="T4" fmla="*/ 32 w 77"/>
                      <a:gd name="T5" fmla="*/ 32 h 173"/>
                      <a:gd name="T6" fmla="*/ 8 w 77"/>
                      <a:gd name="T7" fmla="*/ 141 h 173"/>
                      <a:gd name="T8" fmla="*/ 48 w 77"/>
                      <a:gd name="T9" fmla="*/ 173 h 173"/>
                      <a:gd name="T10" fmla="*/ 77 w 77"/>
                      <a:gd name="T11" fmla="*/ 140 h 173"/>
                      <a:gd name="T12" fmla="*/ 48 w 77"/>
                      <a:gd name="T13" fmla="*/ 32 h 173"/>
                      <a:gd name="T14" fmla="*/ 57 w 77"/>
                      <a:gd name="T15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7" h="173">
                        <a:moveTo>
                          <a:pt x="57" y="0"/>
                        </a:moveTo>
                        <a:lnTo>
                          <a:pt x="0" y="0"/>
                        </a:lnTo>
                        <a:lnTo>
                          <a:pt x="32" y="32"/>
                        </a:lnTo>
                        <a:lnTo>
                          <a:pt x="8" y="141"/>
                        </a:lnTo>
                        <a:lnTo>
                          <a:pt x="48" y="173"/>
                        </a:lnTo>
                        <a:lnTo>
                          <a:pt x="77" y="140"/>
                        </a:lnTo>
                        <a:lnTo>
                          <a:pt x="48" y="32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9900"/>
                    </a:fgClr>
                    <a:bgClr>
                      <a:srgbClr val="993300"/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48" name="Oval 256">
                    <a:extLst>
                      <a:ext uri="{FF2B5EF4-FFF2-40B4-BE49-F238E27FC236}">
                        <a16:creationId xmlns:a16="http://schemas.microsoft.com/office/drawing/2014/main" id="{EA357B6A-1E53-49C4-8A6A-5EB0261CCF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05" y="3105"/>
                    <a:ext cx="141" cy="142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49" name="Oval 257">
                    <a:extLst>
                      <a:ext uri="{FF2B5EF4-FFF2-40B4-BE49-F238E27FC236}">
                        <a16:creationId xmlns:a16="http://schemas.microsoft.com/office/drawing/2014/main" id="{D82B9587-4FE0-459F-AE5E-34B01AC92E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72" y="3116"/>
                    <a:ext cx="58" cy="5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60001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50" name="Oval 258">
                    <a:extLst>
                      <a:ext uri="{FF2B5EF4-FFF2-40B4-BE49-F238E27FC236}">
                        <a16:creationId xmlns:a16="http://schemas.microsoft.com/office/drawing/2014/main" id="{95F11760-0806-4D5E-B5D2-965D60D63D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69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51" name="Oval 259">
                    <a:extLst>
                      <a:ext uri="{FF2B5EF4-FFF2-40B4-BE49-F238E27FC236}">
                        <a16:creationId xmlns:a16="http://schemas.microsoft.com/office/drawing/2014/main" id="{C073ADEB-98CE-46F8-A6BD-E6502ABCC9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13" y="3152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052" name="AutoShape 260">
                  <a:extLst>
                    <a:ext uri="{FF2B5EF4-FFF2-40B4-BE49-F238E27FC236}">
                      <a16:creationId xmlns:a16="http://schemas.microsoft.com/office/drawing/2014/main" id="{EF8FE8E2-AC80-46B0-AE3B-97678BBCD4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234" y="3001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53" name="AutoShape 261">
                  <a:extLst>
                    <a:ext uri="{FF2B5EF4-FFF2-40B4-BE49-F238E27FC236}">
                      <a16:creationId xmlns:a16="http://schemas.microsoft.com/office/drawing/2014/main" id="{22DB3B28-B2BA-4210-BE13-9A2854AED5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188" y="3031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54" name="Oval 262">
                  <a:extLst>
                    <a:ext uri="{FF2B5EF4-FFF2-40B4-BE49-F238E27FC236}">
                      <a16:creationId xmlns:a16="http://schemas.microsoft.com/office/drawing/2014/main" id="{49B607C7-BAB8-4ADE-AA49-2D4D882ABF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3120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055" name="Group 263">
              <a:extLst>
                <a:ext uri="{FF2B5EF4-FFF2-40B4-BE49-F238E27FC236}">
                  <a16:creationId xmlns:a16="http://schemas.microsoft.com/office/drawing/2014/main" id="{A9DEB612-E810-42FB-B4E8-3D4A86F12C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3" y="2442"/>
              <a:ext cx="199" cy="397"/>
              <a:chOff x="3176" y="3452"/>
              <a:chExt cx="199" cy="397"/>
            </a:xfrm>
          </p:grpSpPr>
          <p:grpSp>
            <p:nvGrpSpPr>
              <p:cNvPr id="34056" name="Group 264">
                <a:extLst>
                  <a:ext uri="{FF2B5EF4-FFF2-40B4-BE49-F238E27FC236}">
                    <a16:creationId xmlns:a16="http://schemas.microsoft.com/office/drawing/2014/main" id="{9457F2B8-65A8-4172-83E1-08E747C131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3452"/>
                <a:ext cx="198" cy="397"/>
                <a:chOff x="3177" y="3452"/>
                <a:chExt cx="198" cy="397"/>
              </a:xfrm>
            </p:grpSpPr>
            <p:sp>
              <p:nvSpPr>
                <p:cNvPr id="34057" name="AutoShape 265">
                  <a:extLst>
                    <a:ext uri="{FF2B5EF4-FFF2-40B4-BE49-F238E27FC236}">
                      <a16:creationId xmlns:a16="http://schemas.microsoft.com/office/drawing/2014/main" id="{AFEFBAC2-BA25-472E-9FF6-9BFC84CF1A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651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58" name="Oval 266">
                  <a:extLst>
                    <a:ext uri="{FF2B5EF4-FFF2-40B4-BE49-F238E27FC236}">
                      <a16:creationId xmlns:a16="http://schemas.microsoft.com/office/drawing/2014/main" id="{ECD298EC-4200-4019-836C-8932A15CB9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3606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59" name="Freeform 267">
                  <a:extLst>
                    <a:ext uri="{FF2B5EF4-FFF2-40B4-BE49-F238E27FC236}">
                      <a16:creationId xmlns:a16="http://schemas.microsoft.com/office/drawing/2014/main" id="{43A49252-8473-46E7-AE87-B081BEA7A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3" y="3606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060" name="Oval 268">
                  <a:extLst>
                    <a:ext uri="{FF2B5EF4-FFF2-40B4-BE49-F238E27FC236}">
                      <a16:creationId xmlns:a16="http://schemas.microsoft.com/office/drawing/2014/main" id="{627C8D02-E0C0-4A6F-8F32-432F3EC4C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490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61" name="Oval 269">
                  <a:extLst>
                    <a:ext uri="{FF2B5EF4-FFF2-40B4-BE49-F238E27FC236}">
                      <a16:creationId xmlns:a16="http://schemas.microsoft.com/office/drawing/2014/main" id="{A48A3529-6444-4792-AF62-1EC2BC44C3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2" y="3501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62" name="Oval 270">
                  <a:extLst>
                    <a:ext uri="{FF2B5EF4-FFF2-40B4-BE49-F238E27FC236}">
                      <a16:creationId xmlns:a16="http://schemas.microsoft.com/office/drawing/2014/main" id="{E166811A-00A2-4081-A62F-2BAC14F869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9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63" name="Oval 271">
                  <a:extLst>
                    <a:ext uri="{FF2B5EF4-FFF2-40B4-BE49-F238E27FC236}">
                      <a16:creationId xmlns:a16="http://schemas.microsoft.com/office/drawing/2014/main" id="{2F5CDABC-9E61-4D6A-BBFC-B2F24C91F0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3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64" name="AutoShape 272">
                  <a:extLst>
                    <a:ext uri="{FF2B5EF4-FFF2-40B4-BE49-F238E27FC236}">
                      <a16:creationId xmlns:a16="http://schemas.microsoft.com/office/drawing/2014/main" id="{BAE625D9-2CBC-4854-B001-F0A18436A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235" y="3422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65" name="AutoShape 273">
                  <a:extLst>
                    <a:ext uri="{FF2B5EF4-FFF2-40B4-BE49-F238E27FC236}">
                      <a16:creationId xmlns:a16="http://schemas.microsoft.com/office/drawing/2014/main" id="{6062B220-1877-4FFD-8E5E-F7BBEB55E2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189" y="3452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066" name="Group 274">
                <a:extLst>
                  <a:ext uri="{FF2B5EF4-FFF2-40B4-BE49-F238E27FC236}">
                    <a16:creationId xmlns:a16="http://schemas.microsoft.com/office/drawing/2014/main" id="{56EFF678-7ACA-40D3-9977-C1CA342727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6" y="3452"/>
                <a:ext cx="198" cy="397"/>
                <a:chOff x="3176" y="3462"/>
                <a:chExt cx="198" cy="397"/>
              </a:xfrm>
            </p:grpSpPr>
            <p:grpSp>
              <p:nvGrpSpPr>
                <p:cNvPr id="34067" name="Group 275">
                  <a:extLst>
                    <a:ext uri="{FF2B5EF4-FFF2-40B4-BE49-F238E27FC236}">
                      <a16:creationId xmlns:a16="http://schemas.microsoft.com/office/drawing/2014/main" id="{D7E9D08C-07DA-4F86-8534-B33469C7C4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76" y="3462"/>
                  <a:ext cx="198" cy="397"/>
                  <a:chOff x="3177" y="3452"/>
                  <a:chExt cx="198" cy="397"/>
                </a:xfrm>
              </p:grpSpPr>
              <p:sp>
                <p:nvSpPr>
                  <p:cNvPr id="34068" name="AutoShape 276">
                    <a:extLst>
                      <a:ext uri="{FF2B5EF4-FFF2-40B4-BE49-F238E27FC236}">
                        <a16:creationId xmlns:a16="http://schemas.microsoft.com/office/drawing/2014/main" id="{A266D94E-200B-4F62-8723-CC4F8954EF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651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69" name="Oval 277">
                    <a:extLst>
                      <a:ext uri="{FF2B5EF4-FFF2-40B4-BE49-F238E27FC236}">
                        <a16:creationId xmlns:a16="http://schemas.microsoft.com/office/drawing/2014/main" id="{8E4468B1-65BB-4835-94BF-EDA724DF17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606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70" name="Freeform 278">
                    <a:extLst>
                      <a:ext uri="{FF2B5EF4-FFF2-40B4-BE49-F238E27FC236}">
                        <a16:creationId xmlns:a16="http://schemas.microsoft.com/office/drawing/2014/main" id="{0F60CF66-DBC9-451A-9AD4-33EEB707CD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3" y="3606"/>
                    <a:ext cx="85" cy="57"/>
                  </a:xfrm>
                  <a:custGeom>
                    <a:avLst/>
                    <a:gdLst>
                      <a:gd name="T0" fmla="*/ 0 w 85"/>
                      <a:gd name="T1" fmla="*/ 0 h 57"/>
                      <a:gd name="T2" fmla="*/ 28 w 85"/>
                      <a:gd name="T3" fmla="*/ 57 h 57"/>
                      <a:gd name="T4" fmla="*/ 57 w 85"/>
                      <a:gd name="T5" fmla="*/ 28 h 57"/>
                      <a:gd name="T6" fmla="*/ 85 w 85"/>
                      <a:gd name="T7" fmla="*/ 57 h 57"/>
                      <a:gd name="T8" fmla="*/ 85 w 85"/>
                      <a:gd name="T9" fmla="*/ 0 h 57"/>
                      <a:gd name="T10" fmla="*/ 0 w 85"/>
                      <a:gd name="T11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5" h="57">
                        <a:moveTo>
                          <a:pt x="0" y="0"/>
                        </a:moveTo>
                        <a:lnTo>
                          <a:pt x="28" y="57"/>
                        </a:lnTo>
                        <a:lnTo>
                          <a:pt x="57" y="28"/>
                        </a:lnTo>
                        <a:lnTo>
                          <a:pt x="85" y="57"/>
                        </a:lnTo>
                        <a:lnTo>
                          <a:pt x="85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71" name="Oval 279">
                    <a:extLst>
                      <a:ext uri="{FF2B5EF4-FFF2-40B4-BE49-F238E27FC236}">
                        <a16:creationId xmlns:a16="http://schemas.microsoft.com/office/drawing/2014/main" id="{953BFE9C-6A85-4989-8907-36656C4448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05" y="3490"/>
                    <a:ext cx="141" cy="142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72" name="Oval 280">
                    <a:extLst>
                      <a:ext uri="{FF2B5EF4-FFF2-40B4-BE49-F238E27FC236}">
                        <a16:creationId xmlns:a16="http://schemas.microsoft.com/office/drawing/2014/main" id="{6A013C1A-EB91-4B13-A3E8-3D0ACAA0B1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72" y="3501"/>
                    <a:ext cx="58" cy="5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60001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73" name="Oval 281">
                    <a:extLst>
                      <a:ext uri="{FF2B5EF4-FFF2-40B4-BE49-F238E27FC236}">
                        <a16:creationId xmlns:a16="http://schemas.microsoft.com/office/drawing/2014/main" id="{B788CC2A-4F87-49AA-8A6E-B5296D1B84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69" y="3537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74" name="Oval 282">
                    <a:extLst>
                      <a:ext uri="{FF2B5EF4-FFF2-40B4-BE49-F238E27FC236}">
                        <a16:creationId xmlns:a16="http://schemas.microsoft.com/office/drawing/2014/main" id="{42AB59FE-60DA-4573-AC57-32F4A5CE40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13" y="3537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75" name="AutoShape 283">
                    <a:extLst>
                      <a:ext uri="{FF2B5EF4-FFF2-40B4-BE49-F238E27FC236}">
                        <a16:creationId xmlns:a16="http://schemas.microsoft.com/office/drawing/2014/main" id="{22214D0C-0145-458D-A6A4-2F5EFAC02D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235" y="3422"/>
                    <a:ext cx="78" cy="15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76" name="AutoShape 284">
                    <a:extLst>
                      <a:ext uri="{FF2B5EF4-FFF2-40B4-BE49-F238E27FC236}">
                        <a16:creationId xmlns:a16="http://schemas.microsoft.com/office/drawing/2014/main" id="{A8D96E4E-C84E-4666-AF36-1F57661DA1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189" y="3452"/>
                    <a:ext cx="78" cy="15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077" name="Oval 285">
                  <a:extLst>
                    <a:ext uri="{FF2B5EF4-FFF2-40B4-BE49-F238E27FC236}">
                      <a16:creationId xmlns:a16="http://schemas.microsoft.com/office/drawing/2014/main" id="{DF0BF6E4-769F-4BEC-AC8C-2ECADDCAA2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3551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078" name="Group 286">
              <a:extLst>
                <a:ext uri="{FF2B5EF4-FFF2-40B4-BE49-F238E27FC236}">
                  <a16:creationId xmlns:a16="http://schemas.microsoft.com/office/drawing/2014/main" id="{DA49232A-8013-43B5-ACC8-BFEDBE681F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2454"/>
              <a:ext cx="199" cy="385"/>
              <a:chOff x="2713" y="3469"/>
              <a:chExt cx="199" cy="385"/>
            </a:xfrm>
          </p:grpSpPr>
          <p:grpSp>
            <p:nvGrpSpPr>
              <p:cNvPr id="34079" name="Group 287">
                <a:extLst>
                  <a:ext uri="{FF2B5EF4-FFF2-40B4-BE49-F238E27FC236}">
                    <a16:creationId xmlns:a16="http://schemas.microsoft.com/office/drawing/2014/main" id="{CBAABADE-5E8C-4D0C-8574-AAB2D9C93C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3" y="3469"/>
                <a:ext cx="198" cy="385"/>
                <a:chOff x="2704" y="3464"/>
                <a:chExt cx="198" cy="385"/>
              </a:xfrm>
            </p:grpSpPr>
            <p:sp>
              <p:nvSpPr>
                <p:cNvPr id="34080" name="AutoShape 288">
                  <a:extLst>
                    <a:ext uri="{FF2B5EF4-FFF2-40B4-BE49-F238E27FC236}">
                      <a16:creationId xmlns:a16="http://schemas.microsoft.com/office/drawing/2014/main" id="{39BF3629-1E0B-409F-92A5-CA9565DA65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4" y="3651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81" name="Oval 289">
                  <a:extLst>
                    <a:ext uri="{FF2B5EF4-FFF2-40B4-BE49-F238E27FC236}">
                      <a16:creationId xmlns:a16="http://schemas.microsoft.com/office/drawing/2014/main" id="{7520B7E4-CCAD-4F7A-A0A1-BE1E3EAB16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4" y="3606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82" name="Oval 290">
                  <a:extLst>
                    <a:ext uri="{FF2B5EF4-FFF2-40B4-BE49-F238E27FC236}">
                      <a16:creationId xmlns:a16="http://schemas.microsoft.com/office/drawing/2014/main" id="{FE3098C0-23BD-4268-AF11-6E457C5AD3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2" y="3464"/>
                  <a:ext cx="141" cy="168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83" name="Oval 291">
                  <a:extLst>
                    <a:ext uri="{FF2B5EF4-FFF2-40B4-BE49-F238E27FC236}">
                      <a16:creationId xmlns:a16="http://schemas.microsoft.com/office/drawing/2014/main" id="{2DC7289A-79AC-4E63-A663-9CF822E79F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3526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084" name="Group 292">
                <a:extLst>
                  <a:ext uri="{FF2B5EF4-FFF2-40B4-BE49-F238E27FC236}">
                    <a16:creationId xmlns:a16="http://schemas.microsoft.com/office/drawing/2014/main" id="{48D7AEF9-9373-4B51-BC19-CCFB48F03B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4" y="3469"/>
                <a:ext cx="198" cy="385"/>
                <a:chOff x="3262" y="3474"/>
                <a:chExt cx="198" cy="385"/>
              </a:xfrm>
            </p:grpSpPr>
            <p:sp>
              <p:nvSpPr>
                <p:cNvPr id="34085" name="Oval 293">
                  <a:extLst>
                    <a:ext uri="{FF2B5EF4-FFF2-40B4-BE49-F238E27FC236}">
                      <a16:creationId xmlns:a16="http://schemas.microsoft.com/office/drawing/2014/main" id="{087A2D3E-EF5E-412E-92A4-A76DD087FD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58" y="3501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86" name="Oval 294">
                  <a:extLst>
                    <a:ext uri="{FF2B5EF4-FFF2-40B4-BE49-F238E27FC236}">
                      <a16:creationId xmlns:a16="http://schemas.microsoft.com/office/drawing/2014/main" id="{56F70764-462F-46AD-A292-6DB1DDB27B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55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87" name="Oval 295">
                  <a:extLst>
                    <a:ext uri="{FF2B5EF4-FFF2-40B4-BE49-F238E27FC236}">
                      <a16:creationId xmlns:a16="http://schemas.microsoft.com/office/drawing/2014/main" id="{D20EC52D-69B5-4565-B315-BDA6E72BFD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9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88" name="Rectangle 296">
                  <a:extLst>
                    <a:ext uri="{FF2B5EF4-FFF2-40B4-BE49-F238E27FC236}">
                      <a16:creationId xmlns:a16="http://schemas.microsoft.com/office/drawing/2014/main" id="{08051863-4546-40CB-911F-4FA59D3588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30" y="3519"/>
                  <a:ext cx="39" cy="12"/>
                </a:xfrm>
                <a:prstGeom prst="rect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089" name="Group 297">
                  <a:extLst>
                    <a:ext uri="{FF2B5EF4-FFF2-40B4-BE49-F238E27FC236}">
                      <a16:creationId xmlns:a16="http://schemas.microsoft.com/office/drawing/2014/main" id="{DAFB096E-3C98-4098-B2C7-2E3B048B63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62" y="3616"/>
                  <a:ext cx="198" cy="243"/>
                  <a:chOff x="2949" y="3616"/>
                  <a:chExt cx="198" cy="243"/>
                </a:xfrm>
              </p:grpSpPr>
              <p:sp>
                <p:nvSpPr>
                  <p:cNvPr id="34090" name="AutoShape 298">
                    <a:extLst>
                      <a:ext uri="{FF2B5EF4-FFF2-40B4-BE49-F238E27FC236}">
                        <a16:creationId xmlns:a16="http://schemas.microsoft.com/office/drawing/2014/main" id="{6AA9894E-D4C3-49B5-9B3C-8228DFDC6D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9" y="3661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66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6600"/>
                      </a:gs>
                      <a:gs pos="100000">
                        <a:srgbClr val="CC66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91" name="Oval 299">
                    <a:extLst>
                      <a:ext uri="{FF2B5EF4-FFF2-40B4-BE49-F238E27FC236}">
                        <a16:creationId xmlns:a16="http://schemas.microsoft.com/office/drawing/2014/main" id="{B56A6BE0-D712-4892-9534-B9F45D35AE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9" y="3616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C66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6600"/>
                      </a:gs>
                      <a:gs pos="100000">
                        <a:srgbClr val="CC66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92" name="Freeform 300">
                    <a:extLst>
                      <a:ext uri="{FF2B5EF4-FFF2-40B4-BE49-F238E27FC236}">
                        <a16:creationId xmlns:a16="http://schemas.microsoft.com/office/drawing/2014/main" id="{353412D7-AC7C-4B9A-B5FB-F725AEF318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6" y="3616"/>
                    <a:ext cx="85" cy="57"/>
                  </a:xfrm>
                  <a:custGeom>
                    <a:avLst/>
                    <a:gdLst>
                      <a:gd name="T0" fmla="*/ 0 w 85"/>
                      <a:gd name="T1" fmla="*/ 0 h 57"/>
                      <a:gd name="T2" fmla="*/ 28 w 85"/>
                      <a:gd name="T3" fmla="*/ 57 h 57"/>
                      <a:gd name="T4" fmla="*/ 57 w 85"/>
                      <a:gd name="T5" fmla="*/ 28 h 57"/>
                      <a:gd name="T6" fmla="*/ 85 w 85"/>
                      <a:gd name="T7" fmla="*/ 57 h 57"/>
                      <a:gd name="T8" fmla="*/ 85 w 85"/>
                      <a:gd name="T9" fmla="*/ 0 h 57"/>
                      <a:gd name="T10" fmla="*/ 0 w 85"/>
                      <a:gd name="T11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5" h="57">
                        <a:moveTo>
                          <a:pt x="0" y="0"/>
                        </a:moveTo>
                        <a:lnTo>
                          <a:pt x="28" y="57"/>
                        </a:lnTo>
                        <a:lnTo>
                          <a:pt x="57" y="28"/>
                        </a:lnTo>
                        <a:lnTo>
                          <a:pt x="85" y="57"/>
                        </a:lnTo>
                        <a:lnTo>
                          <a:pt x="85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093" name="Oval 301">
                  <a:extLst>
                    <a:ext uri="{FF2B5EF4-FFF2-40B4-BE49-F238E27FC236}">
                      <a16:creationId xmlns:a16="http://schemas.microsoft.com/office/drawing/2014/main" id="{449016DA-1812-41EB-BC52-BF84287AEA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90" y="3474"/>
                  <a:ext cx="141" cy="168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94" name="Oval 302">
                  <a:extLst>
                    <a:ext uri="{FF2B5EF4-FFF2-40B4-BE49-F238E27FC236}">
                      <a16:creationId xmlns:a16="http://schemas.microsoft.com/office/drawing/2014/main" id="{0A89D757-85A9-4390-8602-DDCB964FAB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57" y="3511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95" name="Oval 303">
                  <a:extLst>
                    <a:ext uri="{FF2B5EF4-FFF2-40B4-BE49-F238E27FC236}">
                      <a16:creationId xmlns:a16="http://schemas.microsoft.com/office/drawing/2014/main" id="{0A7FCC47-D95D-406E-A64A-4C71307F78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54" y="354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96" name="Oval 304">
                  <a:extLst>
                    <a:ext uri="{FF2B5EF4-FFF2-40B4-BE49-F238E27FC236}">
                      <a16:creationId xmlns:a16="http://schemas.microsoft.com/office/drawing/2014/main" id="{38FECB90-14E6-4DA0-B44E-6C334107F4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8" y="354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97" name="AutoShape 305">
                  <a:extLst>
                    <a:ext uri="{FF2B5EF4-FFF2-40B4-BE49-F238E27FC236}">
                      <a16:creationId xmlns:a16="http://schemas.microsoft.com/office/drawing/2014/main" id="{FF651519-3679-4EEE-B900-A63F7142E4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3361" y="3582"/>
                  <a:ext cx="52" cy="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98" name="Rectangle 306">
                  <a:extLst>
                    <a:ext uri="{FF2B5EF4-FFF2-40B4-BE49-F238E27FC236}">
                      <a16:creationId xmlns:a16="http://schemas.microsoft.com/office/drawing/2014/main" id="{7209D1DB-3294-4E8A-9F0F-8758BBC7C1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29" y="3529"/>
                  <a:ext cx="39" cy="12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099" name="Rectangle 307">
                  <a:extLst>
                    <a:ext uri="{FF2B5EF4-FFF2-40B4-BE49-F238E27FC236}">
                      <a16:creationId xmlns:a16="http://schemas.microsoft.com/office/drawing/2014/main" id="{1E268177-FA13-4E3E-822B-7ABC57929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3529"/>
                  <a:ext cx="28" cy="12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00" name="Oval 308">
                  <a:extLst>
                    <a:ext uri="{FF2B5EF4-FFF2-40B4-BE49-F238E27FC236}">
                      <a16:creationId xmlns:a16="http://schemas.microsoft.com/office/drawing/2014/main" id="{051FD085-81AF-404F-99F6-A692B3E0E4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81" y="3536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101" name="Group 309">
              <a:extLst>
                <a:ext uri="{FF2B5EF4-FFF2-40B4-BE49-F238E27FC236}">
                  <a16:creationId xmlns:a16="http://schemas.microsoft.com/office/drawing/2014/main" id="{F4453580-24DA-49A9-84DC-1FD3C5841A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7" y="1941"/>
              <a:ext cx="199" cy="387"/>
              <a:chOff x="2949" y="3034"/>
              <a:chExt cx="199" cy="387"/>
            </a:xfrm>
          </p:grpSpPr>
          <p:grpSp>
            <p:nvGrpSpPr>
              <p:cNvPr id="34102" name="Group 310">
                <a:extLst>
                  <a:ext uri="{FF2B5EF4-FFF2-40B4-BE49-F238E27FC236}">
                    <a16:creationId xmlns:a16="http://schemas.microsoft.com/office/drawing/2014/main" id="{94B66FA7-1638-452A-8E39-82F99CF3EE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0" y="3034"/>
                <a:ext cx="198" cy="387"/>
                <a:chOff x="2950" y="3039"/>
                <a:chExt cx="198" cy="387"/>
              </a:xfrm>
            </p:grpSpPr>
            <p:sp>
              <p:nvSpPr>
                <p:cNvPr id="34103" name="Oval 311">
                  <a:extLst>
                    <a:ext uri="{FF2B5EF4-FFF2-40B4-BE49-F238E27FC236}">
                      <a16:creationId xmlns:a16="http://schemas.microsoft.com/office/drawing/2014/main" id="{95D466AA-2832-4483-B2CF-5A92EEB2B8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3313"/>
                  <a:ext cx="198" cy="113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04" name="AutoShape 312">
                  <a:extLst>
                    <a:ext uri="{FF2B5EF4-FFF2-40B4-BE49-F238E27FC236}">
                      <a16:creationId xmlns:a16="http://schemas.microsoft.com/office/drawing/2014/main" id="{D5056534-0EFF-43DA-AD7D-DB7F14B2EE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3228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05" name="Oval 313">
                  <a:extLst>
                    <a:ext uri="{FF2B5EF4-FFF2-40B4-BE49-F238E27FC236}">
                      <a16:creationId xmlns:a16="http://schemas.microsoft.com/office/drawing/2014/main" id="{B908F311-E169-4C8E-B7AF-A36B634E4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3183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06" name="Freeform 314">
                  <a:extLst>
                    <a:ext uri="{FF2B5EF4-FFF2-40B4-BE49-F238E27FC236}">
                      <a16:creationId xmlns:a16="http://schemas.microsoft.com/office/drawing/2014/main" id="{978B0DEA-A4A8-4EE0-A2AA-FA8AF3F94F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2" y="3193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07" name="Oval 315">
                  <a:extLst>
                    <a:ext uri="{FF2B5EF4-FFF2-40B4-BE49-F238E27FC236}">
                      <a16:creationId xmlns:a16="http://schemas.microsoft.com/office/drawing/2014/main" id="{36176E7F-ED82-40B2-A93E-D49197E2B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8" y="3039"/>
                  <a:ext cx="141" cy="17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08" name="Oval 316">
                  <a:extLst>
                    <a:ext uri="{FF2B5EF4-FFF2-40B4-BE49-F238E27FC236}">
                      <a16:creationId xmlns:a16="http://schemas.microsoft.com/office/drawing/2014/main" id="{C3412CFD-8193-42BD-BB08-93339C4C6F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078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09" name="Oval 317">
                  <a:extLst>
                    <a:ext uri="{FF2B5EF4-FFF2-40B4-BE49-F238E27FC236}">
                      <a16:creationId xmlns:a16="http://schemas.microsoft.com/office/drawing/2014/main" id="{E3FEFFE2-AF3C-4290-A23B-CFC677C554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2" y="3114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10" name="Oval 318">
                  <a:extLst>
                    <a:ext uri="{FF2B5EF4-FFF2-40B4-BE49-F238E27FC236}">
                      <a16:creationId xmlns:a16="http://schemas.microsoft.com/office/drawing/2014/main" id="{F09137D2-F168-443C-B675-660CCB41C4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86" y="3114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11" name="AutoShape 319">
                  <a:extLst>
                    <a:ext uri="{FF2B5EF4-FFF2-40B4-BE49-F238E27FC236}">
                      <a16:creationId xmlns:a16="http://schemas.microsoft.com/office/drawing/2014/main" id="{1C91648F-AFD0-447B-B2EB-D53C49288D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3048" y="3159"/>
                  <a:ext cx="52" cy="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12" name="Rectangle 320">
                  <a:extLst>
                    <a:ext uri="{FF2B5EF4-FFF2-40B4-BE49-F238E27FC236}">
                      <a16:creationId xmlns:a16="http://schemas.microsoft.com/office/drawing/2014/main" id="{6325C04E-304B-4826-8ECA-AF4D0F9FA8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16" y="3092"/>
                  <a:ext cx="39" cy="12"/>
                </a:xfrm>
                <a:prstGeom prst="rect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13" name="Rectangle 321">
                  <a:extLst>
                    <a:ext uri="{FF2B5EF4-FFF2-40B4-BE49-F238E27FC236}">
                      <a16:creationId xmlns:a16="http://schemas.microsoft.com/office/drawing/2014/main" id="{0D31493C-60A4-4FAC-904E-CFFA73F492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9" y="3092"/>
                  <a:ext cx="28" cy="12"/>
                </a:xfrm>
                <a:prstGeom prst="rect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14" name="Oval 322">
                  <a:extLst>
                    <a:ext uri="{FF2B5EF4-FFF2-40B4-BE49-F238E27FC236}">
                      <a16:creationId xmlns:a16="http://schemas.microsoft.com/office/drawing/2014/main" id="{31FB63B3-57BE-4088-A683-B536F348C4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8" y="3102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115" name="Group 323">
                <a:extLst>
                  <a:ext uri="{FF2B5EF4-FFF2-40B4-BE49-F238E27FC236}">
                    <a16:creationId xmlns:a16="http://schemas.microsoft.com/office/drawing/2014/main" id="{605FCE82-9662-4B6B-ADC6-AFAD304FB2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49" y="3034"/>
                <a:ext cx="198" cy="387"/>
                <a:chOff x="2950" y="3039"/>
                <a:chExt cx="198" cy="387"/>
              </a:xfrm>
            </p:grpSpPr>
            <p:sp>
              <p:nvSpPr>
                <p:cNvPr id="34116" name="Oval 324">
                  <a:extLst>
                    <a:ext uri="{FF2B5EF4-FFF2-40B4-BE49-F238E27FC236}">
                      <a16:creationId xmlns:a16="http://schemas.microsoft.com/office/drawing/2014/main" id="{12C95606-880A-4A0C-8D0C-C56FE7CC49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3313"/>
                  <a:ext cx="198" cy="11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CC00">
                        <a:gamma/>
                        <a:shade val="46275"/>
                        <a:invGamma/>
                      </a:srgbClr>
                    </a:gs>
                    <a:gs pos="50000">
                      <a:srgbClr val="99CC00"/>
                    </a:gs>
                    <a:gs pos="100000">
                      <a:srgbClr val="99CC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17" name="AutoShape 325">
                  <a:extLst>
                    <a:ext uri="{FF2B5EF4-FFF2-40B4-BE49-F238E27FC236}">
                      <a16:creationId xmlns:a16="http://schemas.microsoft.com/office/drawing/2014/main" id="{E205E6BF-8826-4EE2-A739-C70B9D21C1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3228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5000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18" name="Oval 326">
                  <a:extLst>
                    <a:ext uri="{FF2B5EF4-FFF2-40B4-BE49-F238E27FC236}">
                      <a16:creationId xmlns:a16="http://schemas.microsoft.com/office/drawing/2014/main" id="{733DD131-D060-451D-AFE8-441CE077CC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50" y="3183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5000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19" name="Freeform 327" descr="右上がり対角線 (太)">
                  <a:extLst>
                    <a:ext uri="{FF2B5EF4-FFF2-40B4-BE49-F238E27FC236}">
                      <a16:creationId xmlns:a16="http://schemas.microsoft.com/office/drawing/2014/main" id="{40B4CF9A-68A3-4189-951E-0EED66F4FB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2" y="3193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pattFill prst="wdUpDiag">
                  <a:fgClr>
                    <a:schemeClr val="accent1"/>
                  </a:fgClr>
                  <a:bgClr>
                    <a:srgbClr val="00CC99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20" name="Oval 328">
                  <a:extLst>
                    <a:ext uri="{FF2B5EF4-FFF2-40B4-BE49-F238E27FC236}">
                      <a16:creationId xmlns:a16="http://schemas.microsoft.com/office/drawing/2014/main" id="{3C9C77D8-5A56-43D6-B34E-3A4FF1B730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8" y="3039"/>
                  <a:ext cx="141" cy="170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21" name="Oval 329">
                  <a:extLst>
                    <a:ext uri="{FF2B5EF4-FFF2-40B4-BE49-F238E27FC236}">
                      <a16:creationId xmlns:a16="http://schemas.microsoft.com/office/drawing/2014/main" id="{E7258074-18BD-4566-B262-7DAC24E738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078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22" name="Oval 330">
                  <a:extLst>
                    <a:ext uri="{FF2B5EF4-FFF2-40B4-BE49-F238E27FC236}">
                      <a16:creationId xmlns:a16="http://schemas.microsoft.com/office/drawing/2014/main" id="{10E25A6E-89CE-4DBF-A569-F1F463AEFC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2" y="3114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23" name="Oval 331">
                  <a:extLst>
                    <a:ext uri="{FF2B5EF4-FFF2-40B4-BE49-F238E27FC236}">
                      <a16:creationId xmlns:a16="http://schemas.microsoft.com/office/drawing/2014/main" id="{BD12F33B-2A54-4793-BCA4-0AFF7AF133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86" y="3114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24" name="AutoShape 332">
                  <a:extLst>
                    <a:ext uri="{FF2B5EF4-FFF2-40B4-BE49-F238E27FC236}">
                      <a16:creationId xmlns:a16="http://schemas.microsoft.com/office/drawing/2014/main" id="{BA381DA2-94EF-4EB7-856F-42FAF8B299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3048" y="3159"/>
                  <a:ext cx="52" cy="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25" name="Rectangle 333">
                  <a:extLst>
                    <a:ext uri="{FF2B5EF4-FFF2-40B4-BE49-F238E27FC236}">
                      <a16:creationId xmlns:a16="http://schemas.microsoft.com/office/drawing/2014/main" id="{804BEDA4-4003-4FEA-AEEE-A699257DF9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16" y="3092"/>
                  <a:ext cx="39" cy="12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26" name="Rectangle 334">
                  <a:extLst>
                    <a:ext uri="{FF2B5EF4-FFF2-40B4-BE49-F238E27FC236}">
                      <a16:creationId xmlns:a16="http://schemas.microsoft.com/office/drawing/2014/main" id="{A5379B4F-44EA-4935-8059-60D10E1778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9" y="3092"/>
                  <a:ext cx="28" cy="12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27" name="Oval 335">
                  <a:extLst>
                    <a:ext uri="{FF2B5EF4-FFF2-40B4-BE49-F238E27FC236}">
                      <a16:creationId xmlns:a16="http://schemas.microsoft.com/office/drawing/2014/main" id="{F62D5B36-C5F9-42AF-9938-A1358F8DE6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8" y="3102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128" name="Group 336">
              <a:extLst>
                <a:ext uri="{FF2B5EF4-FFF2-40B4-BE49-F238E27FC236}">
                  <a16:creationId xmlns:a16="http://schemas.microsoft.com/office/drawing/2014/main" id="{09F2BF29-AEE1-460A-A365-F441F6A893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2432"/>
              <a:ext cx="200" cy="407"/>
              <a:chOff x="3402" y="3447"/>
              <a:chExt cx="200" cy="407"/>
            </a:xfrm>
          </p:grpSpPr>
          <p:grpSp>
            <p:nvGrpSpPr>
              <p:cNvPr id="34129" name="Group 337">
                <a:extLst>
                  <a:ext uri="{FF2B5EF4-FFF2-40B4-BE49-F238E27FC236}">
                    <a16:creationId xmlns:a16="http://schemas.microsoft.com/office/drawing/2014/main" id="{695306AF-4CD3-45F5-9495-D6E23155C8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3" y="3447"/>
                <a:ext cx="199" cy="407"/>
                <a:chOff x="3403" y="3442"/>
                <a:chExt cx="199" cy="407"/>
              </a:xfrm>
            </p:grpSpPr>
            <p:sp>
              <p:nvSpPr>
                <p:cNvPr id="34130" name="Oval 338">
                  <a:extLst>
                    <a:ext uri="{FF2B5EF4-FFF2-40B4-BE49-F238E27FC236}">
                      <a16:creationId xmlns:a16="http://schemas.microsoft.com/office/drawing/2014/main" id="{9C331A9E-BD2D-4CBA-A544-99F2B1ECDB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9" y="3463"/>
                  <a:ext cx="165" cy="1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31" name="AutoShape 339">
                  <a:extLst>
                    <a:ext uri="{FF2B5EF4-FFF2-40B4-BE49-F238E27FC236}">
                      <a16:creationId xmlns:a16="http://schemas.microsoft.com/office/drawing/2014/main" id="{FF13A0D5-542B-487F-BAF2-6F1524C81E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3651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32" name="Oval 340">
                  <a:extLst>
                    <a:ext uri="{FF2B5EF4-FFF2-40B4-BE49-F238E27FC236}">
                      <a16:creationId xmlns:a16="http://schemas.microsoft.com/office/drawing/2014/main" id="{A5CE471B-30C1-4B33-9445-6401AE4648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3" y="3606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33" name="Freeform 341">
                  <a:extLst>
                    <a:ext uri="{FF2B5EF4-FFF2-40B4-BE49-F238E27FC236}">
                      <a16:creationId xmlns:a16="http://schemas.microsoft.com/office/drawing/2014/main" id="{8E3E42B8-9580-4200-B8B6-183BC639ED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0" y="3606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34" name="Oval 342">
                  <a:extLst>
                    <a:ext uri="{FF2B5EF4-FFF2-40B4-BE49-F238E27FC236}">
                      <a16:creationId xmlns:a16="http://schemas.microsoft.com/office/drawing/2014/main" id="{79C5D4A3-F356-41D4-A04A-772914FF24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490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35" name="Oval 343">
                  <a:extLst>
                    <a:ext uri="{FF2B5EF4-FFF2-40B4-BE49-F238E27FC236}">
                      <a16:creationId xmlns:a16="http://schemas.microsoft.com/office/drawing/2014/main" id="{2A6DEB93-2EB5-4A32-BD41-7AC9F142B8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501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36" name="Oval 344">
                  <a:extLst>
                    <a:ext uri="{FF2B5EF4-FFF2-40B4-BE49-F238E27FC236}">
                      <a16:creationId xmlns:a16="http://schemas.microsoft.com/office/drawing/2014/main" id="{FDF2082B-3ED1-4B83-BE53-4B540C80F5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37" name="Oval 345">
                  <a:extLst>
                    <a:ext uri="{FF2B5EF4-FFF2-40B4-BE49-F238E27FC236}">
                      <a16:creationId xmlns:a16="http://schemas.microsoft.com/office/drawing/2014/main" id="{D5097355-43FF-4249-A8D0-2007B2ECEC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38" name="AutoShape 346">
                  <a:extLst>
                    <a:ext uri="{FF2B5EF4-FFF2-40B4-BE49-F238E27FC236}">
                      <a16:creationId xmlns:a16="http://schemas.microsoft.com/office/drawing/2014/main" id="{6959E0C2-E653-4E63-A138-6E82795C89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428" y="3464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39" name="AutoShape 347">
                  <a:extLst>
                    <a:ext uri="{FF2B5EF4-FFF2-40B4-BE49-F238E27FC236}">
                      <a16:creationId xmlns:a16="http://schemas.microsoft.com/office/drawing/2014/main" id="{6A88852D-85E9-40A0-90D5-180CC4F73A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464" y="3461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40" name="AutoShape 348">
                  <a:extLst>
                    <a:ext uri="{FF2B5EF4-FFF2-40B4-BE49-F238E27FC236}">
                      <a16:creationId xmlns:a16="http://schemas.microsoft.com/office/drawing/2014/main" id="{97E5EBD7-D5E5-43F5-89A2-45DE05FBFA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508" y="3462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41" name="AutoShape 349">
                  <a:extLst>
                    <a:ext uri="{FF2B5EF4-FFF2-40B4-BE49-F238E27FC236}">
                      <a16:creationId xmlns:a16="http://schemas.microsoft.com/office/drawing/2014/main" id="{80854319-7E48-4EDD-BD61-1FEC2BF8A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409" y="3442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42" name="Oval 350">
                  <a:extLst>
                    <a:ext uri="{FF2B5EF4-FFF2-40B4-BE49-F238E27FC236}">
                      <a16:creationId xmlns:a16="http://schemas.microsoft.com/office/drawing/2014/main" id="{00ECF985-6877-48B9-9073-79230BBC09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3531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143" name="Group 351">
                <a:extLst>
                  <a:ext uri="{FF2B5EF4-FFF2-40B4-BE49-F238E27FC236}">
                    <a16:creationId xmlns:a16="http://schemas.microsoft.com/office/drawing/2014/main" id="{BACD26A2-160C-476A-B833-6ACC0B9656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2" y="3447"/>
                <a:ext cx="199" cy="407"/>
                <a:chOff x="3403" y="3442"/>
                <a:chExt cx="199" cy="407"/>
              </a:xfrm>
            </p:grpSpPr>
            <p:sp>
              <p:nvSpPr>
                <p:cNvPr id="34144" name="Oval 352">
                  <a:extLst>
                    <a:ext uri="{FF2B5EF4-FFF2-40B4-BE49-F238E27FC236}">
                      <a16:creationId xmlns:a16="http://schemas.microsoft.com/office/drawing/2014/main" id="{36B287AA-5D58-47B2-AC26-570A792356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9" y="3463"/>
                  <a:ext cx="165" cy="157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45" name="AutoShape 353">
                  <a:extLst>
                    <a:ext uri="{FF2B5EF4-FFF2-40B4-BE49-F238E27FC236}">
                      <a16:creationId xmlns:a16="http://schemas.microsoft.com/office/drawing/2014/main" id="{6BDEED32-7D6F-4810-91F2-2930569771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3651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6699">
                        <a:gamma/>
                        <a:shade val="46275"/>
                        <a:invGamma/>
                      </a:srgbClr>
                    </a:gs>
                    <a:gs pos="50000">
                      <a:srgbClr val="666699"/>
                    </a:gs>
                    <a:gs pos="100000">
                      <a:srgbClr val="666699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46" name="Oval 354">
                  <a:extLst>
                    <a:ext uri="{FF2B5EF4-FFF2-40B4-BE49-F238E27FC236}">
                      <a16:creationId xmlns:a16="http://schemas.microsoft.com/office/drawing/2014/main" id="{592ED0FE-F83A-45A9-9CD4-CE721DEB74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3" y="3606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6699">
                        <a:gamma/>
                        <a:shade val="46275"/>
                        <a:invGamma/>
                      </a:srgbClr>
                    </a:gs>
                    <a:gs pos="50000">
                      <a:srgbClr val="666699"/>
                    </a:gs>
                    <a:gs pos="100000">
                      <a:srgbClr val="666699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47" name="Freeform 355">
                  <a:extLst>
                    <a:ext uri="{FF2B5EF4-FFF2-40B4-BE49-F238E27FC236}">
                      <a16:creationId xmlns:a16="http://schemas.microsoft.com/office/drawing/2014/main" id="{982969C8-7225-4477-A263-BB9EE11F2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0" y="3606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48" name="Oval 356">
                  <a:extLst>
                    <a:ext uri="{FF2B5EF4-FFF2-40B4-BE49-F238E27FC236}">
                      <a16:creationId xmlns:a16="http://schemas.microsoft.com/office/drawing/2014/main" id="{73631065-0472-4A83-A8D6-B518239EDD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490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49" name="Oval 357">
                  <a:extLst>
                    <a:ext uri="{FF2B5EF4-FFF2-40B4-BE49-F238E27FC236}">
                      <a16:creationId xmlns:a16="http://schemas.microsoft.com/office/drawing/2014/main" id="{B880FCA1-9CE9-41C0-B36D-F5895E2453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501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50" name="Oval 358">
                  <a:extLst>
                    <a:ext uri="{FF2B5EF4-FFF2-40B4-BE49-F238E27FC236}">
                      <a16:creationId xmlns:a16="http://schemas.microsoft.com/office/drawing/2014/main" id="{320D9958-409F-4BEB-8B6E-B774D95EE6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51" name="Oval 359">
                  <a:extLst>
                    <a:ext uri="{FF2B5EF4-FFF2-40B4-BE49-F238E27FC236}">
                      <a16:creationId xmlns:a16="http://schemas.microsoft.com/office/drawing/2014/main" id="{EB1122B8-4DB8-4E77-8ADE-D3244235E1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537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52" name="AutoShape 360">
                  <a:extLst>
                    <a:ext uri="{FF2B5EF4-FFF2-40B4-BE49-F238E27FC236}">
                      <a16:creationId xmlns:a16="http://schemas.microsoft.com/office/drawing/2014/main" id="{B1F0A8F4-972C-4108-9EF6-1327078C00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428" y="3464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53" name="AutoShape 361">
                  <a:extLst>
                    <a:ext uri="{FF2B5EF4-FFF2-40B4-BE49-F238E27FC236}">
                      <a16:creationId xmlns:a16="http://schemas.microsoft.com/office/drawing/2014/main" id="{8BDA8EC0-A889-48FB-8A2B-3EA5171C4D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464" y="3461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54" name="AutoShape 362">
                  <a:extLst>
                    <a:ext uri="{FF2B5EF4-FFF2-40B4-BE49-F238E27FC236}">
                      <a16:creationId xmlns:a16="http://schemas.microsoft.com/office/drawing/2014/main" id="{F86DB731-6386-44FF-94D1-04FC46A3F8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508" y="3462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55" name="AutoShape 363">
                  <a:extLst>
                    <a:ext uri="{FF2B5EF4-FFF2-40B4-BE49-F238E27FC236}">
                      <a16:creationId xmlns:a16="http://schemas.microsoft.com/office/drawing/2014/main" id="{9B23481B-746A-40D4-BCE0-6B8D0485F9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409" y="3442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56" name="Oval 364">
                  <a:extLst>
                    <a:ext uri="{FF2B5EF4-FFF2-40B4-BE49-F238E27FC236}">
                      <a16:creationId xmlns:a16="http://schemas.microsoft.com/office/drawing/2014/main" id="{468C980A-C2D3-462F-A898-B3171F3C57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3531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157" name="Group 365">
              <a:extLst>
                <a:ext uri="{FF2B5EF4-FFF2-40B4-BE49-F238E27FC236}">
                  <a16:creationId xmlns:a16="http://schemas.microsoft.com/office/drawing/2014/main" id="{30580796-0A32-447F-BA8F-D21D594F9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1" y="1921"/>
              <a:ext cx="199" cy="407"/>
              <a:chOff x="3403" y="3024"/>
              <a:chExt cx="199" cy="407"/>
            </a:xfrm>
          </p:grpSpPr>
          <p:grpSp>
            <p:nvGrpSpPr>
              <p:cNvPr id="34158" name="Group 366">
                <a:extLst>
                  <a:ext uri="{FF2B5EF4-FFF2-40B4-BE49-F238E27FC236}">
                    <a16:creationId xmlns:a16="http://schemas.microsoft.com/office/drawing/2014/main" id="{B948E832-573B-4C35-BF99-5CC27C493A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4" y="3024"/>
                <a:ext cx="198" cy="407"/>
                <a:chOff x="3404" y="3019"/>
                <a:chExt cx="198" cy="407"/>
              </a:xfrm>
            </p:grpSpPr>
            <p:sp>
              <p:nvSpPr>
                <p:cNvPr id="34159" name="Oval 367">
                  <a:extLst>
                    <a:ext uri="{FF2B5EF4-FFF2-40B4-BE49-F238E27FC236}">
                      <a16:creationId xmlns:a16="http://schemas.microsoft.com/office/drawing/2014/main" id="{44FBB124-7944-4639-BC03-C3937A872F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3313"/>
                  <a:ext cx="198" cy="113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60" name="AutoShape 368">
                  <a:extLst>
                    <a:ext uri="{FF2B5EF4-FFF2-40B4-BE49-F238E27FC236}">
                      <a16:creationId xmlns:a16="http://schemas.microsoft.com/office/drawing/2014/main" id="{C50AE1B0-D9B6-4E03-B2AC-C6DA12DE62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3228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61" name="Oval 369">
                  <a:extLst>
                    <a:ext uri="{FF2B5EF4-FFF2-40B4-BE49-F238E27FC236}">
                      <a16:creationId xmlns:a16="http://schemas.microsoft.com/office/drawing/2014/main" id="{D20D36DF-8167-41E3-81CB-9BEEFE2C39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3183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62" name="Freeform 370">
                  <a:extLst>
                    <a:ext uri="{FF2B5EF4-FFF2-40B4-BE49-F238E27FC236}">
                      <a16:creationId xmlns:a16="http://schemas.microsoft.com/office/drawing/2014/main" id="{DD3A4E7F-C6D4-41D2-B346-FA1436783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6" y="3193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63" name="Oval 371">
                  <a:extLst>
                    <a:ext uri="{FF2B5EF4-FFF2-40B4-BE49-F238E27FC236}">
                      <a16:creationId xmlns:a16="http://schemas.microsoft.com/office/drawing/2014/main" id="{193EE391-AE13-4648-93F8-EE925F5AFA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9" y="3040"/>
                  <a:ext cx="165" cy="1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64" name="Oval 372">
                  <a:extLst>
                    <a:ext uri="{FF2B5EF4-FFF2-40B4-BE49-F238E27FC236}">
                      <a16:creationId xmlns:a16="http://schemas.microsoft.com/office/drawing/2014/main" id="{646F9CA1-A4E1-427F-8D82-54EFE6B72F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067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65" name="Oval 373">
                  <a:extLst>
                    <a:ext uri="{FF2B5EF4-FFF2-40B4-BE49-F238E27FC236}">
                      <a16:creationId xmlns:a16="http://schemas.microsoft.com/office/drawing/2014/main" id="{48172BC9-13F0-4D74-A302-CF21F71397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078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66" name="Oval 374">
                  <a:extLst>
                    <a:ext uri="{FF2B5EF4-FFF2-40B4-BE49-F238E27FC236}">
                      <a16:creationId xmlns:a16="http://schemas.microsoft.com/office/drawing/2014/main" id="{829526D7-F2EB-49F0-A91F-54B783BDF5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114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67" name="Oval 375">
                  <a:extLst>
                    <a:ext uri="{FF2B5EF4-FFF2-40B4-BE49-F238E27FC236}">
                      <a16:creationId xmlns:a16="http://schemas.microsoft.com/office/drawing/2014/main" id="{DA32DF85-7955-4A48-9B0D-AF4B83103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114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68" name="AutoShape 376">
                  <a:extLst>
                    <a:ext uri="{FF2B5EF4-FFF2-40B4-BE49-F238E27FC236}">
                      <a16:creationId xmlns:a16="http://schemas.microsoft.com/office/drawing/2014/main" id="{944A3AC8-7614-4E7D-A2C0-6499CD727B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428" y="3041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69" name="AutoShape 377">
                  <a:extLst>
                    <a:ext uri="{FF2B5EF4-FFF2-40B4-BE49-F238E27FC236}">
                      <a16:creationId xmlns:a16="http://schemas.microsoft.com/office/drawing/2014/main" id="{FE64D4C0-7599-427E-BDE3-E177DEBD81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464" y="3038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70" name="AutoShape 378">
                  <a:extLst>
                    <a:ext uri="{FF2B5EF4-FFF2-40B4-BE49-F238E27FC236}">
                      <a16:creationId xmlns:a16="http://schemas.microsoft.com/office/drawing/2014/main" id="{4F3ED3ED-52D9-428A-89D4-0BB6543FD6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508" y="3039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71" name="AutoShape 379">
                  <a:extLst>
                    <a:ext uri="{FF2B5EF4-FFF2-40B4-BE49-F238E27FC236}">
                      <a16:creationId xmlns:a16="http://schemas.microsoft.com/office/drawing/2014/main" id="{95D6FBB9-E411-41A0-A50D-5631AC1DA7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409" y="3019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72" name="Oval 380">
                  <a:extLst>
                    <a:ext uri="{FF2B5EF4-FFF2-40B4-BE49-F238E27FC236}">
                      <a16:creationId xmlns:a16="http://schemas.microsoft.com/office/drawing/2014/main" id="{BD6D5630-5217-42A6-BEA7-E740C2D957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3108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173" name="Group 381">
                <a:extLst>
                  <a:ext uri="{FF2B5EF4-FFF2-40B4-BE49-F238E27FC236}">
                    <a16:creationId xmlns:a16="http://schemas.microsoft.com/office/drawing/2014/main" id="{AF0D1C63-C63E-4A27-A8C4-5139B0BF93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3" y="3024"/>
                <a:ext cx="198" cy="407"/>
                <a:chOff x="3404" y="3019"/>
                <a:chExt cx="198" cy="407"/>
              </a:xfrm>
            </p:grpSpPr>
            <p:sp>
              <p:nvSpPr>
                <p:cNvPr id="34174" name="Oval 382">
                  <a:extLst>
                    <a:ext uri="{FF2B5EF4-FFF2-40B4-BE49-F238E27FC236}">
                      <a16:creationId xmlns:a16="http://schemas.microsoft.com/office/drawing/2014/main" id="{D34744C2-7C83-4C64-8D46-D2784782EF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3313"/>
                  <a:ext cx="198" cy="11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CC00">
                        <a:gamma/>
                        <a:shade val="46275"/>
                        <a:invGamma/>
                      </a:srgbClr>
                    </a:gs>
                    <a:gs pos="50000">
                      <a:srgbClr val="99CC00"/>
                    </a:gs>
                    <a:gs pos="100000">
                      <a:srgbClr val="99CC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75" name="AutoShape 383">
                  <a:extLst>
                    <a:ext uri="{FF2B5EF4-FFF2-40B4-BE49-F238E27FC236}">
                      <a16:creationId xmlns:a16="http://schemas.microsoft.com/office/drawing/2014/main" id="{4DC84021-42D6-43F2-B885-2FFE6FDA8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3228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9CC00">
                        <a:gamma/>
                        <a:shade val="46275"/>
                        <a:invGamma/>
                      </a:srgbClr>
                    </a:gs>
                    <a:gs pos="50000">
                      <a:srgbClr val="99CC00"/>
                    </a:gs>
                    <a:gs pos="100000">
                      <a:srgbClr val="99CC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76" name="Oval 384">
                  <a:extLst>
                    <a:ext uri="{FF2B5EF4-FFF2-40B4-BE49-F238E27FC236}">
                      <a16:creationId xmlns:a16="http://schemas.microsoft.com/office/drawing/2014/main" id="{E6FE1FD0-BCF4-4AE1-A773-F9EB16E69D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4" y="3183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CC00">
                        <a:gamma/>
                        <a:shade val="46275"/>
                        <a:invGamma/>
                      </a:srgbClr>
                    </a:gs>
                    <a:gs pos="50000">
                      <a:srgbClr val="99CC00"/>
                    </a:gs>
                    <a:gs pos="100000">
                      <a:srgbClr val="99CC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77" name="Freeform 385" descr="右上がり対角線 (太)">
                  <a:extLst>
                    <a:ext uri="{FF2B5EF4-FFF2-40B4-BE49-F238E27FC236}">
                      <a16:creationId xmlns:a16="http://schemas.microsoft.com/office/drawing/2014/main" id="{9D9AD814-F37A-4D66-81BD-930839DB55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6" y="3193"/>
                  <a:ext cx="77" cy="173"/>
                </a:xfrm>
                <a:custGeom>
                  <a:avLst/>
                  <a:gdLst>
                    <a:gd name="T0" fmla="*/ 57 w 77"/>
                    <a:gd name="T1" fmla="*/ 0 h 173"/>
                    <a:gd name="T2" fmla="*/ 0 w 77"/>
                    <a:gd name="T3" fmla="*/ 0 h 173"/>
                    <a:gd name="T4" fmla="*/ 32 w 77"/>
                    <a:gd name="T5" fmla="*/ 32 h 173"/>
                    <a:gd name="T6" fmla="*/ 8 w 77"/>
                    <a:gd name="T7" fmla="*/ 141 h 173"/>
                    <a:gd name="T8" fmla="*/ 48 w 77"/>
                    <a:gd name="T9" fmla="*/ 173 h 173"/>
                    <a:gd name="T10" fmla="*/ 77 w 77"/>
                    <a:gd name="T11" fmla="*/ 140 h 173"/>
                    <a:gd name="T12" fmla="*/ 48 w 77"/>
                    <a:gd name="T13" fmla="*/ 32 h 173"/>
                    <a:gd name="T14" fmla="*/ 57 w 77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32" y="32"/>
                      </a:lnTo>
                      <a:lnTo>
                        <a:pt x="8" y="141"/>
                      </a:lnTo>
                      <a:lnTo>
                        <a:pt x="48" y="173"/>
                      </a:lnTo>
                      <a:lnTo>
                        <a:pt x="77" y="140"/>
                      </a:lnTo>
                      <a:lnTo>
                        <a:pt x="48" y="32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pattFill prst="wdUpDiag">
                  <a:fgClr>
                    <a:srgbClr val="99CC00"/>
                  </a:fgClr>
                  <a:bgClr>
                    <a:srgbClr val="006600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78" name="Oval 386">
                  <a:extLst>
                    <a:ext uri="{FF2B5EF4-FFF2-40B4-BE49-F238E27FC236}">
                      <a16:creationId xmlns:a16="http://schemas.microsoft.com/office/drawing/2014/main" id="{9B1131E8-062B-4A2B-B023-D118DF199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9" y="3040"/>
                  <a:ext cx="165" cy="157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79" name="Oval 387">
                  <a:extLst>
                    <a:ext uri="{FF2B5EF4-FFF2-40B4-BE49-F238E27FC236}">
                      <a16:creationId xmlns:a16="http://schemas.microsoft.com/office/drawing/2014/main" id="{A50067EF-0EB3-4516-BF9C-16C030790F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067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80" name="Oval 388">
                  <a:extLst>
                    <a:ext uri="{FF2B5EF4-FFF2-40B4-BE49-F238E27FC236}">
                      <a16:creationId xmlns:a16="http://schemas.microsoft.com/office/drawing/2014/main" id="{B1D8114F-7B00-4719-A53C-BCC0BF6DA4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078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81" name="Oval 389">
                  <a:extLst>
                    <a:ext uri="{FF2B5EF4-FFF2-40B4-BE49-F238E27FC236}">
                      <a16:creationId xmlns:a16="http://schemas.microsoft.com/office/drawing/2014/main" id="{DBFBCEF5-60D4-42CF-B6F5-430E427ADE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114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82" name="Oval 390">
                  <a:extLst>
                    <a:ext uri="{FF2B5EF4-FFF2-40B4-BE49-F238E27FC236}">
                      <a16:creationId xmlns:a16="http://schemas.microsoft.com/office/drawing/2014/main" id="{85954968-C1BD-4EEF-A34E-9A421BB8F9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114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83" name="AutoShape 391">
                  <a:extLst>
                    <a:ext uri="{FF2B5EF4-FFF2-40B4-BE49-F238E27FC236}">
                      <a16:creationId xmlns:a16="http://schemas.microsoft.com/office/drawing/2014/main" id="{67331706-97B9-4030-9DEA-F0E945D878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428" y="3041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84" name="AutoShape 392">
                  <a:extLst>
                    <a:ext uri="{FF2B5EF4-FFF2-40B4-BE49-F238E27FC236}">
                      <a16:creationId xmlns:a16="http://schemas.microsoft.com/office/drawing/2014/main" id="{6B194E88-E3FE-4C10-8E55-D8BCD5F7E7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464" y="3038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85" name="AutoShape 393">
                  <a:extLst>
                    <a:ext uri="{FF2B5EF4-FFF2-40B4-BE49-F238E27FC236}">
                      <a16:creationId xmlns:a16="http://schemas.microsoft.com/office/drawing/2014/main" id="{C311023E-E40D-4281-870F-12BC11AF56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3508" y="3039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86" name="AutoShape 394">
                  <a:extLst>
                    <a:ext uri="{FF2B5EF4-FFF2-40B4-BE49-F238E27FC236}">
                      <a16:creationId xmlns:a16="http://schemas.microsoft.com/office/drawing/2014/main" id="{04D49D40-D494-4825-B062-BCB61ED706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409" y="3019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187" name="Oval 395">
                  <a:extLst>
                    <a:ext uri="{FF2B5EF4-FFF2-40B4-BE49-F238E27FC236}">
                      <a16:creationId xmlns:a16="http://schemas.microsoft.com/office/drawing/2014/main" id="{BDC1B6C8-1863-41C0-8D2C-4B6998AA9F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3108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6951" name="Group 1111">
              <a:extLst>
                <a:ext uri="{FF2B5EF4-FFF2-40B4-BE49-F238E27FC236}">
                  <a16:creationId xmlns:a16="http://schemas.microsoft.com/office/drawing/2014/main" id="{684AB1EA-85C1-427E-B698-16C59FE89A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" y="1015"/>
              <a:ext cx="171" cy="381"/>
              <a:chOff x="626" y="1015"/>
              <a:chExt cx="171" cy="381"/>
            </a:xfrm>
          </p:grpSpPr>
          <p:grpSp>
            <p:nvGrpSpPr>
              <p:cNvPr id="34241" name="Group 449">
                <a:extLst>
                  <a:ext uri="{FF2B5EF4-FFF2-40B4-BE49-F238E27FC236}">
                    <a16:creationId xmlns:a16="http://schemas.microsoft.com/office/drawing/2014/main" id="{78E2F956-DC78-4CC4-91D0-0413D3009B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7" y="1015"/>
                <a:ext cx="170" cy="381"/>
                <a:chOff x="2950" y="3867"/>
                <a:chExt cx="170" cy="381"/>
              </a:xfrm>
            </p:grpSpPr>
            <p:sp>
              <p:nvSpPr>
                <p:cNvPr id="34242" name="AutoShape 450">
                  <a:extLst>
                    <a:ext uri="{FF2B5EF4-FFF2-40B4-BE49-F238E27FC236}">
                      <a16:creationId xmlns:a16="http://schemas.microsoft.com/office/drawing/2014/main" id="{0318ADFC-1DB9-431A-94A0-5DC7EDB274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943" y="3882"/>
                  <a:ext cx="19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243" name="Group 451">
                  <a:extLst>
                    <a:ext uri="{FF2B5EF4-FFF2-40B4-BE49-F238E27FC236}">
                      <a16:creationId xmlns:a16="http://schemas.microsoft.com/office/drawing/2014/main" id="{FDFB0E2E-1D54-4C44-A176-1B0C27D6FC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50" y="4005"/>
                  <a:ext cx="170" cy="243"/>
                  <a:chOff x="2950" y="4005"/>
                  <a:chExt cx="198" cy="243"/>
                </a:xfrm>
              </p:grpSpPr>
              <p:sp>
                <p:nvSpPr>
                  <p:cNvPr id="34244" name="AutoShape 452">
                    <a:extLst>
                      <a:ext uri="{FF2B5EF4-FFF2-40B4-BE49-F238E27FC236}">
                        <a16:creationId xmlns:a16="http://schemas.microsoft.com/office/drawing/2014/main" id="{F4E3D774-093C-4456-BA9A-2B6511C51C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45" name="Oval 453">
                    <a:extLst>
                      <a:ext uri="{FF2B5EF4-FFF2-40B4-BE49-F238E27FC236}">
                        <a16:creationId xmlns:a16="http://schemas.microsoft.com/office/drawing/2014/main" id="{2A290E62-3878-4F5B-9E47-D6B2216370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246" name="Freeform 454">
                  <a:extLst>
                    <a:ext uri="{FF2B5EF4-FFF2-40B4-BE49-F238E27FC236}">
                      <a16:creationId xmlns:a16="http://schemas.microsoft.com/office/drawing/2014/main" id="{D6BD83E7-1B7F-4F05-BE7E-2718BF377E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3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247" name="Oval 455">
                  <a:extLst>
                    <a:ext uri="{FF2B5EF4-FFF2-40B4-BE49-F238E27FC236}">
                      <a16:creationId xmlns:a16="http://schemas.microsoft.com/office/drawing/2014/main" id="{2E74C384-2EE7-4FD5-8AE0-81989856DB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8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48" name="Oval 456">
                  <a:extLst>
                    <a:ext uri="{FF2B5EF4-FFF2-40B4-BE49-F238E27FC236}">
                      <a16:creationId xmlns:a16="http://schemas.microsoft.com/office/drawing/2014/main" id="{62EABE17-0D73-465C-B2B5-04819A718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49" name="Oval 457">
                  <a:extLst>
                    <a:ext uri="{FF2B5EF4-FFF2-40B4-BE49-F238E27FC236}">
                      <a16:creationId xmlns:a16="http://schemas.microsoft.com/office/drawing/2014/main" id="{1CD50869-A51C-4F16-B95E-EDC0F1233A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2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50" name="Oval 458">
                  <a:extLst>
                    <a:ext uri="{FF2B5EF4-FFF2-40B4-BE49-F238E27FC236}">
                      <a16:creationId xmlns:a16="http://schemas.microsoft.com/office/drawing/2014/main" id="{06E2C1B7-229A-41E7-8D41-84511EDD51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8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51" name="AutoShape 459">
                  <a:extLst>
                    <a:ext uri="{FF2B5EF4-FFF2-40B4-BE49-F238E27FC236}">
                      <a16:creationId xmlns:a16="http://schemas.microsoft.com/office/drawing/2014/main" id="{E2EF4A3B-0FDB-4A6F-A107-26E025F179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908" y="3931"/>
                  <a:ext cx="170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252" name="Group 460">
                <a:extLst>
                  <a:ext uri="{FF2B5EF4-FFF2-40B4-BE49-F238E27FC236}">
                    <a16:creationId xmlns:a16="http://schemas.microsoft.com/office/drawing/2014/main" id="{E00DCC76-AA81-46CF-A6EB-D68B3F8F3B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6" y="1015"/>
                <a:ext cx="170" cy="381"/>
                <a:chOff x="2950" y="3867"/>
                <a:chExt cx="170" cy="381"/>
              </a:xfrm>
            </p:grpSpPr>
            <p:sp>
              <p:nvSpPr>
                <p:cNvPr id="34253" name="AutoShape 461">
                  <a:extLst>
                    <a:ext uri="{FF2B5EF4-FFF2-40B4-BE49-F238E27FC236}">
                      <a16:creationId xmlns:a16="http://schemas.microsoft.com/office/drawing/2014/main" id="{5D2485E7-CB58-455D-8E5F-8F790B4F31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943" y="3882"/>
                  <a:ext cx="192" cy="162"/>
                </a:xfrm>
                <a:prstGeom prst="flowChartDelay">
                  <a:avLst/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254" name="Group 462">
                  <a:extLst>
                    <a:ext uri="{FF2B5EF4-FFF2-40B4-BE49-F238E27FC236}">
                      <a16:creationId xmlns:a16="http://schemas.microsoft.com/office/drawing/2014/main" id="{4EC4A6AF-D6DC-4467-B88F-F2ABB2544F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50" y="4005"/>
                  <a:ext cx="170" cy="243"/>
                  <a:chOff x="2950" y="4005"/>
                  <a:chExt cx="198" cy="243"/>
                </a:xfrm>
              </p:grpSpPr>
              <p:sp>
                <p:nvSpPr>
                  <p:cNvPr id="34255" name="AutoShape 463">
                    <a:extLst>
                      <a:ext uri="{FF2B5EF4-FFF2-40B4-BE49-F238E27FC236}">
                        <a16:creationId xmlns:a16="http://schemas.microsoft.com/office/drawing/2014/main" id="{8EBD05D6-CCC0-48E7-AA4C-42AF10155D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66FF">
                          <a:gamma/>
                          <a:shade val="46275"/>
                          <a:invGamma/>
                        </a:srgbClr>
                      </a:gs>
                      <a:gs pos="50000">
                        <a:srgbClr val="9966FF"/>
                      </a:gs>
                      <a:gs pos="100000">
                        <a:srgbClr val="9966FF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56" name="Oval 464">
                    <a:extLst>
                      <a:ext uri="{FF2B5EF4-FFF2-40B4-BE49-F238E27FC236}">
                        <a16:creationId xmlns:a16="http://schemas.microsoft.com/office/drawing/2014/main" id="{FE37C564-FB92-4E8D-93E8-10679F1C93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50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966FF">
                          <a:gamma/>
                          <a:shade val="46275"/>
                          <a:invGamma/>
                        </a:srgbClr>
                      </a:gs>
                      <a:gs pos="50000">
                        <a:srgbClr val="9966FF"/>
                      </a:gs>
                      <a:gs pos="100000">
                        <a:srgbClr val="9966FF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257" name="Freeform 465">
                  <a:extLst>
                    <a:ext uri="{FF2B5EF4-FFF2-40B4-BE49-F238E27FC236}">
                      <a16:creationId xmlns:a16="http://schemas.microsoft.com/office/drawing/2014/main" id="{B8DD4787-B840-4935-BBBF-406FB3C973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3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258" name="Oval 466">
                  <a:extLst>
                    <a:ext uri="{FF2B5EF4-FFF2-40B4-BE49-F238E27FC236}">
                      <a16:creationId xmlns:a16="http://schemas.microsoft.com/office/drawing/2014/main" id="{9D5A7729-C095-42BA-B325-A2A80A0A54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8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59" name="Oval 467">
                  <a:extLst>
                    <a:ext uri="{FF2B5EF4-FFF2-40B4-BE49-F238E27FC236}">
                      <a16:creationId xmlns:a16="http://schemas.microsoft.com/office/drawing/2014/main" id="{F6EEC183-F97F-495A-8865-E4C81EB9E5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60" name="Oval 468">
                  <a:extLst>
                    <a:ext uri="{FF2B5EF4-FFF2-40B4-BE49-F238E27FC236}">
                      <a16:creationId xmlns:a16="http://schemas.microsoft.com/office/drawing/2014/main" id="{E403532A-26AE-4CD2-A3F2-30E51A1C34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2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61" name="Oval 469">
                  <a:extLst>
                    <a:ext uri="{FF2B5EF4-FFF2-40B4-BE49-F238E27FC236}">
                      <a16:creationId xmlns:a16="http://schemas.microsoft.com/office/drawing/2014/main" id="{FB404295-1B24-474E-85B8-2CB60DCE54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8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62" name="AutoShape 470">
                  <a:extLst>
                    <a:ext uri="{FF2B5EF4-FFF2-40B4-BE49-F238E27FC236}">
                      <a16:creationId xmlns:a16="http://schemas.microsoft.com/office/drawing/2014/main" id="{C9C09983-650A-4BEC-A09B-DF3A2F15B3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908" y="3931"/>
                  <a:ext cx="170" cy="85"/>
                </a:xfrm>
                <a:prstGeom prst="flowChartDelay">
                  <a:avLst/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263" name="Group 471">
              <a:extLst>
                <a:ext uri="{FF2B5EF4-FFF2-40B4-BE49-F238E27FC236}">
                  <a16:creationId xmlns:a16="http://schemas.microsoft.com/office/drawing/2014/main" id="{37683205-6ED3-4044-9BCE-683429FD85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1012"/>
              <a:ext cx="171" cy="387"/>
              <a:chOff x="4821" y="2355"/>
              <a:chExt cx="171" cy="387"/>
            </a:xfrm>
          </p:grpSpPr>
          <p:grpSp>
            <p:nvGrpSpPr>
              <p:cNvPr id="34264" name="Group 472">
                <a:extLst>
                  <a:ext uri="{FF2B5EF4-FFF2-40B4-BE49-F238E27FC236}">
                    <a16:creationId xmlns:a16="http://schemas.microsoft.com/office/drawing/2014/main" id="{AF8FE9DE-5AD0-49A5-BD5E-8E35E49947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" y="2355"/>
                <a:ext cx="170" cy="387"/>
                <a:chOff x="3403" y="3861"/>
                <a:chExt cx="170" cy="387"/>
              </a:xfrm>
            </p:grpSpPr>
            <p:sp>
              <p:nvSpPr>
                <p:cNvPr id="34265" name="AutoShape 473">
                  <a:extLst>
                    <a:ext uri="{FF2B5EF4-FFF2-40B4-BE49-F238E27FC236}">
                      <a16:creationId xmlns:a16="http://schemas.microsoft.com/office/drawing/2014/main" id="{1D57BB1B-7C59-4816-B6A0-6ECDCFA212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421" y="3851"/>
                  <a:ext cx="14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266" name="Group 474">
                  <a:extLst>
                    <a:ext uri="{FF2B5EF4-FFF2-40B4-BE49-F238E27FC236}">
                      <a16:creationId xmlns:a16="http://schemas.microsoft.com/office/drawing/2014/main" id="{61A774C0-B25F-4EF2-A5B0-E491151D606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03" y="4005"/>
                  <a:ext cx="170" cy="243"/>
                  <a:chOff x="3404" y="4005"/>
                  <a:chExt cx="198" cy="243"/>
                </a:xfrm>
              </p:grpSpPr>
              <p:sp>
                <p:nvSpPr>
                  <p:cNvPr id="34267" name="AutoShape 475">
                    <a:extLst>
                      <a:ext uri="{FF2B5EF4-FFF2-40B4-BE49-F238E27FC236}">
                        <a16:creationId xmlns:a16="http://schemas.microsoft.com/office/drawing/2014/main" id="{7C78A62B-545E-4CCC-A044-64E76AC00F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68" name="Oval 476">
                    <a:extLst>
                      <a:ext uri="{FF2B5EF4-FFF2-40B4-BE49-F238E27FC236}">
                        <a16:creationId xmlns:a16="http://schemas.microsoft.com/office/drawing/2014/main" id="{ECC11B4C-E85E-4BDA-AEFE-A25434A800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269" name="Freeform 477">
                  <a:extLst>
                    <a:ext uri="{FF2B5EF4-FFF2-40B4-BE49-F238E27FC236}">
                      <a16:creationId xmlns:a16="http://schemas.microsoft.com/office/drawing/2014/main" id="{5C288540-E5AE-4967-8E24-178DF8D388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9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270" name="Oval 478">
                  <a:extLst>
                    <a:ext uri="{FF2B5EF4-FFF2-40B4-BE49-F238E27FC236}">
                      <a16:creationId xmlns:a16="http://schemas.microsoft.com/office/drawing/2014/main" id="{4075A403-2959-4DBE-BB66-7232844F82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71" name="Oval 479">
                  <a:extLst>
                    <a:ext uri="{FF2B5EF4-FFF2-40B4-BE49-F238E27FC236}">
                      <a16:creationId xmlns:a16="http://schemas.microsoft.com/office/drawing/2014/main" id="{B9284184-6245-4930-9B28-3D7B9EBA66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72" name="Oval 480">
                  <a:extLst>
                    <a:ext uri="{FF2B5EF4-FFF2-40B4-BE49-F238E27FC236}">
                      <a16:creationId xmlns:a16="http://schemas.microsoft.com/office/drawing/2014/main" id="{5E9B618E-E4BC-4764-9EE6-325B3794E1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73" name="Oval 481">
                  <a:extLst>
                    <a:ext uri="{FF2B5EF4-FFF2-40B4-BE49-F238E27FC236}">
                      <a16:creationId xmlns:a16="http://schemas.microsoft.com/office/drawing/2014/main" id="{BB0F08AA-51DC-4AA9-BB0F-311FE4951E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74" name="AutoShape 482">
                  <a:extLst>
                    <a:ext uri="{FF2B5EF4-FFF2-40B4-BE49-F238E27FC236}">
                      <a16:creationId xmlns:a16="http://schemas.microsoft.com/office/drawing/2014/main" id="{5C66A4A3-FD95-41E8-BEA3-CEA6D21149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372" y="3914"/>
                  <a:ext cx="148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275" name="Group 483">
                <a:extLst>
                  <a:ext uri="{FF2B5EF4-FFF2-40B4-BE49-F238E27FC236}">
                    <a16:creationId xmlns:a16="http://schemas.microsoft.com/office/drawing/2014/main" id="{37F73344-DF42-4C93-BDAB-A7DF0348BB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1" y="2355"/>
                <a:ext cx="170" cy="387"/>
                <a:chOff x="3403" y="3861"/>
                <a:chExt cx="170" cy="387"/>
              </a:xfrm>
            </p:grpSpPr>
            <p:sp>
              <p:nvSpPr>
                <p:cNvPr id="34276" name="AutoShape 484">
                  <a:extLst>
                    <a:ext uri="{FF2B5EF4-FFF2-40B4-BE49-F238E27FC236}">
                      <a16:creationId xmlns:a16="http://schemas.microsoft.com/office/drawing/2014/main" id="{7AA8773B-26FD-4633-ACE9-EF23037A5B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421" y="3851"/>
                  <a:ext cx="142" cy="162"/>
                </a:xfrm>
                <a:prstGeom prst="flowChartDelay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277" name="Group 485">
                  <a:extLst>
                    <a:ext uri="{FF2B5EF4-FFF2-40B4-BE49-F238E27FC236}">
                      <a16:creationId xmlns:a16="http://schemas.microsoft.com/office/drawing/2014/main" id="{785038CB-50CF-44D1-A441-ED30F4E87F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03" y="4005"/>
                  <a:ext cx="170" cy="243"/>
                  <a:chOff x="3404" y="4005"/>
                  <a:chExt cx="198" cy="243"/>
                </a:xfrm>
              </p:grpSpPr>
              <p:sp>
                <p:nvSpPr>
                  <p:cNvPr id="34278" name="AutoShape 486">
                    <a:extLst>
                      <a:ext uri="{FF2B5EF4-FFF2-40B4-BE49-F238E27FC236}">
                        <a16:creationId xmlns:a16="http://schemas.microsoft.com/office/drawing/2014/main" id="{CFCE451E-5B54-4294-BAF0-7B315AEF20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6699">
                          <a:gamma/>
                          <a:shade val="46275"/>
                          <a:invGamma/>
                        </a:srgbClr>
                      </a:gs>
                      <a:gs pos="50000">
                        <a:srgbClr val="FF6699"/>
                      </a:gs>
                      <a:gs pos="100000">
                        <a:srgbClr val="FF6699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79" name="Oval 487">
                    <a:extLst>
                      <a:ext uri="{FF2B5EF4-FFF2-40B4-BE49-F238E27FC236}">
                        <a16:creationId xmlns:a16="http://schemas.microsoft.com/office/drawing/2014/main" id="{9FAD44FF-AE6C-4E16-9844-FDCB23EFBF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6699">
                          <a:gamma/>
                          <a:shade val="46275"/>
                          <a:invGamma/>
                        </a:srgbClr>
                      </a:gs>
                      <a:gs pos="50000">
                        <a:srgbClr val="FF6699"/>
                      </a:gs>
                      <a:gs pos="100000">
                        <a:srgbClr val="FF6699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280" name="Freeform 488">
                  <a:extLst>
                    <a:ext uri="{FF2B5EF4-FFF2-40B4-BE49-F238E27FC236}">
                      <a16:creationId xmlns:a16="http://schemas.microsoft.com/office/drawing/2014/main" id="{6EBE884B-9ADA-4DD0-9380-B1C26DDE93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9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281" name="Oval 489">
                  <a:extLst>
                    <a:ext uri="{FF2B5EF4-FFF2-40B4-BE49-F238E27FC236}">
                      <a16:creationId xmlns:a16="http://schemas.microsoft.com/office/drawing/2014/main" id="{E22C2809-FA8B-46A7-BCB1-11A0001987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82" name="Oval 490">
                  <a:extLst>
                    <a:ext uri="{FF2B5EF4-FFF2-40B4-BE49-F238E27FC236}">
                      <a16:creationId xmlns:a16="http://schemas.microsoft.com/office/drawing/2014/main" id="{C3D8AC2F-31D5-4124-ACFE-73A522B3D1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83" name="Oval 491">
                  <a:extLst>
                    <a:ext uri="{FF2B5EF4-FFF2-40B4-BE49-F238E27FC236}">
                      <a16:creationId xmlns:a16="http://schemas.microsoft.com/office/drawing/2014/main" id="{507C190C-FE05-4B7F-A94B-96126AF3D4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84" name="Oval 492">
                  <a:extLst>
                    <a:ext uri="{FF2B5EF4-FFF2-40B4-BE49-F238E27FC236}">
                      <a16:creationId xmlns:a16="http://schemas.microsoft.com/office/drawing/2014/main" id="{FBF217F0-9812-477A-9558-C2647B5A16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85" name="AutoShape 493">
                  <a:extLst>
                    <a:ext uri="{FF2B5EF4-FFF2-40B4-BE49-F238E27FC236}">
                      <a16:creationId xmlns:a16="http://schemas.microsoft.com/office/drawing/2014/main" id="{345A2343-45BE-485C-862D-495C22A57D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372" y="3914"/>
                  <a:ext cx="148" cy="85"/>
                </a:xfrm>
                <a:prstGeom prst="flowChartDelay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286" name="Group 494">
              <a:extLst>
                <a:ext uri="{FF2B5EF4-FFF2-40B4-BE49-F238E27FC236}">
                  <a16:creationId xmlns:a16="http://schemas.microsoft.com/office/drawing/2014/main" id="{95A71487-3544-4234-AAA2-BFEA4918E9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1015"/>
              <a:ext cx="171" cy="381"/>
              <a:chOff x="3914" y="2358"/>
              <a:chExt cx="171" cy="381"/>
            </a:xfrm>
          </p:grpSpPr>
          <p:grpSp>
            <p:nvGrpSpPr>
              <p:cNvPr id="34287" name="Group 495">
                <a:extLst>
                  <a:ext uri="{FF2B5EF4-FFF2-40B4-BE49-F238E27FC236}">
                    <a16:creationId xmlns:a16="http://schemas.microsoft.com/office/drawing/2014/main" id="{D6241F8E-93D4-43E8-A935-90651B2C00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15" y="2358"/>
                <a:ext cx="170" cy="381"/>
                <a:chOff x="2496" y="3867"/>
                <a:chExt cx="170" cy="381"/>
              </a:xfrm>
            </p:grpSpPr>
            <p:sp>
              <p:nvSpPr>
                <p:cNvPr id="34288" name="AutoShape 496">
                  <a:extLst>
                    <a:ext uri="{FF2B5EF4-FFF2-40B4-BE49-F238E27FC236}">
                      <a16:creationId xmlns:a16="http://schemas.microsoft.com/office/drawing/2014/main" id="{5C467ABD-F80D-4B83-85CB-6BE989041D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489" y="3882"/>
                  <a:ext cx="19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289" name="Group 497">
                  <a:extLst>
                    <a:ext uri="{FF2B5EF4-FFF2-40B4-BE49-F238E27FC236}">
                      <a16:creationId xmlns:a16="http://schemas.microsoft.com/office/drawing/2014/main" id="{4CC99847-6B03-4D53-A2D5-845C86B61F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96" y="4005"/>
                  <a:ext cx="169" cy="243"/>
                  <a:chOff x="2496" y="4005"/>
                  <a:chExt cx="198" cy="243"/>
                </a:xfrm>
              </p:grpSpPr>
              <p:sp>
                <p:nvSpPr>
                  <p:cNvPr id="34290" name="AutoShape 498">
                    <a:extLst>
                      <a:ext uri="{FF2B5EF4-FFF2-40B4-BE49-F238E27FC236}">
                        <a16:creationId xmlns:a16="http://schemas.microsoft.com/office/drawing/2014/main" id="{A1D600DB-66F4-449B-9686-C8F142303E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91" name="Oval 499">
                    <a:extLst>
                      <a:ext uri="{FF2B5EF4-FFF2-40B4-BE49-F238E27FC236}">
                        <a16:creationId xmlns:a16="http://schemas.microsoft.com/office/drawing/2014/main" id="{508C1A4B-8E1B-4441-94DE-BF00909287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292" name="Freeform 500">
                  <a:extLst>
                    <a:ext uri="{FF2B5EF4-FFF2-40B4-BE49-F238E27FC236}">
                      <a16:creationId xmlns:a16="http://schemas.microsoft.com/office/drawing/2014/main" id="{00C46FA5-6B90-45A0-887B-D0DA25F254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2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293" name="Oval 501">
                  <a:extLst>
                    <a:ext uri="{FF2B5EF4-FFF2-40B4-BE49-F238E27FC236}">
                      <a16:creationId xmlns:a16="http://schemas.microsoft.com/office/drawing/2014/main" id="{26B0630A-95CB-4654-B85D-DB961AB52E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5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94" name="Oval 502">
                  <a:extLst>
                    <a:ext uri="{FF2B5EF4-FFF2-40B4-BE49-F238E27FC236}">
                      <a16:creationId xmlns:a16="http://schemas.microsoft.com/office/drawing/2014/main" id="{F073BED3-7E32-4FAA-9C53-00F6415DB6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1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95" name="Oval 503">
                  <a:extLst>
                    <a:ext uri="{FF2B5EF4-FFF2-40B4-BE49-F238E27FC236}">
                      <a16:creationId xmlns:a16="http://schemas.microsoft.com/office/drawing/2014/main" id="{20BBC07D-7970-4E15-9C0E-7B2A8B1657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8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96" name="Oval 504">
                  <a:extLst>
                    <a:ext uri="{FF2B5EF4-FFF2-40B4-BE49-F238E27FC236}">
                      <a16:creationId xmlns:a16="http://schemas.microsoft.com/office/drawing/2014/main" id="{A09A2C8B-5AAE-4AE0-BE65-0B2481C27F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2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97" name="AutoShape 505">
                  <a:extLst>
                    <a:ext uri="{FF2B5EF4-FFF2-40B4-BE49-F238E27FC236}">
                      <a16:creationId xmlns:a16="http://schemas.microsoft.com/office/drawing/2014/main" id="{5054B12B-0796-40BF-89D9-ADB9B6D5C6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454" y="3931"/>
                  <a:ext cx="170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98" name="AutoShape 506">
                  <a:extLst>
                    <a:ext uri="{FF2B5EF4-FFF2-40B4-BE49-F238E27FC236}">
                      <a16:creationId xmlns:a16="http://schemas.microsoft.com/office/drawing/2014/main" id="{46DF8F2C-ED48-43E5-9F60-158CE95AFA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578" y="3870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299" name="Group 507">
                <a:extLst>
                  <a:ext uri="{FF2B5EF4-FFF2-40B4-BE49-F238E27FC236}">
                    <a16:creationId xmlns:a16="http://schemas.microsoft.com/office/drawing/2014/main" id="{B89CF9C6-CCF7-45AE-87F1-BC2C06BC21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14" y="2358"/>
                <a:ext cx="170" cy="381"/>
                <a:chOff x="2496" y="3867"/>
                <a:chExt cx="170" cy="381"/>
              </a:xfrm>
            </p:grpSpPr>
            <p:sp>
              <p:nvSpPr>
                <p:cNvPr id="34300" name="AutoShape 508">
                  <a:extLst>
                    <a:ext uri="{FF2B5EF4-FFF2-40B4-BE49-F238E27FC236}">
                      <a16:creationId xmlns:a16="http://schemas.microsoft.com/office/drawing/2014/main" id="{4A7EBE6E-C881-4026-A639-C33CE86A2F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489" y="3882"/>
                  <a:ext cx="192" cy="162"/>
                </a:xfrm>
                <a:prstGeom prst="flowChartDelay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301" name="Group 509">
                  <a:extLst>
                    <a:ext uri="{FF2B5EF4-FFF2-40B4-BE49-F238E27FC236}">
                      <a16:creationId xmlns:a16="http://schemas.microsoft.com/office/drawing/2014/main" id="{CEC5AD8C-4D96-494C-AF7E-D294E0EEE5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96" y="4005"/>
                  <a:ext cx="169" cy="243"/>
                  <a:chOff x="2496" y="4005"/>
                  <a:chExt cx="198" cy="243"/>
                </a:xfrm>
              </p:grpSpPr>
              <p:sp>
                <p:nvSpPr>
                  <p:cNvPr id="34302" name="AutoShape 510">
                    <a:extLst>
                      <a:ext uri="{FF2B5EF4-FFF2-40B4-BE49-F238E27FC236}">
                        <a16:creationId xmlns:a16="http://schemas.microsoft.com/office/drawing/2014/main" id="{4DBD74FF-B0A8-4C53-AEB4-98710F822A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9933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33"/>
                      </a:gs>
                      <a:gs pos="100000">
                        <a:srgbClr val="FF9933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3" name="Oval 511">
                    <a:extLst>
                      <a:ext uri="{FF2B5EF4-FFF2-40B4-BE49-F238E27FC236}">
                        <a16:creationId xmlns:a16="http://schemas.microsoft.com/office/drawing/2014/main" id="{E9B9CDA7-388B-4790-ACBC-3D178814AF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33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33"/>
                      </a:gs>
                      <a:gs pos="100000">
                        <a:srgbClr val="FF9933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304" name="Freeform 512">
                  <a:extLst>
                    <a:ext uri="{FF2B5EF4-FFF2-40B4-BE49-F238E27FC236}">
                      <a16:creationId xmlns:a16="http://schemas.microsoft.com/office/drawing/2014/main" id="{3E16B319-2EF8-4B29-AEFE-3B5D70692E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2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05" name="Oval 513">
                  <a:extLst>
                    <a:ext uri="{FF2B5EF4-FFF2-40B4-BE49-F238E27FC236}">
                      <a16:creationId xmlns:a16="http://schemas.microsoft.com/office/drawing/2014/main" id="{9FC6CA30-64BC-4264-B616-D18E46186F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5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06" name="Oval 514">
                  <a:extLst>
                    <a:ext uri="{FF2B5EF4-FFF2-40B4-BE49-F238E27FC236}">
                      <a16:creationId xmlns:a16="http://schemas.microsoft.com/office/drawing/2014/main" id="{D734F5E3-E639-4F41-91FA-2A618ABA29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1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07" name="Oval 515">
                  <a:extLst>
                    <a:ext uri="{FF2B5EF4-FFF2-40B4-BE49-F238E27FC236}">
                      <a16:creationId xmlns:a16="http://schemas.microsoft.com/office/drawing/2014/main" id="{65E8AA4E-98A3-46F8-98E2-F66FE687DD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8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08" name="Oval 516">
                  <a:extLst>
                    <a:ext uri="{FF2B5EF4-FFF2-40B4-BE49-F238E27FC236}">
                      <a16:creationId xmlns:a16="http://schemas.microsoft.com/office/drawing/2014/main" id="{B1777A7B-19A3-4F63-AE52-5DC0CD0F33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2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09" name="AutoShape 517">
                  <a:extLst>
                    <a:ext uri="{FF2B5EF4-FFF2-40B4-BE49-F238E27FC236}">
                      <a16:creationId xmlns:a16="http://schemas.microsoft.com/office/drawing/2014/main" id="{3F9D8EBF-8127-418B-887A-8C8A127CE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454" y="3931"/>
                  <a:ext cx="170" cy="85"/>
                </a:xfrm>
                <a:prstGeom prst="flowChartDelay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10" name="AutoShape 518">
                  <a:extLst>
                    <a:ext uri="{FF2B5EF4-FFF2-40B4-BE49-F238E27FC236}">
                      <a16:creationId xmlns:a16="http://schemas.microsoft.com/office/drawing/2014/main" id="{1D1108E1-6758-49F7-839B-3337A4DAB2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578" y="3870"/>
                  <a:ext cx="43" cy="77"/>
                </a:xfrm>
                <a:prstGeom prst="moon">
                  <a:avLst>
                    <a:gd name="adj" fmla="val 7752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311" name="Group 519">
              <a:extLst>
                <a:ext uri="{FF2B5EF4-FFF2-40B4-BE49-F238E27FC236}">
                  <a16:creationId xmlns:a16="http://schemas.microsoft.com/office/drawing/2014/main" id="{9685C822-804D-499C-AB4F-5F106470D0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1012"/>
              <a:ext cx="171" cy="387"/>
              <a:chOff x="4141" y="2355"/>
              <a:chExt cx="171" cy="387"/>
            </a:xfrm>
          </p:grpSpPr>
          <p:grpSp>
            <p:nvGrpSpPr>
              <p:cNvPr id="34312" name="Group 520">
                <a:extLst>
                  <a:ext uri="{FF2B5EF4-FFF2-40B4-BE49-F238E27FC236}">
                    <a16:creationId xmlns:a16="http://schemas.microsoft.com/office/drawing/2014/main" id="{AA5DBAC3-FF58-484A-ABE7-A050340096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2" y="2355"/>
                <a:ext cx="170" cy="387"/>
                <a:chOff x="2723" y="3861"/>
                <a:chExt cx="170" cy="387"/>
              </a:xfrm>
            </p:grpSpPr>
            <p:sp>
              <p:nvSpPr>
                <p:cNvPr id="34313" name="AutoShape 521">
                  <a:extLst>
                    <a:ext uri="{FF2B5EF4-FFF2-40B4-BE49-F238E27FC236}">
                      <a16:creationId xmlns:a16="http://schemas.microsoft.com/office/drawing/2014/main" id="{73BF56E9-7434-421B-A1A0-AE30B00EFD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716" y="3882"/>
                  <a:ext cx="192" cy="162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314" name="Group 522">
                  <a:extLst>
                    <a:ext uri="{FF2B5EF4-FFF2-40B4-BE49-F238E27FC236}">
                      <a16:creationId xmlns:a16="http://schemas.microsoft.com/office/drawing/2014/main" id="{24075259-78B2-4EF4-9671-3236134065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23" y="4005"/>
                  <a:ext cx="170" cy="243"/>
                  <a:chOff x="2723" y="4005"/>
                  <a:chExt cx="198" cy="243"/>
                </a:xfrm>
              </p:grpSpPr>
              <p:sp>
                <p:nvSpPr>
                  <p:cNvPr id="34315" name="AutoShape 523">
                    <a:extLst>
                      <a:ext uri="{FF2B5EF4-FFF2-40B4-BE49-F238E27FC236}">
                        <a16:creationId xmlns:a16="http://schemas.microsoft.com/office/drawing/2014/main" id="{3FB4B7AA-2E87-46FA-85F8-3C11055DDE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16" name="Oval 524">
                    <a:extLst>
                      <a:ext uri="{FF2B5EF4-FFF2-40B4-BE49-F238E27FC236}">
                        <a16:creationId xmlns:a16="http://schemas.microsoft.com/office/drawing/2014/main" id="{9F7E5CA8-039A-49E6-91D4-5AE96A21A8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317" name="Freeform 525">
                  <a:extLst>
                    <a:ext uri="{FF2B5EF4-FFF2-40B4-BE49-F238E27FC236}">
                      <a16:creationId xmlns:a16="http://schemas.microsoft.com/office/drawing/2014/main" id="{8C881A76-76FB-4083-BFDB-F384C001B4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7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18" name="Oval 526">
                  <a:extLst>
                    <a:ext uri="{FF2B5EF4-FFF2-40B4-BE49-F238E27FC236}">
                      <a16:creationId xmlns:a16="http://schemas.microsoft.com/office/drawing/2014/main" id="{C8CD9171-1620-4D9B-B1F2-1576F421A4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19" name="Oval 527">
                  <a:extLst>
                    <a:ext uri="{FF2B5EF4-FFF2-40B4-BE49-F238E27FC236}">
                      <a16:creationId xmlns:a16="http://schemas.microsoft.com/office/drawing/2014/main" id="{18A142AA-9687-4BCA-A88F-7F704C9672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20" name="Oval 528">
                  <a:extLst>
                    <a:ext uri="{FF2B5EF4-FFF2-40B4-BE49-F238E27FC236}">
                      <a16:creationId xmlns:a16="http://schemas.microsoft.com/office/drawing/2014/main" id="{09523117-D348-40FE-AA67-A4E645506A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5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21" name="Oval 529">
                  <a:extLst>
                    <a:ext uri="{FF2B5EF4-FFF2-40B4-BE49-F238E27FC236}">
                      <a16:creationId xmlns:a16="http://schemas.microsoft.com/office/drawing/2014/main" id="{2F5F8AF2-D45C-4225-B1BA-52337A85F6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9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22" name="AutoShape 530">
                  <a:extLst>
                    <a:ext uri="{FF2B5EF4-FFF2-40B4-BE49-F238E27FC236}">
                      <a16:creationId xmlns:a16="http://schemas.microsoft.com/office/drawing/2014/main" id="{724197BB-CB1C-4FE3-817C-C4813BEA42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81" y="3931"/>
                  <a:ext cx="170" cy="85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323" name="Group 531">
                  <a:extLst>
                    <a:ext uri="{FF2B5EF4-FFF2-40B4-BE49-F238E27FC236}">
                      <a16:creationId xmlns:a16="http://schemas.microsoft.com/office/drawing/2014/main" id="{3F549292-89AA-497E-AF0F-8D87D40CE45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80" y="3861"/>
                  <a:ext cx="71" cy="82"/>
                  <a:chOff x="2780" y="3861"/>
                  <a:chExt cx="71" cy="82"/>
                </a:xfrm>
              </p:grpSpPr>
              <p:sp>
                <p:nvSpPr>
                  <p:cNvPr id="34324" name="AutoShape 532">
                    <a:extLst>
                      <a:ext uri="{FF2B5EF4-FFF2-40B4-BE49-F238E27FC236}">
                        <a16:creationId xmlns:a16="http://schemas.microsoft.com/office/drawing/2014/main" id="{5E1869C8-4628-42DB-A9A0-C987E658EC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808" y="3861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25" name="AutoShape 533">
                    <a:extLst>
                      <a:ext uri="{FF2B5EF4-FFF2-40B4-BE49-F238E27FC236}">
                        <a16:creationId xmlns:a16="http://schemas.microsoft.com/office/drawing/2014/main" id="{397C561C-BB33-4DC9-AF80-E6D92747CA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780" y="3866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326" name="Group 534">
                <a:extLst>
                  <a:ext uri="{FF2B5EF4-FFF2-40B4-BE49-F238E27FC236}">
                    <a16:creationId xmlns:a16="http://schemas.microsoft.com/office/drawing/2014/main" id="{D976BC94-9404-43AB-B6EC-6FDA312FD6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355"/>
                <a:ext cx="170" cy="387"/>
                <a:chOff x="2723" y="3861"/>
                <a:chExt cx="170" cy="387"/>
              </a:xfrm>
            </p:grpSpPr>
            <p:sp>
              <p:nvSpPr>
                <p:cNvPr id="34327" name="AutoShape 535">
                  <a:extLst>
                    <a:ext uri="{FF2B5EF4-FFF2-40B4-BE49-F238E27FC236}">
                      <a16:creationId xmlns:a16="http://schemas.microsoft.com/office/drawing/2014/main" id="{CA71AD68-B23E-402D-821C-E160AA305D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716" y="3882"/>
                  <a:ext cx="192" cy="162"/>
                </a:xfrm>
                <a:prstGeom prst="flowChartDelay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328" name="Group 536">
                  <a:extLst>
                    <a:ext uri="{FF2B5EF4-FFF2-40B4-BE49-F238E27FC236}">
                      <a16:creationId xmlns:a16="http://schemas.microsoft.com/office/drawing/2014/main" id="{499D3B11-61E4-4B03-A481-F140E0A3ADB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23" y="4005"/>
                  <a:ext cx="170" cy="243"/>
                  <a:chOff x="2723" y="4005"/>
                  <a:chExt cx="198" cy="243"/>
                </a:xfrm>
              </p:grpSpPr>
              <p:sp>
                <p:nvSpPr>
                  <p:cNvPr id="34329" name="AutoShape 537">
                    <a:extLst>
                      <a:ext uri="{FF2B5EF4-FFF2-40B4-BE49-F238E27FC236}">
                        <a16:creationId xmlns:a16="http://schemas.microsoft.com/office/drawing/2014/main" id="{2132BA76-C607-4642-A5D7-B6D497B922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990000"/>
                      </a:gs>
                      <a:gs pos="100000">
                        <a:srgbClr val="99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30" name="Oval 538">
                    <a:extLst>
                      <a:ext uri="{FF2B5EF4-FFF2-40B4-BE49-F238E27FC236}">
                        <a16:creationId xmlns:a16="http://schemas.microsoft.com/office/drawing/2014/main" id="{71B9DEF1-A3E9-4825-88AC-C139D6F201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990000"/>
                      </a:gs>
                      <a:gs pos="100000">
                        <a:srgbClr val="99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331" name="Freeform 539">
                  <a:extLst>
                    <a:ext uri="{FF2B5EF4-FFF2-40B4-BE49-F238E27FC236}">
                      <a16:creationId xmlns:a16="http://schemas.microsoft.com/office/drawing/2014/main" id="{A2A64FE4-1440-4E74-8F32-278A41966F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7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32" name="Oval 540">
                  <a:extLst>
                    <a:ext uri="{FF2B5EF4-FFF2-40B4-BE49-F238E27FC236}">
                      <a16:creationId xmlns:a16="http://schemas.microsoft.com/office/drawing/2014/main" id="{B99425F8-F26C-4DAC-920E-A28945461C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33" name="Oval 541">
                  <a:extLst>
                    <a:ext uri="{FF2B5EF4-FFF2-40B4-BE49-F238E27FC236}">
                      <a16:creationId xmlns:a16="http://schemas.microsoft.com/office/drawing/2014/main" id="{2813423C-C280-4165-920C-DC9BEBA5AF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34" name="Oval 542">
                  <a:extLst>
                    <a:ext uri="{FF2B5EF4-FFF2-40B4-BE49-F238E27FC236}">
                      <a16:creationId xmlns:a16="http://schemas.microsoft.com/office/drawing/2014/main" id="{A615E740-1FBB-4E88-A8DC-54B55D66EB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5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35" name="Oval 543">
                  <a:extLst>
                    <a:ext uri="{FF2B5EF4-FFF2-40B4-BE49-F238E27FC236}">
                      <a16:creationId xmlns:a16="http://schemas.microsoft.com/office/drawing/2014/main" id="{586EFF74-55C3-4D0C-93CA-890D3D201F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9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36" name="AutoShape 544">
                  <a:extLst>
                    <a:ext uri="{FF2B5EF4-FFF2-40B4-BE49-F238E27FC236}">
                      <a16:creationId xmlns:a16="http://schemas.microsoft.com/office/drawing/2014/main" id="{15779234-B058-49DC-9534-9E45B8E6BC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81" y="3931"/>
                  <a:ext cx="170" cy="85"/>
                </a:xfrm>
                <a:prstGeom prst="flowChartDelay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337" name="Group 545">
                  <a:extLst>
                    <a:ext uri="{FF2B5EF4-FFF2-40B4-BE49-F238E27FC236}">
                      <a16:creationId xmlns:a16="http://schemas.microsoft.com/office/drawing/2014/main" id="{15B4F3EE-4E44-430E-898E-2C49CFAB39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80" y="3861"/>
                  <a:ext cx="71" cy="82"/>
                  <a:chOff x="2780" y="3861"/>
                  <a:chExt cx="71" cy="82"/>
                </a:xfrm>
              </p:grpSpPr>
              <p:sp>
                <p:nvSpPr>
                  <p:cNvPr id="34338" name="AutoShape 546">
                    <a:extLst>
                      <a:ext uri="{FF2B5EF4-FFF2-40B4-BE49-F238E27FC236}">
                        <a16:creationId xmlns:a16="http://schemas.microsoft.com/office/drawing/2014/main" id="{49CA351B-8C92-4EDE-80E0-24223F0AF5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808" y="3861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39" name="AutoShape 547">
                    <a:extLst>
                      <a:ext uri="{FF2B5EF4-FFF2-40B4-BE49-F238E27FC236}">
                        <a16:creationId xmlns:a16="http://schemas.microsoft.com/office/drawing/2014/main" id="{FFFBAEF7-EE39-4706-ABB7-0E8780E937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100000">
                    <a:off x="2780" y="3866"/>
                    <a:ext cx="43" cy="77"/>
                  </a:xfrm>
                  <a:prstGeom prst="moon">
                    <a:avLst>
                      <a:gd name="adj" fmla="val 7752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4340" name="Group 548">
              <a:extLst>
                <a:ext uri="{FF2B5EF4-FFF2-40B4-BE49-F238E27FC236}">
                  <a16:creationId xmlns:a16="http://schemas.microsoft.com/office/drawing/2014/main" id="{AE77AE2A-9A84-4337-8136-6A433C2E5C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3" y="1012"/>
              <a:ext cx="171" cy="387"/>
              <a:chOff x="4595" y="2355"/>
              <a:chExt cx="171" cy="387"/>
            </a:xfrm>
          </p:grpSpPr>
          <p:grpSp>
            <p:nvGrpSpPr>
              <p:cNvPr id="34341" name="Group 549">
                <a:extLst>
                  <a:ext uri="{FF2B5EF4-FFF2-40B4-BE49-F238E27FC236}">
                    <a16:creationId xmlns:a16="http://schemas.microsoft.com/office/drawing/2014/main" id="{90D322D3-DBC5-4EA9-8B7A-73A23CA446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6" y="2355"/>
                <a:ext cx="170" cy="387"/>
                <a:chOff x="3177" y="3861"/>
                <a:chExt cx="170" cy="387"/>
              </a:xfrm>
            </p:grpSpPr>
            <p:sp>
              <p:nvSpPr>
                <p:cNvPr id="34342" name="AutoShape 550">
                  <a:extLst>
                    <a:ext uri="{FF2B5EF4-FFF2-40B4-BE49-F238E27FC236}">
                      <a16:creationId xmlns:a16="http://schemas.microsoft.com/office/drawing/2014/main" id="{FF13FC25-4608-4D34-A4BE-A79305A1C3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152" y="3886"/>
                  <a:ext cx="192" cy="141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43" name="AutoShape 551">
                  <a:extLst>
                    <a:ext uri="{FF2B5EF4-FFF2-40B4-BE49-F238E27FC236}">
                      <a16:creationId xmlns:a16="http://schemas.microsoft.com/office/drawing/2014/main" id="{FDF1CECA-84F4-4B7A-A8FE-E66BB2A06A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194" y="3900"/>
                  <a:ext cx="192" cy="114"/>
                </a:xfrm>
                <a:prstGeom prst="flowChartDelay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344" name="Group 552">
                  <a:extLst>
                    <a:ext uri="{FF2B5EF4-FFF2-40B4-BE49-F238E27FC236}">
                      <a16:creationId xmlns:a16="http://schemas.microsoft.com/office/drawing/2014/main" id="{C8BAF43F-A521-4207-BB63-7F9F55E6B4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77" y="4005"/>
                  <a:ext cx="170" cy="243"/>
                  <a:chOff x="3177" y="4005"/>
                  <a:chExt cx="198" cy="243"/>
                </a:xfrm>
              </p:grpSpPr>
              <p:sp>
                <p:nvSpPr>
                  <p:cNvPr id="34345" name="AutoShape 553">
                    <a:extLst>
                      <a:ext uri="{FF2B5EF4-FFF2-40B4-BE49-F238E27FC236}">
                        <a16:creationId xmlns:a16="http://schemas.microsoft.com/office/drawing/2014/main" id="{9C32376F-E760-4364-92CC-9586773DAD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46" name="Oval 554">
                    <a:extLst>
                      <a:ext uri="{FF2B5EF4-FFF2-40B4-BE49-F238E27FC236}">
                        <a16:creationId xmlns:a16="http://schemas.microsoft.com/office/drawing/2014/main" id="{CD6E7009-E4BA-487D-B570-86795EEB40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4005"/>
                    <a:ext cx="198" cy="199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347" name="Freeform 555">
                  <a:extLst>
                    <a:ext uri="{FF2B5EF4-FFF2-40B4-BE49-F238E27FC236}">
                      <a16:creationId xmlns:a16="http://schemas.microsoft.com/office/drawing/2014/main" id="{F15F93A9-947F-4D85-9DAF-3E4A6C29CF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1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85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48" name="Oval 556">
                  <a:extLst>
                    <a:ext uri="{FF2B5EF4-FFF2-40B4-BE49-F238E27FC236}">
                      <a16:creationId xmlns:a16="http://schemas.microsoft.com/office/drawing/2014/main" id="{C283B84B-02C1-410A-B195-945E363854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889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49" name="Oval 557">
                  <a:extLst>
                    <a:ext uri="{FF2B5EF4-FFF2-40B4-BE49-F238E27FC236}">
                      <a16:creationId xmlns:a16="http://schemas.microsoft.com/office/drawing/2014/main" id="{FCB8D41A-B2D8-4585-9941-9CD0104BD7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2" y="3900"/>
                  <a:ext cx="58" cy="58"/>
                </a:xfrm>
                <a:prstGeom prst="ellipse">
                  <a:avLst/>
                </a:prstGeom>
                <a:solidFill>
                  <a:srgbClr val="333333">
                    <a:alpha val="60001"/>
                  </a:srgbClr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50" name="Oval 558">
                  <a:extLst>
                    <a:ext uri="{FF2B5EF4-FFF2-40B4-BE49-F238E27FC236}">
                      <a16:creationId xmlns:a16="http://schemas.microsoft.com/office/drawing/2014/main" id="{D66AC83C-1806-4426-9F01-1CC3BCC700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9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51" name="Oval 559">
                  <a:extLst>
                    <a:ext uri="{FF2B5EF4-FFF2-40B4-BE49-F238E27FC236}">
                      <a16:creationId xmlns:a16="http://schemas.microsoft.com/office/drawing/2014/main" id="{67053E15-2AAA-4EBD-A3CB-89CAFCE1D5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3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52" name="AutoShape 560">
                  <a:extLst>
                    <a:ext uri="{FF2B5EF4-FFF2-40B4-BE49-F238E27FC236}">
                      <a16:creationId xmlns:a16="http://schemas.microsoft.com/office/drawing/2014/main" id="{6648CDA9-391D-4DB5-97B9-4F4A9F34BD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205" y="3861"/>
                  <a:ext cx="57" cy="133"/>
                </a:xfrm>
                <a:prstGeom prst="moon">
                  <a:avLst>
                    <a:gd name="adj" fmla="val 77528"/>
                  </a:avLst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53" name="Oval 561">
                  <a:extLst>
                    <a:ext uri="{FF2B5EF4-FFF2-40B4-BE49-F238E27FC236}">
                      <a16:creationId xmlns:a16="http://schemas.microsoft.com/office/drawing/2014/main" id="{1F903517-7D3E-41E3-B54E-619CC39A54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946"/>
                  <a:ext cx="28" cy="57"/>
                </a:xfrm>
                <a:prstGeom prst="ellipse">
                  <a:avLst/>
                </a:prstGeom>
                <a:solidFill>
                  <a:srgbClr val="333333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354" name="Group 562">
                <a:extLst>
                  <a:ext uri="{FF2B5EF4-FFF2-40B4-BE49-F238E27FC236}">
                    <a16:creationId xmlns:a16="http://schemas.microsoft.com/office/drawing/2014/main" id="{CFC15332-EC25-4A6C-A5B9-D633A95274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5" y="2355"/>
                <a:ext cx="170" cy="387"/>
                <a:chOff x="3177" y="3861"/>
                <a:chExt cx="170" cy="387"/>
              </a:xfrm>
            </p:grpSpPr>
            <p:sp>
              <p:nvSpPr>
                <p:cNvPr id="34355" name="AutoShape 563">
                  <a:extLst>
                    <a:ext uri="{FF2B5EF4-FFF2-40B4-BE49-F238E27FC236}">
                      <a16:creationId xmlns:a16="http://schemas.microsoft.com/office/drawing/2014/main" id="{3ED89DA9-C0BC-4456-BE84-1777F76713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152" y="3886"/>
                  <a:ext cx="192" cy="141"/>
                </a:xfrm>
                <a:prstGeom prst="flowChartDelay">
                  <a:avLst/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56" name="AutoShape 564">
                  <a:extLst>
                    <a:ext uri="{FF2B5EF4-FFF2-40B4-BE49-F238E27FC236}">
                      <a16:creationId xmlns:a16="http://schemas.microsoft.com/office/drawing/2014/main" id="{ACA6052D-0680-48A0-BD49-4F80FAB08A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194" y="3900"/>
                  <a:ext cx="192" cy="114"/>
                </a:xfrm>
                <a:prstGeom prst="flowChartDelay">
                  <a:avLst/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357" name="Group 565">
                  <a:extLst>
                    <a:ext uri="{FF2B5EF4-FFF2-40B4-BE49-F238E27FC236}">
                      <a16:creationId xmlns:a16="http://schemas.microsoft.com/office/drawing/2014/main" id="{009407BB-D5F1-4003-9479-877136F4CB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77" y="4005"/>
                  <a:ext cx="170" cy="243"/>
                  <a:chOff x="3177" y="4005"/>
                  <a:chExt cx="198" cy="243"/>
                </a:xfrm>
              </p:grpSpPr>
              <p:sp>
                <p:nvSpPr>
                  <p:cNvPr id="34358" name="AutoShape 566">
                    <a:extLst>
                      <a:ext uri="{FF2B5EF4-FFF2-40B4-BE49-F238E27FC236}">
                        <a16:creationId xmlns:a16="http://schemas.microsoft.com/office/drawing/2014/main" id="{23B28C36-A5D7-4E8B-BE60-B13B8B1A71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4050"/>
                    <a:ext cx="198" cy="198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FF99">
                          <a:gamma/>
                          <a:shade val="46275"/>
                          <a:invGamma/>
                        </a:srgbClr>
                      </a:gs>
                      <a:gs pos="50000">
                        <a:srgbClr val="00FF99"/>
                      </a:gs>
                      <a:gs pos="100000">
                        <a:srgbClr val="00FF99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59" name="Oval 567">
                    <a:extLst>
                      <a:ext uri="{FF2B5EF4-FFF2-40B4-BE49-F238E27FC236}">
                        <a16:creationId xmlns:a16="http://schemas.microsoft.com/office/drawing/2014/main" id="{5F77F476-5DB2-491C-8875-0C5C5611C4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4005"/>
                    <a:ext cx="198" cy="1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FF99">
                          <a:gamma/>
                          <a:shade val="46275"/>
                          <a:invGamma/>
                        </a:srgbClr>
                      </a:gs>
                      <a:gs pos="50000">
                        <a:srgbClr val="00FF99"/>
                      </a:gs>
                      <a:gs pos="100000">
                        <a:srgbClr val="00FF99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360" name="Freeform 568">
                  <a:extLst>
                    <a:ext uri="{FF2B5EF4-FFF2-40B4-BE49-F238E27FC236}">
                      <a16:creationId xmlns:a16="http://schemas.microsoft.com/office/drawing/2014/main" id="{E67A26C3-BFC3-4678-A063-850D4C08A4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1" y="4022"/>
                  <a:ext cx="41" cy="122"/>
                </a:xfrm>
                <a:custGeom>
                  <a:avLst/>
                  <a:gdLst>
                    <a:gd name="T0" fmla="*/ 0 w 41"/>
                    <a:gd name="T1" fmla="*/ 9 h 122"/>
                    <a:gd name="T2" fmla="*/ 28 w 41"/>
                    <a:gd name="T3" fmla="*/ 122 h 122"/>
                    <a:gd name="T4" fmla="*/ 41 w 41"/>
                    <a:gd name="T5" fmla="*/ 0 h 122"/>
                    <a:gd name="T6" fmla="*/ 0 w 41"/>
                    <a:gd name="T7" fmla="*/ 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122">
                      <a:moveTo>
                        <a:pt x="0" y="9"/>
                      </a:moveTo>
                      <a:lnTo>
                        <a:pt x="28" y="122"/>
                      </a:lnTo>
                      <a:lnTo>
                        <a:pt x="41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61" name="Oval 569">
                  <a:extLst>
                    <a:ext uri="{FF2B5EF4-FFF2-40B4-BE49-F238E27FC236}">
                      <a16:creationId xmlns:a16="http://schemas.microsoft.com/office/drawing/2014/main" id="{243AEC54-C561-4B1D-8307-EC1C6472BC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889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62" name="Oval 570">
                  <a:extLst>
                    <a:ext uri="{FF2B5EF4-FFF2-40B4-BE49-F238E27FC236}">
                      <a16:creationId xmlns:a16="http://schemas.microsoft.com/office/drawing/2014/main" id="{9416FE4C-4842-4CC3-8F8B-C24E5AD8A1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2" y="3900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63" name="Oval 571">
                  <a:extLst>
                    <a:ext uri="{FF2B5EF4-FFF2-40B4-BE49-F238E27FC236}">
                      <a16:creationId xmlns:a16="http://schemas.microsoft.com/office/drawing/2014/main" id="{5941E05A-6350-4BBA-878D-8F2ACA0C0A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9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64" name="Oval 572">
                  <a:extLst>
                    <a:ext uri="{FF2B5EF4-FFF2-40B4-BE49-F238E27FC236}">
                      <a16:creationId xmlns:a16="http://schemas.microsoft.com/office/drawing/2014/main" id="{F90CC64E-7282-44BC-99A7-31B8D28BBC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3" y="3936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65" name="AutoShape 573">
                  <a:extLst>
                    <a:ext uri="{FF2B5EF4-FFF2-40B4-BE49-F238E27FC236}">
                      <a16:creationId xmlns:a16="http://schemas.microsoft.com/office/drawing/2014/main" id="{60B368C2-4981-416B-8874-46BCD70625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205" y="3861"/>
                  <a:ext cx="57" cy="133"/>
                </a:xfrm>
                <a:prstGeom prst="moon">
                  <a:avLst>
                    <a:gd name="adj" fmla="val 77528"/>
                  </a:avLst>
                </a:prstGeom>
                <a:solidFill>
                  <a:srgbClr val="99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66" name="Oval 574">
                  <a:extLst>
                    <a:ext uri="{FF2B5EF4-FFF2-40B4-BE49-F238E27FC236}">
                      <a16:creationId xmlns:a16="http://schemas.microsoft.com/office/drawing/2014/main" id="{7CB94DE8-3048-4B6C-A047-FC2DD5533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946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367" name="Group 575">
              <a:extLst>
                <a:ext uri="{FF2B5EF4-FFF2-40B4-BE49-F238E27FC236}">
                  <a16:creationId xmlns:a16="http://schemas.microsoft.com/office/drawing/2014/main" id="{B089E7F5-EF15-41B6-B23E-376F88F085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4" y="2432"/>
              <a:ext cx="198" cy="410"/>
              <a:chOff x="1334" y="1593"/>
              <a:chExt cx="198" cy="410"/>
            </a:xfrm>
          </p:grpSpPr>
          <p:grpSp>
            <p:nvGrpSpPr>
              <p:cNvPr id="34368" name="Group 576">
                <a:extLst>
                  <a:ext uri="{FF2B5EF4-FFF2-40B4-BE49-F238E27FC236}">
                    <a16:creationId xmlns:a16="http://schemas.microsoft.com/office/drawing/2014/main" id="{D6003EB6-9FA0-4D82-8CAF-BB3AB86A1B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34" y="1593"/>
                <a:ext cx="198" cy="410"/>
                <a:chOff x="1362" y="1114"/>
                <a:chExt cx="198" cy="410"/>
              </a:xfrm>
            </p:grpSpPr>
            <p:sp>
              <p:nvSpPr>
                <p:cNvPr id="34369" name="AutoShape 577">
                  <a:extLst>
                    <a:ext uri="{FF2B5EF4-FFF2-40B4-BE49-F238E27FC236}">
                      <a16:creationId xmlns:a16="http://schemas.microsoft.com/office/drawing/2014/main" id="{7418C4EE-75B7-40F6-B16D-3E211120E9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1326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70" name="Oval 578">
                  <a:extLst>
                    <a:ext uri="{FF2B5EF4-FFF2-40B4-BE49-F238E27FC236}">
                      <a16:creationId xmlns:a16="http://schemas.microsoft.com/office/drawing/2014/main" id="{8581552C-CC70-464F-B41E-2CB1F009CB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1281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71" name="Oval 579">
                  <a:extLst>
                    <a:ext uri="{FF2B5EF4-FFF2-40B4-BE49-F238E27FC236}">
                      <a16:creationId xmlns:a16="http://schemas.microsoft.com/office/drawing/2014/main" id="{8DCA0A6C-D90C-4821-84D5-E6E7B04AEC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0" y="1165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72" name="AutoShape 580">
                  <a:extLst>
                    <a:ext uri="{FF2B5EF4-FFF2-40B4-BE49-F238E27FC236}">
                      <a16:creationId xmlns:a16="http://schemas.microsoft.com/office/drawing/2014/main" id="{8C1BFD2C-2431-42A4-9ED1-84D0E78745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374" y="1127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73" name="AutoShape 581">
                  <a:extLst>
                    <a:ext uri="{FF2B5EF4-FFF2-40B4-BE49-F238E27FC236}">
                      <a16:creationId xmlns:a16="http://schemas.microsoft.com/office/drawing/2014/main" id="{62FA5D71-12AC-4BBF-A365-EBC5D9B580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400" y="1076"/>
                  <a:ext cx="103" cy="1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374" name="Group 582">
                <a:extLst>
                  <a:ext uri="{FF2B5EF4-FFF2-40B4-BE49-F238E27FC236}">
                    <a16:creationId xmlns:a16="http://schemas.microsoft.com/office/drawing/2014/main" id="{0852D6BF-0A04-4CE5-BFA9-313DF7834A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34" y="1593"/>
                <a:ext cx="198" cy="410"/>
                <a:chOff x="1334" y="1580"/>
                <a:chExt cx="198" cy="410"/>
              </a:xfrm>
            </p:grpSpPr>
            <p:sp>
              <p:nvSpPr>
                <p:cNvPr id="34375" name="AutoShape 583">
                  <a:extLst>
                    <a:ext uri="{FF2B5EF4-FFF2-40B4-BE49-F238E27FC236}">
                      <a16:creationId xmlns:a16="http://schemas.microsoft.com/office/drawing/2014/main" id="{BE392AE8-C043-4003-9FC8-26B89B8787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4" y="1792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66">
                        <a:gamma/>
                        <a:shade val="46275"/>
                        <a:invGamma/>
                      </a:srgbClr>
                    </a:gs>
                    <a:gs pos="50000">
                      <a:srgbClr val="FFCC66"/>
                    </a:gs>
                    <a:gs pos="100000">
                      <a:srgbClr val="FFCC66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76" name="Oval 584">
                  <a:extLst>
                    <a:ext uri="{FF2B5EF4-FFF2-40B4-BE49-F238E27FC236}">
                      <a16:creationId xmlns:a16="http://schemas.microsoft.com/office/drawing/2014/main" id="{CCD98909-5F27-4D90-87E5-50B9A4AE0A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4" y="1747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shade val="46275"/>
                        <a:invGamma/>
                      </a:srgbClr>
                    </a:gs>
                    <a:gs pos="50000">
                      <a:srgbClr val="FFCC66"/>
                    </a:gs>
                    <a:gs pos="100000">
                      <a:srgbClr val="FFCC66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77" name="Freeform 585">
                  <a:extLst>
                    <a:ext uri="{FF2B5EF4-FFF2-40B4-BE49-F238E27FC236}">
                      <a16:creationId xmlns:a16="http://schemas.microsoft.com/office/drawing/2014/main" id="{A4353593-1905-40F8-B085-083D39723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0" y="1747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78" name="Oval 586">
                  <a:extLst>
                    <a:ext uri="{FF2B5EF4-FFF2-40B4-BE49-F238E27FC236}">
                      <a16:creationId xmlns:a16="http://schemas.microsoft.com/office/drawing/2014/main" id="{D0421E8B-349B-4343-AFFF-B2C8D8A700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1631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79" name="Oval 587">
                  <a:extLst>
                    <a:ext uri="{FF2B5EF4-FFF2-40B4-BE49-F238E27FC236}">
                      <a16:creationId xmlns:a16="http://schemas.microsoft.com/office/drawing/2014/main" id="{C91CA9AA-1C1D-45D0-9488-D1A12EBE04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9" y="1642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80" name="Oval 588">
                  <a:extLst>
                    <a:ext uri="{FF2B5EF4-FFF2-40B4-BE49-F238E27FC236}">
                      <a16:creationId xmlns:a16="http://schemas.microsoft.com/office/drawing/2014/main" id="{0E4FBB61-0F85-4CD0-AEB1-B7F803E789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6" y="1678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81" name="Oval 589">
                  <a:extLst>
                    <a:ext uri="{FF2B5EF4-FFF2-40B4-BE49-F238E27FC236}">
                      <a16:creationId xmlns:a16="http://schemas.microsoft.com/office/drawing/2014/main" id="{553AEE5B-8EE6-4CCC-A018-C6ECA646CA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0" y="1678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82" name="AutoShape 590">
                  <a:extLst>
                    <a:ext uri="{FF2B5EF4-FFF2-40B4-BE49-F238E27FC236}">
                      <a16:creationId xmlns:a16="http://schemas.microsoft.com/office/drawing/2014/main" id="{6D1E5334-39DB-4A6D-B9E3-A1FFF062A4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346" y="1593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83" name="Oval 591">
                  <a:extLst>
                    <a:ext uri="{FF2B5EF4-FFF2-40B4-BE49-F238E27FC236}">
                      <a16:creationId xmlns:a16="http://schemas.microsoft.com/office/drawing/2014/main" id="{404697D4-974B-427B-AAB8-EEA3B01946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9" y="1682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84" name="AutoShape 592">
                  <a:extLst>
                    <a:ext uri="{FF2B5EF4-FFF2-40B4-BE49-F238E27FC236}">
                      <a16:creationId xmlns:a16="http://schemas.microsoft.com/office/drawing/2014/main" id="{FC719B40-2986-4D2A-BA2E-3E2C7A88CE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1820"/>
                  <a:ext cx="28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85" name="AutoShape 593">
                  <a:extLst>
                    <a:ext uri="{FF2B5EF4-FFF2-40B4-BE49-F238E27FC236}">
                      <a16:creationId xmlns:a16="http://schemas.microsoft.com/office/drawing/2014/main" id="{4C5DF844-B9C5-49CE-9727-A5229740F2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7" y="1820"/>
                  <a:ext cx="42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86" name="Freeform 594">
                  <a:extLst>
                    <a:ext uri="{FF2B5EF4-FFF2-40B4-BE49-F238E27FC236}">
                      <a16:creationId xmlns:a16="http://schemas.microsoft.com/office/drawing/2014/main" id="{AE4D68BD-03BD-4A87-9B4F-BE3021E06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4" y="1650"/>
                  <a:ext cx="27" cy="113"/>
                </a:xfrm>
                <a:custGeom>
                  <a:avLst/>
                  <a:gdLst>
                    <a:gd name="T0" fmla="*/ 0 w 29"/>
                    <a:gd name="T1" fmla="*/ 14 h 99"/>
                    <a:gd name="T2" fmla="*/ 29 w 29"/>
                    <a:gd name="T3" fmla="*/ 99 h 99"/>
                    <a:gd name="T4" fmla="*/ 18 w 29"/>
                    <a:gd name="T5" fmla="*/ 0 h 99"/>
                    <a:gd name="T6" fmla="*/ 0 w 29"/>
                    <a:gd name="T7" fmla="*/ 14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99">
                      <a:moveTo>
                        <a:pt x="0" y="14"/>
                      </a:moveTo>
                      <a:lnTo>
                        <a:pt x="29" y="99"/>
                      </a:lnTo>
                      <a:lnTo>
                        <a:pt x="18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87" name="AutoShape 595">
                  <a:extLst>
                    <a:ext uri="{FF2B5EF4-FFF2-40B4-BE49-F238E27FC236}">
                      <a16:creationId xmlns:a16="http://schemas.microsoft.com/office/drawing/2014/main" id="{7C97D34F-9137-4778-8B11-0A661C0326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372" y="1542"/>
                  <a:ext cx="103" cy="1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88" name="AutoShape 596">
                  <a:extLst>
                    <a:ext uri="{FF2B5EF4-FFF2-40B4-BE49-F238E27FC236}">
                      <a16:creationId xmlns:a16="http://schemas.microsoft.com/office/drawing/2014/main" id="{63F75074-B48E-40AA-96BB-77C651BEF8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1621"/>
                  <a:ext cx="28" cy="28"/>
                </a:xfrm>
                <a:prstGeom prst="plus">
                  <a:avLst>
                    <a:gd name="adj" fmla="val 35713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389" name="Group 597">
              <a:extLst>
                <a:ext uri="{FF2B5EF4-FFF2-40B4-BE49-F238E27FC236}">
                  <a16:creationId xmlns:a16="http://schemas.microsoft.com/office/drawing/2014/main" id="{572ABA5C-CD37-4994-8467-FB5BA6EB5F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1922"/>
              <a:ext cx="202" cy="410"/>
              <a:chOff x="1306" y="1083"/>
              <a:chExt cx="202" cy="410"/>
            </a:xfrm>
          </p:grpSpPr>
          <p:grpSp>
            <p:nvGrpSpPr>
              <p:cNvPr id="34390" name="Group 598">
                <a:extLst>
                  <a:ext uri="{FF2B5EF4-FFF2-40B4-BE49-F238E27FC236}">
                    <a16:creationId xmlns:a16="http://schemas.microsoft.com/office/drawing/2014/main" id="{5901C1BD-3176-4760-A3D6-B80BC90F16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1085"/>
                <a:ext cx="202" cy="408"/>
                <a:chOff x="1585" y="1116"/>
                <a:chExt cx="202" cy="408"/>
              </a:xfrm>
            </p:grpSpPr>
            <p:sp>
              <p:nvSpPr>
                <p:cNvPr id="34391" name="AutoShape 599">
                  <a:extLst>
                    <a:ext uri="{FF2B5EF4-FFF2-40B4-BE49-F238E27FC236}">
                      <a16:creationId xmlns:a16="http://schemas.microsoft.com/office/drawing/2014/main" id="{6519041F-2A1F-4013-BBF8-85E31232E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326"/>
                  <a:ext cx="198" cy="198"/>
                </a:xfrm>
                <a:prstGeom prst="ca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92" name="Oval 600">
                  <a:extLst>
                    <a:ext uri="{FF2B5EF4-FFF2-40B4-BE49-F238E27FC236}">
                      <a16:creationId xmlns:a16="http://schemas.microsoft.com/office/drawing/2014/main" id="{7B7FDA7A-8254-4C20-80D4-D9F0C63323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8" y="1281"/>
                  <a:ext cx="198" cy="19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93" name="Oval 601">
                  <a:extLst>
                    <a:ext uri="{FF2B5EF4-FFF2-40B4-BE49-F238E27FC236}">
                      <a16:creationId xmlns:a16="http://schemas.microsoft.com/office/drawing/2014/main" id="{28AA850A-72C0-4C2B-AF95-1CA5276C91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7" y="1165"/>
                  <a:ext cx="141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94" name="AutoShape 602">
                  <a:extLst>
                    <a:ext uri="{FF2B5EF4-FFF2-40B4-BE49-F238E27FC236}">
                      <a16:creationId xmlns:a16="http://schemas.microsoft.com/office/drawing/2014/main" id="{A9FA1709-ACBC-4A12-B4A0-FD7A304F2A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594" y="1117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95" name="AutoShape 603">
                  <a:extLst>
                    <a:ext uri="{FF2B5EF4-FFF2-40B4-BE49-F238E27FC236}">
                      <a16:creationId xmlns:a16="http://schemas.microsoft.com/office/drawing/2014/main" id="{F5506FAA-AFED-4EBD-8892-D9F95D5950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623" y="1078"/>
                  <a:ext cx="103" cy="1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396" name="Group 604">
                <a:extLst>
                  <a:ext uri="{FF2B5EF4-FFF2-40B4-BE49-F238E27FC236}">
                    <a16:creationId xmlns:a16="http://schemas.microsoft.com/office/drawing/2014/main" id="{14B09589-A962-40CB-8F19-824AFAA297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1083"/>
                <a:ext cx="202" cy="408"/>
                <a:chOff x="1557" y="1582"/>
                <a:chExt cx="202" cy="408"/>
              </a:xfrm>
            </p:grpSpPr>
            <p:sp>
              <p:nvSpPr>
                <p:cNvPr id="34397" name="Oval 605">
                  <a:extLst>
                    <a:ext uri="{FF2B5EF4-FFF2-40B4-BE49-F238E27FC236}">
                      <a16:creationId xmlns:a16="http://schemas.microsoft.com/office/drawing/2014/main" id="{91DEA21D-4388-4A48-9CB7-BBC9E9D93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6" y="1604"/>
                  <a:ext cx="165" cy="157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98" name="AutoShape 606">
                  <a:extLst>
                    <a:ext uri="{FF2B5EF4-FFF2-40B4-BE49-F238E27FC236}">
                      <a16:creationId xmlns:a16="http://schemas.microsoft.com/office/drawing/2014/main" id="{11AF59A3-3188-45D7-90FD-6860381341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1792"/>
                  <a:ext cx="198" cy="198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99" name="Oval 607">
                  <a:extLst>
                    <a:ext uri="{FF2B5EF4-FFF2-40B4-BE49-F238E27FC236}">
                      <a16:creationId xmlns:a16="http://schemas.microsoft.com/office/drawing/2014/main" id="{1C9A0F9E-FB1E-4961-9F53-35930B530F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0" y="1747"/>
                  <a:ext cx="198" cy="1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00" name="Freeform 608">
                  <a:extLst>
                    <a:ext uri="{FF2B5EF4-FFF2-40B4-BE49-F238E27FC236}">
                      <a16:creationId xmlns:a16="http://schemas.microsoft.com/office/drawing/2014/main" id="{4EFE6849-A912-400F-9191-FBBC526DF1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" y="1747"/>
                  <a:ext cx="85" cy="57"/>
                </a:xfrm>
                <a:custGeom>
                  <a:avLst/>
                  <a:gdLst>
                    <a:gd name="T0" fmla="*/ 0 w 85"/>
                    <a:gd name="T1" fmla="*/ 0 h 57"/>
                    <a:gd name="T2" fmla="*/ 28 w 85"/>
                    <a:gd name="T3" fmla="*/ 57 h 57"/>
                    <a:gd name="T4" fmla="*/ 57 w 85"/>
                    <a:gd name="T5" fmla="*/ 28 h 57"/>
                    <a:gd name="T6" fmla="*/ 85 w 85"/>
                    <a:gd name="T7" fmla="*/ 57 h 57"/>
                    <a:gd name="T8" fmla="*/ 85 w 85"/>
                    <a:gd name="T9" fmla="*/ 0 h 57"/>
                    <a:gd name="T10" fmla="*/ 0 w 85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57">
                      <a:moveTo>
                        <a:pt x="0" y="0"/>
                      </a:moveTo>
                      <a:lnTo>
                        <a:pt x="28" y="57"/>
                      </a:lnTo>
                      <a:lnTo>
                        <a:pt x="57" y="28"/>
                      </a:lnTo>
                      <a:lnTo>
                        <a:pt x="85" y="5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01" name="Oval 609">
                  <a:extLst>
                    <a:ext uri="{FF2B5EF4-FFF2-40B4-BE49-F238E27FC236}">
                      <a16:creationId xmlns:a16="http://schemas.microsoft.com/office/drawing/2014/main" id="{D86694D2-6A59-482B-8E92-953CA138EE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631"/>
                  <a:ext cx="141" cy="142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02" name="Oval 610">
                  <a:extLst>
                    <a:ext uri="{FF2B5EF4-FFF2-40B4-BE49-F238E27FC236}">
                      <a16:creationId xmlns:a16="http://schemas.microsoft.com/office/drawing/2014/main" id="{F1F32E3A-A398-432A-84CA-44B14A1B0F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6" y="1642"/>
                  <a:ext cx="58" cy="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03" name="Oval 611">
                  <a:extLst>
                    <a:ext uri="{FF2B5EF4-FFF2-40B4-BE49-F238E27FC236}">
                      <a16:creationId xmlns:a16="http://schemas.microsoft.com/office/drawing/2014/main" id="{97F32C6C-56C7-48CF-B781-D2578FC08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3" y="1678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04" name="Oval 612">
                  <a:extLst>
                    <a:ext uri="{FF2B5EF4-FFF2-40B4-BE49-F238E27FC236}">
                      <a16:creationId xmlns:a16="http://schemas.microsoft.com/office/drawing/2014/main" id="{FC3D5949-0D22-4439-A63F-92BF86FD9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97" y="1678"/>
                  <a:ext cx="15" cy="3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05" name="AutoShape 613">
                  <a:extLst>
                    <a:ext uri="{FF2B5EF4-FFF2-40B4-BE49-F238E27FC236}">
                      <a16:creationId xmlns:a16="http://schemas.microsoft.com/office/drawing/2014/main" id="{2532788D-5276-4DF1-A3C8-D3C62610C7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0" flipV="1">
                  <a:off x="1585" y="1605"/>
                  <a:ext cx="83" cy="50"/>
                </a:xfrm>
                <a:prstGeom prst="moon">
                  <a:avLst>
                    <a:gd name="adj" fmla="val 71301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06" name="AutoShape 614">
                  <a:extLst>
                    <a:ext uri="{FF2B5EF4-FFF2-40B4-BE49-F238E27FC236}">
                      <a16:creationId xmlns:a16="http://schemas.microsoft.com/office/drawing/2014/main" id="{C98BBC3A-82E8-445A-9390-D95B497441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566" y="1583"/>
                  <a:ext cx="78" cy="1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07" name="Oval 615">
                  <a:extLst>
                    <a:ext uri="{FF2B5EF4-FFF2-40B4-BE49-F238E27FC236}">
                      <a16:creationId xmlns:a16="http://schemas.microsoft.com/office/drawing/2014/main" id="{422D7DC8-B3DE-4AC5-8583-3DD4347923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94" y="1672"/>
                  <a:ext cx="28" cy="5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08" name="Freeform 616">
                  <a:extLst>
                    <a:ext uri="{FF2B5EF4-FFF2-40B4-BE49-F238E27FC236}">
                      <a16:creationId xmlns:a16="http://schemas.microsoft.com/office/drawing/2014/main" id="{074773B3-483D-401A-B24F-C2A3E80BAC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7" y="1652"/>
                  <a:ext cx="27" cy="113"/>
                </a:xfrm>
                <a:custGeom>
                  <a:avLst/>
                  <a:gdLst>
                    <a:gd name="T0" fmla="*/ 0 w 29"/>
                    <a:gd name="T1" fmla="*/ 14 h 99"/>
                    <a:gd name="T2" fmla="*/ 29 w 29"/>
                    <a:gd name="T3" fmla="*/ 99 h 99"/>
                    <a:gd name="T4" fmla="*/ 18 w 29"/>
                    <a:gd name="T5" fmla="*/ 0 h 99"/>
                    <a:gd name="T6" fmla="*/ 0 w 29"/>
                    <a:gd name="T7" fmla="*/ 14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99">
                      <a:moveTo>
                        <a:pt x="0" y="14"/>
                      </a:moveTo>
                      <a:lnTo>
                        <a:pt x="29" y="99"/>
                      </a:lnTo>
                      <a:lnTo>
                        <a:pt x="18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09" name="AutoShape 617">
                  <a:extLst>
                    <a:ext uri="{FF2B5EF4-FFF2-40B4-BE49-F238E27FC236}">
                      <a16:creationId xmlns:a16="http://schemas.microsoft.com/office/drawing/2014/main" id="{99625EF0-B764-4849-B5C7-886C44C845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95" y="1544"/>
                  <a:ext cx="103" cy="1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10" name="Freeform 618">
                  <a:extLst>
                    <a:ext uri="{FF2B5EF4-FFF2-40B4-BE49-F238E27FC236}">
                      <a16:creationId xmlns:a16="http://schemas.microsoft.com/office/drawing/2014/main" id="{C8BFFA48-E0F2-4499-9338-3DB931024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9" y="1761"/>
                  <a:ext cx="199" cy="179"/>
                </a:xfrm>
                <a:custGeom>
                  <a:avLst/>
                  <a:gdLst>
                    <a:gd name="T0" fmla="*/ 48 w 199"/>
                    <a:gd name="T1" fmla="*/ 0 h 179"/>
                    <a:gd name="T2" fmla="*/ 75 w 199"/>
                    <a:gd name="T3" fmla="*/ 56 h 179"/>
                    <a:gd name="T4" fmla="*/ 148 w 199"/>
                    <a:gd name="T5" fmla="*/ 56 h 179"/>
                    <a:gd name="T6" fmla="*/ 159 w 199"/>
                    <a:gd name="T7" fmla="*/ 2 h 179"/>
                    <a:gd name="T8" fmla="*/ 178 w 199"/>
                    <a:gd name="T9" fmla="*/ 26 h 179"/>
                    <a:gd name="T10" fmla="*/ 172 w 199"/>
                    <a:gd name="T11" fmla="*/ 74 h 179"/>
                    <a:gd name="T12" fmla="*/ 199 w 199"/>
                    <a:gd name="T13" fmla="*/ 147 h 179"/>
                    <a:gd name="T14" fmla="*/ 199 w 199"/>
                    <a:gd name="T15" fmla="*/ 179 h 179"/>
                    <a:gd name="T16" fmla="*/ 174 w 199"/>
                    <a:gd name="T17" fmla="*/ 144 h 179"/>
                    <a:gd name="T18" fmla="*/ 63 w 199"/>
                    <a:gd name="T19" fmla="*/ 144 h 179"/>
                    <a:gd name="T20" fmla="*/ 0 w 199"/>
                    <a:gd name="T21" fmla="*/ 179 h 179"/>
                    <a:gd name="T22" fmla="*/ 1 w 199"/>
                    <a:gd name="T23" fmla="*/ 143 h 179"/>
                    <a:gd name="T24" fmla="*/ 40 w 199"/>
                    <a:gd name="T25" fmla="*/ 111 h 179"/>
                    <a:gd name="T26" fmla="*/ 42 w 199"/>
                    <a:gd name="T27" fmla="*/ 60 h 179"/>
                    <a:gd name="T28" fmla="*/ 22 w 199"/>
                    <a:gd name="T29" fmla="*/ 21 h 179"/>
                    <a:gd name="T30" fmla="*/ 48 w 199"/>
                    <a:gd name="T31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9" h="179">
                      <a:moveTo>
                        <a:pt x="48" y="0"/>
                      </a:moveTo>
                      <a:lnTo>
                        <a:pt x="75" y="56"/>
                      </a:lnTo>
                      <a:lnTo>
                        <a:pt x="148" y="56"/>
                      </a:lnTo>
                      <a:lnTo>
                        <a:pt x="159" y="2"/>
                      </a:lnTo>
                      <a:lnTo>
                        <a:pt x="178" y="26"/>
                      </a:lnTo>
                      <a:lnTo>
                        <a:pt x="172" y="74"/>
                      </a:lnTo>
                      <a:lnTo>
                        <a:pt x="199" y="147"/>
                      </a:lnTo>
                      <a:lnTo>
                        <a:pt x="199" y="179"/>
                      </a:lnTo>
                      <a:lnTo>
                        <a:pt x="174" y="144"/>
                      </a:lnTo>
                      <a:lnTo>
                        <a:pt x="63" y="144"/>
                      </a:lnTo>
                      <a:lnTo>
                        <a:pt x="0" y="179"/>
                      </a:lnTo>
                      <a:lnTo>
                        <a:pt x="1" y="143"/>
                      </a:lnTo>
                      <a:lnTo>
                        <a:pt x="40" y="111"/>
                      </a:lnTo>
                      <a:lnTo>
                        <a:pt x="42" y="60"/>
                      </a:lnTo>
                      <a:lnTo>
                        <a:pt x="22" y="21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11" name="Freeform 619">
                  <a:extLst>
                    <a:ext uri="{FF2B5EF4-FFF2-40B4-BE49-F238E27FC236}">
                      <a16:creationId xmlns:a16="http://schemas.microsoft.com/office/drawing/2014/main" id="{804A192D-DA93-4777-8266-79809CC6AB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1" y="1652"/>
                  <a:ext cx="175" cy="26"/>
                </a:xfrm>
                <a:custGeom>
                  <a:avLst/>
                  <a:gdLst>
                    <a:gd name="T0" fmla="*/ 0 w 175"/>
                    <a:gd name="T1" fmla="*/ 26 h 26"/>
                    <a:gd name="T2" fmla="*/ 97 w 175"/>
                    <a:gd name="T3" fmla="*/ 6 h 26"/>
                    <a:gd name="T4" fmla="*/ 175 w 175"/>
                    <a:gd name="T5" fmla="*/ 25 h 26"/>
                    <a:gd name="T6" fmla="*/ 98 w 175"/>
                    <a:gd name="T7" fmla="*/ 0 h 26"/>
                    <a:gd name="T8" fmla="*/ 0 w 175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26">
                      <a:moveTo>
                        <a:pt x="0" y="26"/>
                      </a:moveTo>
                      <a:cubicBezTo>
                        <a:pt x="0" y="25"/>
                        <a:pt x="68" y="6"/>
                        <a:pt x="97" y="6"/>
                      </a:cubicBezTo>
                      <a:cubicBezTo>
                        <a:pt x="126" y="6"/>
                        <a:pt x="175" y="26"/>
                        <a:pt x="175" y="25"/>
                      </a:cubicBezTo>
                      <a:cubicBezTo>
                        <a:pt x="175" y="24"/>
                        <a:pt x="127" y="0"/>
                        <a:pt x="98" y="0"/>
                      </a:cubicBezTo>
                      <a:cubicBezTo>
                        <a:pt x="69" y="0"/>
                        <a:pt x="20" y="21"/>
                        <a:pt x="0" y="26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412" name="Group 620">
              <a:extLst>
                <a:ext uri="{FF2B5EF4-FFF2-40B4-BE49-F238E27FC236}">
                  <a16:creationId xmlns:a16="http://schemas.microsoft.com/office/drawing/2014/main" id="{33728B20-333E-4C81-9E04-0C2E7D058C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1468"/>
              <a:ext cx="171" cy="387"/>
              <a:chOff x="1306" y="629"/>
              <a:chExt cx="171" cy="387"/>
            </a:xfrm>
          </p:grpSpPr>
          <p:grpSp>
            <p:nvGrpSpPr>
              <p:cNvPr id="34413" name="Group 621">
                <a:extLst>
                  <a:ext uri="{FF2B5EF4-FFF2-40B4-BE49-F238E27FC236}">
                    <a16:creationId xmlns:a16="http://schemas.microsoft.com/office/drawing/2014/main" id="{9E8D0CFB-CA9C-4D38-AC14-84DE247364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629"/>
                <a:ext cx="171" cy="387"/>
                <a:chOff x="4821" y="2355"/>
                <a:chExt cx="171" cy="387"/>
              </a:xfrm>
            </p:grpSpPr>
            <p:grpSp>
              <p:nvGrpSpPr>
                <p:cNvPr id="34414" name="Group 622">
                  <a:extLst>
                    <a:ext uri="{FF2B5EF4-FFF2-40B4-BE49-F238E27FC236}">
                      <a16:creationId xmlns:a16="http://schemas.microsoft.com/office/drawing/2014/main" id="{F692A5A8-C8E0-4865-81D1-EC2E958BA5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22" y="2355"/>
                  <a:ext cx="170" cy="387"/>
                  <a:chOff x="3403" y="3861"/>
                  <a:chExt cx="170" cy="387"/>
                </a:xfrm>
              </p:grpSpPr>
              <p:sp>
                <p:nvSpPr>
                  <p:cNvPr id="34415" name="AutoShape 623">
                    <a:extLst>
                      <a:ext uri="{FF2B5EF4-FFF2-40B4-BE49-F238E27FC236}">
                        <a16:creationId xmlns:a16="http://schemas.microsoft.com/office/drawing/2014/main" id="{33FEC83D-ED60-4926-BFC9-35DBDCE507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421" y="3851"/>
                    <a:ext cx="142" cy="162"/>
                  </a:xfrm>
                  <a:prstGeom prst="flowChartDelay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4416" name="Group 624">
                    <a:extLst>
                      <a:ext uri="{FF2B5EF4-FFF2-40B4-BE49-F238E27FC236}">
                        <a16:creationId xmlns:a16="http://schemas.microsoft.com/office/drawing/2014/main" id="{66A4CCEE-D9B8-4241-8BD5-0BAEC1D562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03" y="4005"/>
                    <a:ext cx="170" cy="243"/>
                    <a:chOff x="3404" y="4005"/>
                    <a:chExt cx="198" cy="243"/>
                  </a:xfrm>
                </p:grpSpPr>
                <p:sp>
                  <p:nvSpPr>
                    <p:cNvPr id="34417" name="AutoShape 625">
                      <a:extLst>
                        <a:ext uri="{FF2B5EF4-FFF2-40B4-BE49-F238E27FC236}">
                          <a16:creationId xmlns:a16="http://schemas.microsoft.com/office/drawing/2014/main" id="{163FA56E-6973-42E9-B9F3-34E59E8D1F7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04" y="4050"/>
                      <a:ext cx="198" cy="198"/>
                    </a:xfrm>
                    <a:prstGeom prst="can">
                      <a:avLst>
                        <a:gd name="adj" fmla="val 50000"/>
                      </a:avLst>
                    </a:prstGeom>
                    <a:solidFill>
                      <a:srgbClr val="333333"/>
                    </a:solidFill>
                    <a:ln w="285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418" name="Oval 626">
                      <a:extLst>
                        <a:ext uri="{FF2B5EF4-FFF2-40B4-BE49-F238E27FC236}">
                          <a16:creationId xmlns:a16="http://schemas.microsoft.com/office/drawing/2014/main" id="{937634A6-4395-4C28-9457-72C0EF373E7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04" y="4005"/>
                      <a:ext cx="198" cy="199"/>
                    </a:xfrm>
                    <a:prstGeom prst="ellipse">
                      <a:avLst/>
                    </a:prstGeom>
                    <a:solidFill>
                      <a:srgbClr val="333333"/>
                    </a:solidFill>
                    <a:ln w="285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34419" name="Freeform 627">
                    <a:extLst>
                      <a:ext uri="{FF2B5EF4-FFF2-40B4-BE49-F238E27FC236}">
                        <a16:creationId xmlns:a16="http://schemas.microsoft.com/office/drawing/2014/main" id="{F09C4D95-8CD6-4FCF-B690-F08DE418F2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89" y="4022"/>
                    <a:ext cx="41" cy="122"/>
                  </a:xfrm>
                  <a:custGeom>
                    <a:avLst/>
                    <a:gdLst>
                      <a:gd name="T0" fmla="*/ 0 w 41"/>
                      <a:gd name="T1" fmla="*/ 9 h 122"/>
                      <a:gd name="T2" fmla="*/ 28 w 41"/>
                      <a:gd name="T3" fmla="*/ 122 h 122"/>
                      <a:gd name="T4" fmla="*/ 41 w 41"/>
                      <a:gd name="T5" fmla="*/ 0 h 122"/>
                      <a:gd name="T6" fmla="*/ 0 w 41"/>
                      <a:gd name="T7" fmla="*/ 9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1" h="122">
                        <a:moveTo>
                          <a:pt x="0" y="9"/>
                        </a:moveTo>
                        <a:lnTo>
                          <a:pt x="28" y="122"/>
                        </a:lnTo>
                        <a:lnTo>
                          <a:pt x="41" y="0"/>
                        </a:ln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285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20" name="Oval 628">
                    <a:extLst>
                      <a:ext uri="{FF2B5EF4-FFF2-40B4-BE49-F238E27FC236}">
                        <a16:creationId xmlns:a16="http://schemas.microsoft.com/office/drawing/2014/main" id="{F4147322-AC51-4AFE-ADE0-27C33B1B7E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3889"/>
                    <a:ext cx="141" cy="142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21" name="Oval 629">
                    <a:extLst>
                      <a:ext uri="{FF2B5EF4-FFF2-40B4-BE49-F238E27FC236}">
                        <a16:creationId xmlns:a16="http://schemas.microsoft.com/office/drawing/2014/main" id="{A9AA8B4B-0D6C-40DC-89AF-5A18049030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3900"/>
                    <a:ext cx="58" cy="58"/>
                  </a:xfrm>
                  <a:prstGeom prst="ellipse">
                    <a:avLst/>
                  </a:prstGeom>
                  <a:solidFill>
                    <a:srgbClr val="333333">
                      <a:alpha val="60001"/>
                    </a:srgbClr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22" name="Oval 630">
                    <a:extLst>
                      <a:ext uri="{FF2B5EF4-FFF2-40B4-BE49-F238E27FC236}">
                        <a16:creationId xmlns:a16="http://schemas.microsoft.com/office/drawing/2014/main" id="{B7DE3FCD-2278-424D-8F1C-74A4029848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6" y="3936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23" name="Oval 631">
                    <a:extLst>
                      <a:ext uri="{FF2B5EF4-FFF2-40B4-BE49-F238E27FC236}">
                        <a16:creationId xmlns:a16="http://schemas.microsoft.com/office/drawing/2014/main" id="{895BC350-4AD2-478B-9B05-C083C4DC90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40" y="3936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24" name="AutoShape 632">
                    <a:extLst>
                      <a:ext uri="{FF2B5EF4-FFF2-40B4-BE49-F238E27FC236}">
                        <a16:creationId xmlns:a16="http://schemas.microsoft.com/office/drawing/2014/main" id="{4644DB09-ABD2-4C65-BA54-632F1AFB06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372" y="3914"/>
                    <a:ext cx="148" cy="85"/>
                  </a:xfrm>
                  <a:prstGeom prst="flowChartDelay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425" name="Group 633">
                  <a:extLst>
                    <a:ext uri="{FF2B5EF4-FFF2-40B4-BE49-F238E27FC236}">
                      <a16:creationId xmlns:a16="http://schemas.microsoft.com/office/drawing/2014/main" id="{3AE7764B-9906-469C-8A90-C88A111170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21" y="2355"/>
                  <a:ext cx="170" cy="387"/>
                  <a:chOff x="3403" y="3861"/>
                  <a:chExt cx="170" cy="387"/>
                </a:xfrm>
              </p:grpSpPr>
              <p:sp>
                <p:nvSpPr>
                  <p:cNvPr id="34426" name="AutoShape 634">
                    <a:extLst>
                      <a:ext uri="{FF2B5EF4-FFF2-40B4-BE49-F238E27FC236}">
                        <a16:creationId xmlns:a16="http://schemas.microsoft.com/office/drawing/2014/main" id="{62FB6B48-847D-4337-A281-9B2D0B60D0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421" y="3851"/>
                    <a:ext cx="142" cy="162"/>
                  </a:xfrm>
                  <a:prstGeom prst="flowChartDelay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4427" name="Group 635">
                    <a:extLst>
                      <a:ext uri="{FF2B5EF4-FFF2-40B4-BE49-F238E27FC236}">
                        <a16:creationId xmlns:a16="http://schemas.microsoft.com/office/drawing/2014/main" id="{681C720B-6C55-4092-BB71-CFDA06880CF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03" y="4005"/>
                    <a:ext cx="170" cy="243"/>
                    <a:chOff x="3404" y="4005"/>
                    <a:chExt cx="198" cy="243"/>
                  </a:xfrm>
                </p:grpSpPr>
                <p:sp>
                  <p:nvSpPr>
                    <p:cNvPr id="34428" name="AutoShape 636">
                      <a:extLst>
                        <a:ext uri="{FF2B5EF4-FFF2-40B4-BE49-F238E27FC236}">
                          <a16:creationId xmlns:a16="http://schemas.microsoft.com/office/drawing/2014/main" id="{5708DCB1-DBD3-4F0F-8838-338A5C55D9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04" y="4050"/>
                      <a:ext cx="198" cy="198"/>
                    </a:xfrm>
                    <a:prstGeom prst="can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429" name="Oval 637">
                      <a:extLst>
                        <a:ext uri="{FF2B5EF4-FFF2-40B4-BE49-F238E27FC236}">
                          <a16:creationId xmlns:a16="http://schemas.microsoft.com/office/drawing/2014/main" id="{30053F3B-3871-4E40-8F6A-F8FB2A8017B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04" y="4005"/>
                      <a:ext cx="198" cy="19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34430" name="Freeform 638">
                    <a:extLst>
                      <a:ext uri="{FF2B5EF4-FFF2-40B4-BE49-F238E27FC236}">
                        <a16:creationId xmlns:a16="http://schemas.microsoft.com/office/drawing/2014/main" id="{463E8331-73FD-413B-BD11-A5057C287D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89" y="4022"/>
                    <a:ext cx="41" cy="122"/>
                  </a:xfrm>
                  <a:custGeom>
                    <a:avLst/>
                    <a:gdLst>
                      <a:gd name="T0" fmla="*/ 0 w 41"/>
                      <a:gd name="T1" fmla="*/ 9 h 122"/>
                      <a:gd name="T2" fmla="*/ 28 w 41"/>
                      <a:gd name="T3" fmla="*/ 122 h 122"/>
                      <a:gd name="T4" fmla="*/ 41 w 41"/>
                      <a:gd name="T5" fmla="*/ 0 h 122"/>
                      <a:gd name="T6" fmla="*/ 0 w 41"/>
                      <a:gd name="T7" fmla="*/ 9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1" h="122">
                        <a:moveTo>
                          <a:pt x="0" y="9"/>
                        </a:moveTo>
                        <a:lnTo>
                          <a:pt x="28" y="122"/>
                        </a:lnTo>
                        <a:lnTo>
                          <a:pt x="41" y="0"/>
                        </a:ln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31" name="Oval 639">
                    <a:extLst>
                      <a:ext uri="{FF2B5EF4-FFF2-40B4-BE49-F238E27FC236}">
                        <a16:creationId xmlns:a16="http://schemas.microsoft.com/office/drawing/2014/main" id="{B1AB1920-9133-4D41-9EEF-562C8BC28B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3889"/>
                    <a:ext cx="141" cy="142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32" name="Oval 640">
                    <a:extLst>
                      <a:ext uri="{FF2B5EF4-FFF2-40B4-BE49-F238E27FC236}">
                        <a16:creationId xmlns:a16="http://schemas.microsoft.com/office/drawing/2014/main" id="{46925FF1-D74F-4ACB-B7F2-DC3EB91652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3900"/>
                    <a:ext cx="58" cy="5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60001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33" name="Oval 641">
                    <a:extLst>
                      <a:ext uri="{FF2B5EF4-FFF2-40B4-BE49-F238E27FC236}">
                        <a16:creationId xmlns:a16="http://schemas.microsoft.com/office/drawing/2014/main" id="{CF73BEB1-46CE-4784-B223-D2FA6FA2E5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6" y="3936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34" name="Oval 642">
                    <a:extLst>
                      <a:ext uri="{FF2B5EF4-FFF2-40B4-BE49-F238E27FC236}">
                        <a16:creationId xmlns:a16="http://schemas.microsoft.com/office/drawing/2014/main" id="{467AB1EB-5897-4F69-A255-B3049222CC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40" y="3936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35" name="AutoShape 643">
                    <a:extLst>
                      <a:ext uri="{FF2B5EF4-FFF2-40B4-BE49-F238E27FC236}">
                        <a16:creationId xmlns:a16="http://schemas.microsoft.com/office/drawing/2014/main" id="{6271A1CB-D84C-4865-930A-7289A66BB0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372" y="3914"/>
                    <a:ext cx="148" cy="85"/>
                  </a:xfrm>
                  <a:prstGeom prst="flowChartDelay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436" name="Group 644">
                <a:extLst>
                  <a:ext uri="{FF2B5EF4-FFF2-40B4-BE49-F238E27FC236}">
                    <a16:creationId xmlns:a16="http://schemas.microsoft.com/office/drawing/2014/main" id="{7100C3CA-1F98-45AD-B00D-DAB50C2512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77" y="801"/>
                <a:ext cx="73" cy="97"/>
                <a:chOff x="1703" y="657"/>
                <a:chExt cx="170" cy="227"/>
              </a:xfrm>
            </p:grpSpPr>
            <p:sp>
              <p:nvSpPr>
                <p:cNvPr id="34437" name="Freeform 645">
                  <a:extLst>
                    <a:ext uri="{FF2B5EF4-FFF2-40B4-BE49-F238E27FC236}">
                      <a16:creationId xmlns:a16="http://schemas.microsoft.com/office/drawing/2014/main" id="{174F4F81-EB52-4D29-A95B-15CA7A8E3C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3" y="657"/>
                  <a:ext cx="85" cy="227"/>
                </a:xfrm>
                <a:custGeom>
                  <a:avLst/>
                  <a:gdLst>
                    <a:gd name="T0" fmla="*/ 85 w 85"/>
                    <a:gd name="T1" fmla="*/ 0 h 227"/>
                    <a:gd name="T2" fmla="*/ 56 w 85"/>
                    <a:gd name="T3" fmla="*/ 227 h 227"/>
                    <a:gd name="T4" fmla="*/ 0 w 85"/>
                    <a:gd name="T5" fmla="*/ 199 h 227"/>
                    <a:gd name="T6" fmla="*/ 85 w 85"/>
                    <a:gd name="T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5" h="227">
                      <a:moveTo>
                        <a:pt x="85" y="0"/>
                      </a:moveTo>
                      <a:lnTo>
                        <a:pt x="56" y="227"/>
                      </a:lnTo>
                      <a:lnTo>
                        <a:pt x="0" y="19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38" name="Freeform 646">
                  <a:extLst>
                    <a:ext uri="{FF2B5EF4-FFF2-40B4-BE49-F238E27FC236}">
                      <a16:creationId xmlns:a16="http://schemas.microsoft.com/office/drawing/2014/main" id="{670AFF29-A2D1-45CB-B0AB-7A84B2556A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3" y="657"/>
                  <a:ext cx="85" cy="171"/>
                </a:xfrm>
                <a:custGeom>
                  <a:avLst/>
                  <a:gdLst>
                    <a:gd name="T0" fmla="*/ 85 w 85"/>
                    <a:gd name="T1" fmla="*/ 0 h 171"/>
                    <a:gd name="T2" fmla="*/ 0 w 85"/>
                    <a:gd name="T3" fmla="*/ 114 h 171"/>
                    <a:gd name="T4" fmla="*/ 56 w 85"/>
                    <a:gd name="T5" fmla="*/ 171 h 171"/>
                    <a:gd name="T6" fmla="*/ 85 w 85"/>
                    <a:gd name="T7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5" h="171">
                      <a:moveTo>
                        <a:pt x="85" y="0"/>
                      </a:moveTo>
                      <a:lnTo>
                        <a:pt x="0" y="114"/>
                      </a:lnTo>
                      <a:lnTo>
                        <a:pt x="56" y="171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39" name="Freeform 647">
                  <a:extLst>
                    <a:ext uri="{FF2B5EF4-FFF2-40B4-BE49-F238E27FC236}">
                      <a16:creationId xmlns:a16="http://schemas.microsoft.com/office/drawing/2014/main" id="{D9E16CA2-03C5-4ED2-8EF0-2804B8FFA3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788" y="657"/>
                  <a:ext cx="85" cy="227"/>
                </a:xfrm>
                <a:custGeom>
                  <a:avLst/>
                  <a:gdLst>
                    <a:gd name="T0" fmla="*/ 85 w 85"/>
                    <a:gd name="T1" fmla="*/ 0 h 227"/>
                    <a:gd name="T2" fmla="*/ 56 w 85"/>
                    <a:gd name="T3" fmla="*/ 227 h 227"/>
                    <a:gd name="T4" fmla="*/ 0 w 85"/>
                    <a:gd name="T5" fmla="*/ 199 h 227"/>
                    <a:gd name="T6" fmla="*/ 85 w 85"/>
                    <a:gd name="T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5" h="227">
                      <a:moveTo>
                        <a:pt x="85" y="0"/>
                      </a:moveTo>
                      <a:lnTo>
                        <a:pt x="56" y="227"/>
                      </a:lnTo>
                      <a:lnTo>
                        <a:pt x="0" y="19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40" name="Freeform 648">
                  <a:extLst>
                    <a:ext uri="{FF2B5EF4-FFF2-40B4-BE49-F238E27FC236}">
                      <a16:creationId xmlns:a16="http://schemas.microsoft.com/office/drawing/2014/main" id="{DE3B0DCC-2825-4515-9A49-C212C708BC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788" y="657"/>
                  <a:ext cx="85" cy="171"/>
                </a:xfrm>
                <a:custGeom>
                  <a:avLst/>
                  <a:gdLst>
                    <a:gd name="T0" fmla="*/ 85 w 85"/>
                    <a:gd name="T1" fmla="*/ 0 h 171"/>
                    <a:gd name="T2" fmla="*/ 0 w 85"/>
                    <a:gd name="T3" fmla="*/ 114 h 171"/>
                    <a:gd name="T4" fmla="*/ 56 w 85"/>
                    <a:gd name="T5" fmla="*/ 171 h 171"/>
                    <a:gd name="T6" fmla="*/ 85 w 85"/>
                    <a:gd name="T7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5" h="171">
                      <a:moveTo>
                        <a:pt x="85" y="0"/>
                      </a:moveTo>
                      <a:lnTo>
                        <a:pt x="0" y="114"/>
                      </a:lnTo>
                      <a:lnTo>
                        <a:pt x="56" y="171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41" name="AutoShape 649">
                  <a:extLst>
                    <a:ext uri="{FF2B5EF4-FFF2-40B4-BE49-F238E27FC236}">
                      <a16:creationId xmlns:a16="http://schemas.microsoft.com/office/drawing/2014/main" id="{264EA03F-0906-4206-8427-69B91612C3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57"/>
                  <a:ext cx="57" cy="57"/>
                </a:xfrm>
                <a:prstGeom prst="roundRect">
                  <a:avLst>
                    <a:gd name="adj" fmla="val 24560"/>
                  </a:avLst>
                </a:prstGeom>
                <a:solidFill>
                  <a:srgbClr val="FF0000"/>
                </a:soli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442" name="Group 650">
              <a:extLst>
                <a:ext uri="{FF2B5EF4-FFF2-40B4-BE49-F238E27FC236}">
                  <a16:creationId xmlns:a16="http://schemas.microsoft.com/office/drawing/2014/main" id="{9E4C3674-D0C6-40F3-B16C-EAF3F76DAA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1015"/>
              <a:ext cx="171" cy="387"/>
              <a:chOff x="1306" y="176"/>
              <a:chExt cx="171" cy="387"/>
            </a:xfrm>
          </p:grpSpPr>
          <p:grpSp>
            <p:nvGrpSpPr>
              <p:cNvPr id="34443" name="Group 651">
                <a:extLst>
                  <a:ext uri="{FF2B5EF4-FFF2-40B4-BE49-F238E27FC236}">
                    <a16:creationId xmlns:a16="http://schemas.microsoft.com/office/drawing/2014/main" id="{C133E28B-65AE-4F64-AE88-727FF376AB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176"/>
                <a:ext cx="171" cy="387"/>
                <a:chOff x="4821" y="2355"/>
                <a:chExt cx="171" cy="387"/>
              </a:xfrm>
            </p:grpSpPr>
            <p:grpSp>
              <p:nvGrpSpPr>
                <p:cNvPr id="34444" name="Group 652">
                  <a:extLst>
                    <a:ext uri="{FF2B5EF4-FFF2-40B4-BE49-F238E27FC236}">
                      <a16:creationId xmlns:a16="http://schemas.microsoft.com/office/drawing/2014/main" id="{A6D77FAF-1B88-40D2-9347-71A1E9B80C9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22" y="2355"/>
                  <a:ext cx="170" cy="387"/>
                  <a:chOff x="3403" y="3861"/>
                  <a:chExt cx="170" cy="387"/>
                </a:xfrm>
              </p:grpSpPr>
              <p:sp>
                <p:nvSpPr>
                  <p:cNvPr id="34445" name="AutoShape 653">
                    <a:extLst>
                      <a:ext uri="{FF2B5EF4-FFF2-40B4-BE49-F238E27FC236}">
                        <a16:creationId xmlns:a16="http://schemas.microsoft.com/office/drawing/2014/main" id="{85535EF9-6355-433B-A27B-5FE1282DCA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421" y="3851"/>
                    <a:ext cx="142" cy="162"/>
                  </a:xfrm>
                  <a:prstGeom prst="flowChartDelay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4446" name="Group 654">
                    <a:extLst>
                      <a:ext uri="{FF2B5EF4-FFF2-40B4-BE49-F238E27FC236}">
                        <a16:creationId xmlns:a16="http://schemas.microsoft.com/office/drawing/2014/main" id="{7E8F8BC5-4B3A-4D01-8322-FE157BE38CB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03" y="4005"/>
                    <a:ext cx="170" cy="243"/>
                    <a:chOff x="3404" y="4005"/>
                    <a:chExt cx="198" cy="243"/>
                  </a:xfrm>
                </p:grpSpPr>
                <p:sp>
                  <p:nvSpPr>
                    <p:cNvPr id="34447" name="AutoShape 655">
                      <a:extLst>
                        <a:ext uri="{FF2B5EF4-FFF2-40B4-BE49-F238E27FC236}">
                          <a16:creationId xmlns:a16="http://schemas.microsoft.com/office/drawing/2014/main" id="{87BCCC08-380F-4BCD-B4AC-6A56A616E70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04" y="4050"/>
                      <a:ext cx="198" cy="198"/>
                    </a:xfrm>
                    <a:prstGeom prst="can">
                      <a:avLst>
                        <a:gd name="adj" fmla="val 50000"/>
                      </a:avLst>
                    </a:prstGeom>
                    <a:solidFill>
                      <a:srgbClr val="333333"/>
                    </a:solidFill>
                    <a:ln w="285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448" name="Oval 656">
                      <a:extLst>
                        <a:ext uri="{FF2B5EF4-FFF2-40B4-BE49-F238E27FC236}">
                          <a16:creationId xmlns:a16="http://schemas.microsoft.com/office/drawing/2014/main" id="{4D7F39C2-16BC-4A88-B618-46AB272126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04" y="4005"/>
                      <a:ext cx="198" cy="199"/>
                    </a:xfrm>
                    <a:prstGeom prst="ellipse">
                      <a:avLst/>
                    </a:prstGeom>
                    <a:solidFill>
                      <a:srgbClr val="333333"/>
                    </a:solidFill>
                    <a:ln w="285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34449" name="Freeform 657">
                    <a:extLst>
                      <a:ext uri="{FF2B5EF4-FFF2-40B4-BE49-F238E27FC236}">
                        <a16:creationId xmlns:a16="http://schemas.microsoft.com/office/drawing/2014/main" id="{E749ADB9-31F9-4A25-BAE3-E9977C8353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89" y="4022"/>
                    <a:ext cx="41" cy="122"/>
                  </a:xfrm>
                  <a:custGeom>
                    <a:avLst/>
                    <a:gdLst>
                      <a:gd name="T0" fmla="*/ 0 w 41"/>
                      <a:gd name="T1" fmla="*/ 9 h 122"/>
                      <a:gd name="T2" fmla="*/ 28 w 41"/>
                      <a:gd name="T3" fmla="*/ 122 h 122"/>
                      <a:gd name="T4" fmla="*/ 41 w 41"/>
                      <a:gd name="T5" fmla="*/ 0 h 122"/>
                      <a:gd name="T6" fmla="*/ 0 w 41"/>
                      <a:gd name="T7" fmla="*/ 9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1" h="122">
                        <a:moveTo>
                          <a:pt x="0" y="9"/>
                        </a:moveTo>
                        <a:lnTo>
                          <a:pt x="28" y="122"/>
                        </a:lnTo>
                        <a:lnTo>
                          <a:pt x="41" y="0"/>
                        </a:ln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285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50" name="Oval 658">
                    <a:extLst>
                      <a:ext uri="{FF2B5EF4-FFF2-40B4-BE49-F238E27FC236}">
                        <a16:creationId xmlns:a16="http://schemas.microsoft.com/office/drawing/2014/main" id="{EF129A85-2501-488C-9407-3A1FB96E28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3889"/>
                    <a:ext cx="141" cy="142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51" name="Oval 659">
                    <a:extLst>
                      <a:ext uri="{FF2B5EF4-FFF2-40B4-BE49-F238E27FC236}">
                        <a16:creationId xmlns:a16="http://schemas.microsoft.com/office/drawing/2014/main" id="{C681C111-A929-4758-84D7-00313C0E51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3900"/>
                    <a:ext cx="58" cy="58"/>
                  </a:xfrm>
                  <a:prstGeom prst="ellipse">
                    <a:avLst/>
                  </a:prstGeom>
                  <a:solidFill>
                    <a:srgbClr val="333333">
                      <a:alpha val="60001"/>
                    </a:srgbClr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52" name="Oval 660">
                    <a:extLst>
                      <a:ext uri="{FF2B5EF4-FFF2-40B4-BE49-F238E27FC236}">
                        <a16:creationId xmlns:a16="http://schemas.microsoft.com/office/drawing/2014/main" id="{31751CAE-2D8B-4D9E-A1FE-276D9C3EFA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6" y="3936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53" name="Oval 661">
                    <a:extLst>
                      <a:ext uri="{FF2B5EF4-FFF2-40B4-BE49-F238E27FC236}">
                        <a16:creationId xmlns:a16="http://schemas.microsoft.com/office/drawing/2014/main" id="{185AEF63-65EF-498C-90BA-5172852EC2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40" y="3936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54" name="AutoShape 662">
                    <a:extLst>
                      <a:ext uri="{FF2B5EF4-FFF2-40B4-BE49-F238E27FC236}">
                        <a16:creationId xmlns:a16="http://schemas.microsoft.com/office/drawing/2014/main" id="{17F0FF6C-F309-4270-8B71-3244DB2CC0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372" y="3914"/>
                    <a:ext cx="148" cy="85"/>
                  </a:xfrm>
                  <a:prstGeom prst="flowChartDelay">
                    <a:avLst/>
                  </a:prstGeom>
                  <a:solidFill>
                    <a:srgbClr val="333333"/>
                  </a:solidFill>
                  <a:ln w="285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455" name="Group 663">
                  <a:extLst>
                    <a:ext uri="{FF2B5EF4-FFF2-40B4-BE49-F238E27FC236}">
                      <a16:creationId xmlns:a16="http://schemas.microsoft.com/office/drawing/2014/main" id="{BA8A1B5B-D8A4-4ACF-804E-5CE38C7015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21" y="2355"/>
                  <a:ext cx="170" cy="387"/>
                  <a:chOff x="3403" y="3861"/>
                  <a:chExt cx="170" cy="387"/>
                </a:xfrm>
              </p:grpSpPr>
              <p:sp>
                <p:nvSpPr>
                  <p:cNvPr id="34456" name="AutoShape 664">
                    <a:extLst>
                      <a:ext uri="{FF2B5EF4-FFF2-40B4-BE49-F238E27FC236}">
                        <a16:creationId xmlns:a16="http://schemas.microsoft.com/office/drawing/2014/main" id="{FE87747A-35FE-4C5C-8B48-34D958D93D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421" y="3851"/>
                    <a:ext cx="142" cy="162"/>
                  </a:xfrm>
                  <a:prstGeom prst="flowChartDelay">
                    <a:avLst/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4457" name="Group 665">
                    <a:extLst>
                      <a:ext uri="{FF2B5EF4-FFF2-40B4-BE49-F238E27FC236}">
                        <a16:creationId xmlns:a16="http://schemas.microsoft.com/office/drawing/2014/main" id="{93012EF7-4ED1-4BBC-BECF-0AC5E500DE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03" y="4005"/>
                    <a:ext cx="170" cy="243"/>
                    <a:chOff x="3404" y="4005"/>
                    <a:chExt cx="198" cy="243"/>
                  </a:xfrm>
                </p:grpSpPr>
                <p:sp>
                  <p:nvSpPr>
                    <p:cNvPr id="34458" name="AutoShape 666">
                      <a:extLst>
                        <a:ext uri="{FF2B5EF4-FFF2-40B4-BE49-F238E27FC236}">
                          <a16:creationId xmlns:a16="http://schemas.microsoft.com/office/drawing/2014/main" id="{56596283-51D6-4539-8BFF-51F4CBF30F9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04" y="4050"/>
                      <a:ext cx="198" cy="198"/>
                    </a:xfrm>
                    <a:prstGeom prst="can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FF6699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6699"/>
                        </a:gs>
                        <a:gs pos="100000">
                          <a:srgbClr val="FF6699">
                            <a:gamma/>
                            <a:shade val="46275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459" name="Oval 667">
                      <a:extLst>
                        <a:ext uri="{FF2B5EF4-FFF2-40B4-BE49-F238E27FC236}">
                          <a16:creationId xmlns:a16="http://schemas.microsoft.com/office/drawing/2014/main" id="{78614DE8-4E25-4101-B58F-CDEE976188D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04" y="4005"/>
                      <a:ext cx="198" cy="19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6699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6699"/>
                        </a:gs>
                        <a:gs pos="100000">
                          <a:srgbClr val="FF6699">
                            <a:gamma/>
                            <a:shade val="46275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34460" name="Freeform 668">
                    <a:extLst>
                      <a:ext uri="{FF2B5EF4-FFF2-40B4-BE49-F238E27FC236}">
                        <a16:creationId xmlns:a16="http://schemas.microsoft.com/office/drawing/2014/main" id="{656094DD-0CCB-4155-B129-65F3EB08E3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89" y="4022"/>
                    <a:ext cx="41" cy="122"/>
                  </a:xfrm>
                  <a:custGeom>
                    <a:avLst/>
                    <a:gdLst>
                      <a:gd name="T0" fmla="*/ 0 w 41"/>
                      <a:gd name="T1" fmla="*/ 9 h 122"/>
                      <a:gd name="T2" fmla="*/ 28 w 41"/>
                      <a:gd name="T3" fmla="*/ 122 h 122"/>
                      <a:gd name="T4" fmla="*/ 41 w 41"/>
                      <a:gd name="T5" fmla="*/ 0 h 122"/>
                      <a:gd name="T6" fmla="*/ 0 w 41"/>
                      <a:gd name="T7" fmla="*/ 9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1" h="122">
                        <a:moveTo>
                          <a:pt x="0" y="9"/>
                        </a:moveTo>
                        <a:lnTo>
                          <a:pt x="28" y="122"/>
                        </a:lnTo>
                        <a:lnTo>
                          <a:pt x="41" y="0"/>
                        </a:ln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cap="flat" cmpd="sng">
                        <a:solidFill>
                          <a:srgbClr val="333333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61" name="Oval 669">
                    <a:extLst>
                      <a:ext uri="{FF2B5EF4-FFF2-40B4-BE49-F238E27FC236}">
                        <a16:creationId xmlns:a16="http://schemas.microsoft.com/office/drawing/2014/main" id="{9D1DB988-3073-4E37-89E9-84991653CA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3889"/>
                    <a:ext cx="141" cy="142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62" name="Oval 670">
                    <a:extLst>
                      <a:ext uri="{FF2B5EF4-FFF2-40B4-BE49-F238E27FC236}">
                        <a16:creationId xmlns:a16="http://schemas.microsoft.com/office/drawing/2014/main" id="{B15E3BD1-D6AF-4596-8C94-B879AC9DC6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3900"/>
                    <a:ext cx="58" cy="5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60001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63" name="Oval 671">
                    <a:extLst>
                      <a:ext uri="{FF2B5EF4-FFF2-40B4-BE49-F238E27FC236}">
                        <a16:creationId xmlns:a16="http://schemas.microsoft.com/office/drawing/2014/main" id="{50FB08F9-ED8C-4722-BC0A-D8B0774316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6" y="3936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64" name="Oval 672">
                    <a:extLst>
                      <a:ext uri="{FF2B5EF4-FFF2-40B4-BE49-F238E27FC236}">
                        <a16:creationId xmlns:a16="http://schemas.microsoft.com/office/drawing/2014/main" id="{60F3AF58-673D-4601-AC3E-3E173B2280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40" y="3936"/>
                    <a:ext cx="15" cy="3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65" name="AutoShape 673">
                    <a:extLst>
                      <a:ext uri="{FF2B5EF4-FFF2-40B4-BE49-F238E27FC236}">
                        <a16:creationId xmlns:a16="http://schemas.microsoft.com/office/drawing/2014/main" id="{E96531E1-8653-4AE6-B4E4-29D0CB268A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372" y="3914"/>
                    <a:ext cx="148" cy="85"/>
                  </a:xfrm>
                  <a:prstGeom prst="flowChartDelay">
                    <a:avLst/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466" name="Group 674">
                <a:extLst>
                  <a:ext uri="{FF2B5EF4-FFF2-40B4-BE49-F238E27FC236}">
                    <a16:creationId xmlns:a16="http://schemas.microsoft.com/office/drawing/2014/main" id="{34344E03-6D92-484C-AC3E-126372C2AB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80" y="352"/>
                <a:ext cx="73" cy="97"/>
                <a:chOff x="1703" y="657"/>
                <a:chExt cx="170" cy="227"/>
              </a:xfrm>
            </p:grpSpPr>
            <p:sp>
              <p:nvSpPr>
                <p:cNvPr id="34467" name="Freeform 675">
                  <a:extLst>
                    <a:ext uri="{FF2B5EF4-FFF2-40B4-BE49-F238E27FC236}">
                      <a16:creationId xmlns:a16="http://schemas.microsoft.com/office/drawing/2014/main" id="{BE4B274D-6BD6-4F41-A5D5-1189FF9793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3" y="657"/>
                  <a:ext cx="85" cy="227"/>
                </a:xfrm>
                <a:custGeom>
                  <a:avLst/>
                  <a:gdLst>
                    <a:gd name="T0" fmla="*/ 85 w 85"/>
                    <a:gd name="T1" fmla="*/ 0 h 227"/>
                    <a:gd name="T2" fmla="*/ 56 w 85"/>
                    <a:gd name="T3" fmla="*/ 227 h 227"/>
                    <a:gd name="T4" fmla="*/ 0 w 85"/>
                    <a:gd name="T5" fmla="*/ 199 h 227"/>
                    <a:gd name="T6" fmla="*/ 85 w 85"/>
                    <a:gd name="T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5" h="227">
                      <a:moveTo>
                        <a:pt x="85" y="0"/>
                      </a:moveTo>
                      <a:lnTo>
                        <a:pt x="56" y="227"/>
                      </a:lnTo>
                      <a:lnTo>
                        <a:pt x="0" y="19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68" name="Freeform 676">
                  <a:extLst>
                    <a:ext uri="{FF2B5EF4-FFF2-40B4-BE49-F238E27FC236}">
                      <a16:creationId xmlns:a16="http://schemas.microsoft.com/office/drawing/2014/main" id="{9F96CB3C-DC5E-4FFE-982D-6E3212F156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3" y="657"/>
                  <a:ext cx="85" cy="171"/>
                </a:xfrm>
                <a:custGeom>
                  <a:avLst/>
                  <a:gdLst>
                    <a:gd name="T0" fmla="*/ 85 w 85"/>
                    <a:gd name="T1" fmla="*/ 0 h 171"/>
                    <a:gd name="T2" fmla="*/ 0 w 85"/>
                    <a:gd name="T3" fmla="*/ 114 h 171"/>
                    <a:gd name="T4" fmla="*/ 56 w 85"/>
                    <a:gd name="T5" fmla="*/ 171 h 171"/>
                    <a:gd name="T6" fmla="*/ 85 w 85"/>
                    <a:gd name="T7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5" h="171">
                      <a:moveTo>
                        <a:pt x="85" y="0"/>
                      </a:moveTo>
                      <a:lnTo>
                        <a:pt x="0" y="114"/>
                      </a:lnTo>
                      <a:lnTo>
                        <a:pt x="56" y="171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69" name="Freeform 677">
                  <a:extLst>
                    <a:ext uri="{FF2B5EF4-FFF2-40B4-BE49-F238E27FC236}">
                      <a16:creationId xmlns:a16="http://schemas.microsoft.com/office/drawing/2014/main" id="{E986A129-1B55-4F2C-B6C2-A049A8C76A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788" y="657"/>
                  <a:ext cx="85" cy="227"/>
                </a:xfrm>
                <a:custGeom>
                  <a:avLst/>
                  <a:gdLst>
                    <a:gd name="T0" fmla="*/ 85 w 85"/>
                    <a:gd name="T1" fmla="*/ 0 h 227"/>
                    <a:gd name="T2" fmla="*/ 56 w 85"/>
                    <a:gd name="T3" fmla="*/ 227 h 227"/>
                    <a:gd name="T4" fmla="*/ 0 w 85"/>
                    <a:gd name="T5" fmla="*/ 199 h 227"/>
                    <a:gd name="T6" fmla="*/ 85 w 85"/>
                    <a:gd name="T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5" h="227">
                      <a:moveTo>
                        <a:pt x="85" y="0"/>
                      </a:moveTo>
                      <a:lnTo>
                        <a:pt x="56" y="227"/>
                      </a:lnTo>
                      <a:lnTo>
                        <a:pt x="0" y="19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70" name="Freeform 678">
                  <a:extLst>
                    <a:ext uri="{FF2B5EF4-FFF2-40B4-BE49-F238E27FC236}">
                      <a16:creationId xmlns:a16="http://schemas.microsoft.com/office/drawing/2014/main" id="{57EF7DD2-456A-43C5-9179-6D78002A4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788" y="657"/>
                  <a:ext cx="85" cy="171"/>
                </a:xfrm>
                <a:custGeom>
                  <a:avLst/>
                  <a:gdLst>
                    <a:gd name="T0" fmla="*/ 85 w 85"/>
                    <a:gd name="T1" fmla="*/ 0 h 171"/>
                    <a:gd name="T2" fmla="*/ 0 w 85"/>
                    <a:gd name="T3" fmla="*/ 114 h 171"/>
                    <a:gd name="T4" fmla="*/ 56 w 85"/>
                    <a:gd name="T5" fmla="*/ 171 h 171"/>
                    <a:gd name="T6" fmla="*/ 85 w 85"/>
                    <a:gd name="T7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5" h="171">
                      <a:moveTo>
                        <a:pt x="85" y="0"/>
                      </a:moveTo>
                      <a:lnTo>
                        <a:pt x="0" y="114"/>
                      </a:lnTo>
                      <a:lnTo>
                        <a:pt x="56" y="171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71" name="AutoShape 679">
                  <a:extLst>
                    <a:ext uri="{FF2B5EF4-FFF2-40B4-BE49-F238E27FC236}">
                      <a16:creationId xmlns:a16="http://schemas.microsoft.com/office/drawing/2014/main" id="{C4E1516F-13D5-4809-A0F1-B1914E3C43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657"/>
                  <a:ext cx="57" cy="57"/>
                </a:xfrm>
                <a:prstGeom prst="roundRect">
                  <a:avLst>
                    <a:gd name="adj" fmla="val 24560"/>
                  </a:avLst>
                </a:prstGeom>
                <a:solidFill>
                  <a:srgbClr val="3366FF"/>
                </a:soli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510" name="Group 718">
              <a:extLst>
                <a:ext uri="{FF2B5EF4-FFF2-40B4-BE49-F238E27FC236}">
                  <a16:creationId xmlns:a16="http://schemas.microsoft.com/office/drawing/2014/main" id="{3242D6C3-823B-48DA-9688-91D3793694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496"/>
              <a:ext cx="312" cy="568"/>
              <a:chOff x="5161" y="1451"/>
              <a:chExt cx="312" cy="568"/>
            </a:xfrm>
          </p:grpSpPr>
          <p:sp>
            <p:nvSpPr>
              <p:cNvPr id="34511" name="Freeform 719">
                <a:extLst>
                  <a:ext uri="{FF2B5EF4-FFF2-40B4-BE49-F238E27FC236}">
                    <a16:creationId xmlns:a16="http://schemas.microsoft.com/office/drawing/2014/main" id="{B2112EA6-1420-4E4D-B118-61F9D935D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53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12" name="Freeform 720">
                <a:extLst>
                  <a:ext uri="{FF2B5EF4-FFF2-40B4-BE49-F238E27FC236}">
                    <a16:creationId xmlns:a16="http://schemas.microsoft.com/office/drawing/2014/main" id="{FCF2D310-6DC7-4D4F-AE01-43A8628D4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1593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13" name="Freeform 721">
                <a:extLst>
                  <a:ext uri="{FF2B5EF4-FFF2-40B4-BE49-F238E27FC236}">
                    <a16:creationId xmlns:a16="http://schemas.microsoft.com/office/drawing/2014/main" id="{FB2F5D89-0C86-4015-80B2-18FC298BC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2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14" name="Freeform 722">
                <a:extLst>
                  <a:ext uri="{FF2B5EF4-FFF2-40B4-BE49-F238E27FC236}">
                    <a16:creationId xmlns:a16="http://schemas.microsoft.com/office/drawing/2014/main" id="{0133A7CA-BEED-4CFB-8A1F-79373D7C0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1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515" name="Group 723">
                <a:extLst>
                  <a:ext uri="{FF2B5EF4-FFF2-40B4-BE49-F238E27FC236}">
                    <a16:creationId xmlns:a16="http://schemas.microsoft.com/office/drawing/2014/main" id="{CCFD8E92-EB30-4902-AD29-F535059957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2" y="1621"/>
                <a:ext cx="171" cy="313"/>
                <a:chOff x="5671" y="1139"/>
                <a:chExt cx="171" cy="313"/>
              </a:xfrm>
            </p:grpSpPr>
            <p:sp>
              <p:nvSpPr>
                <p:cNvPr id="34516" name="Freeform 724">
                  <a:extLst>
                    <a:ext uri="{FF2B5EF4-FFF2-40B4-BE49-F238E27FC236}">
                      <a16:creationId xmlns:a16="http://schemas.microsoft.com/office/drawing/2014/main" id="{76CA889F-5F52-4A31-B414-A015BAE5FF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139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17" name="Freeform 725">
                  <a:extLst>
                    <a:ext uri="{FF2B5EF4-FFF2-40B4-BE49-F238E27FC236}">
                      <a16:creationId xmlns:a16="http://schemas.microsoft.com/office/drawing/2014/main" id="{9525782E-175B-43E9-A763-026E33C2C6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224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18" name="Freeform 726">
                  <a:extLst>
                    <a:ext uri="{FF2B5EF4-FFF2-40B4-BE49-F238E27FC236}">
                      <a16:creationId xmlns:a16="http://schemas.microsoft.com/office/drawing/2014/main" id="{E927E9DD-0EB5-4ACC-B65D-14ED836B69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310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519" name="Group 727">
              <a:extLst>
                <a:ext uri="{FF2B5EF4-FFF2-40B4-BE49-F238E27FC236}">
                  <a16:creationId xmlns:a16="http://schemas.microsoft.com/office/drawing/2014/main" id="{37DC1B5B-BDDE-45D7-9669-126D4729E9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64"/>
              <a:ext cx="426" cy="624"/>
              <a:chOff x="3318" y="176"/>
              <a:chExt cx="426" cy="624"/>
            </a:xfrm>
          </p:grpSpPr>
          <p:sp>
            <p:nvSpPr>
              <p:cNvPr id="34520" name="Freeform 728">
                <a:extLst>
                  <a:ext uri="{FF2B5EF4-FFF2-40B4-BE49-F238E27FC236}">
                    <a16:creationId xmlns:a16="http://schemas.microsoft.com/office/drawing/2014/main" id="{B2E4E6D6-C011-4C9C-AB41-C32B63025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21" name="Freeform 729">
                <a:extLst>
                  <a:ext uri="{FF2B5EF4-FFF2-40B4-BE49-F238E27FC236}">
                    <a16:creationId xmlns:a16="http://schemas.microsoft.com/office/drawing/2014/main" id="{1AC5385C-A61B-442D-928C-4E479A275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317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22" name="Freeform 730">
                <a:extLst>
                  <a:ext uri="{FF2B5EF4-FFF2-40B4-BE49-F238E27FC236}">
                    <a16:creationId xmlns:a16="http://schemas.microsoft.com/office/drawing/2014/main" id="{DA5C44B1-77A1-4ACD-8670-9AF8F3A82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31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23" name="Freeform 731">
                <a:extLst>
                  <a:ext uri="{FF2B5EF4-FFF2-40B4-BE49-F238E27FC236}">
                    <a16:creationId xmlns:a16="http://schemas.microsoft.com/office/drawing/2014/main" id="{08DE44E5-80D8-483B-885B-B05298191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524" name="Group 732">
                <a:extLst>
                  <a:ext uri="{FF2B5EF4-FFF2-40B4-BE49-F238E27FC236}">
                    <a16:creationId xmlns:a16="http://schemas.microsoft.com/office/drawing/2014/main" id="{0D4C3293-9278-4F72-B5C6-506C1C43C6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04" y="374"/>
                <a:ext cx="212" cy="300"/>
                <a:chOff x="5120" y="487"/>
                <a:chExt cx="212" cy="300"/>
              </a:xfrm>
            </p:grpSpPr>
            <p:sp>
              <p:nvSpPr>
                <p:cNvPr id="34525" name="Freeform 733">
                  <a:extLst>
                    <a:ext uri="{FF2B5EF4-FFF2-40B4-BE49-F238E27FC236}">
                      <a16:creationId xmlns:a16="http://schemas.microsoft.com/office/drawing/2014/main" id="{D846D76A-C920-44D6-B45A-DFAE93EBA7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625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26" name="Freeform 734">
                  <a:extLst>
                    <a:ext uri="{FF2B5EF4-FFF2-40B4-BE49-F238E27FC236}">
                      <a16:creationId xmlns:a16="http://schemas.microsoft.com/office/drawing/2014/main" id="{898DF18A-9819-499E-BF71-DE7A5AE2B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653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27" name="Freeform 735">
                  <a:extLst>
                    <a:ext uri="{FF2B5EF4-FFF2-40B4-BE49-F238E27FC236}">
                      <a16:creationId xmlns:a16="http://schemas.microsoft.com/office/drawing/2014/main" id="{2E86CFAD-95F3-4FB1-9BB3-30FABE09E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81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28" name="Freeform 736">
                  <a:extLst>
                    <a:ext uri="{FF2B5EF4-FFF2-40B4-BE49-F238E27FC236}">
                      <a16:creationId xmlns:a16="http://schemas.microsoft.com/office/drawing/2014/main" id="{6718077E-ACC3-436F-9389-1343744CB3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708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29" name="Freeform 737">
                  <a:extLst>
                    <a:ext uri="{FF2B5EF4-FFF2-40B4-BE49-F238E27FC236}">
                      <a16:creationId xmlns:a16="http://schemas.microsoft.com/office/drawing/2014/main" id="{824A24B4-5251-4DE9-A7F9-419B9FDF0A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556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30" name="Freeform 738">
                  <a:extLst>
                    <a:ext uri="{FF2B5EF4-FFF2-40B4-BE49-F238E27FC236}">
                      <a16:creationId xmlns:a16="http://schemas.microsoft.com/office/drawing/2014/main" id="{70D6923F-77EB-4B2F-B894-89AB19B38C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84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31" name="Freeform 739">
                  <a:extLst>
                    <a:ext uri="{FF2B5EF4-FFF2-40B4-BE49-F238E27FC236}">
                      <a16:creationId xmlns:a16="http://schemas.microsoft.com/office/drawing/2014/main" id="{400492CD-6FC8-4EF5-86D6-B6659DE2E3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11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32" name="Freeform 740">
                  <a:extLst>
                    <a:ext uri="{FF2B5EF4-FFF2-40B4-BE49-F238E27FC236}">
                      <a16:creationId xmlns:a16="http://schemas.microsoft.com/office/drawing/2014/main" id="{FFA15384-09A0-4557-9030-BE85BA35B8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639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33" name="Freeform 741">
                  <a:extLst>
                    <a:ext uri="{FF2B5EF4-FFF2-40B4-BE49-F238E27FC236}">
                      <a16:creationId xmlns:a16="http://schemas.microsoft.com/office/drawing/2014/main" id="{86B87F09-362B-49D4-9D5C-E8439BB851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487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34" name="Freeform 742">
                  <a:extLst>
                    <a:ext uri="{FF2B5EF4-FFF2-40B4-BE49-F238E27FC236}">
                      <a16:creationId xmlns:a16="http://schemas.microsoft.com/office/drawing/2014/main" id="{255BEBB0-AFD3-4343-8DB8-28CF363D8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15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35" name="Freeform 743">
                  <a:extLst>
                    <a:ext uri="{FF2B5EF4-FFF2-40B4-BE49-F238E27FC236}">
                      <a16:creationId xmlns:a16="http://schemas.microsoft.com/office/drawing/2014/main" id="{A15D4EDA-D358-4450-9890-A98A2A5325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542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36" name="Freeform 744">
                  <a:extLst>
                    <a:ext uri="{FF2B5EF4-FFF2-40B4-BE49-F238E27FC236}">
                      <a16:creationId xmlns:a16="http://schemas.microsoft.com/office/drawing/2014/main" id="{4CD29DAC-A1AD-4E31-A80F-26857884C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570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537" name="Group 745">
              <a:extLst>
                <a:ext uri="{FF2B5EF4-FFF2-40B4-BE49-F238E27FC236}">
                  <a16:creationId xmlns:a16="http://schemas.microsoft.com/office/drawing/2014/main" id="{E9C74B54-0840-4A4A-A95B-11DAB46C96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2120"/>
              <a:ext cx="312" cy="567"/>
              <a:chOff x="5161" y="828"/>
              <a:chExt cx="312" cy="567"/>
            </a:xfrm>
          </p:grpSpPr>
          <p:sp>
            <p:nvSpPr>
              <p:cNvPr id="34538" name="Freeform 746">
                <a:extLst>
                  <a:ext uri="{FF2B5EF4-FFF2-40B4-BE49-F238E27FC236}">
                    <a16:creationId xmlns:a16="http://schemas.microsoft.com/office/drawing/2014/main" id="{55798985-D7A3-4E7D-B9A8-3B75FC60E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913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39" name="Freeform 747">
                <a:extLst>
                  <a:ext uri="{FF2B5EF4-FFF2-40B4-BE49-F238E27FC236}">
                    <a16:creationId xmlns:a16="http://schemas.microsoft.com/office/drawing/2014/main" id="{7D045F9B-2CAB-4776-8DEB-8561DB2CA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969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40" name="Freeform 748">
                <a:extLst>
                  <a:ext uri="{FF2B5EF4-FFF2-40B4-BE49-F238E27FC236}">
                    <a16:creationId xmlns:a16="http://schemas.microsoft.com/office/drawing/2014/main" id="{D4D6BA5D-1C82-4937-B19B-B275E26AF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41" name="Freeform 749">
                <a:extLst>
                  <a:ext uri="{FF2B5EF4-FFF2-40B4-BE49-F238E27FC236}">
                    <a16:creationId xmlns:a16="http://schemas.microsoft.com/office/drawing/2014/main" id="{0702C739-F61D-4B20-9D44-D9BB31831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542" name="Group 750">
                <a:extLst>
                  <a:ext uri="{FF2B5EF4-FFF2-40B4-BE49-F238E27FC236}">
                    <a16:creationId xmlns:a16="http://schemas.microsoft.com/office/drawing/2014/main" id="{536A49FE-3960-49F0-9824-E8A5297C77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26" y="998"/>
                <a:ext cx="132" cy="289"/>
                <a:chOff x="5695" y="516"/>
                <a:chExt cx="132" cy="289"/>
              </a:xfrm>
            </p:grpSpPr>
            <p:sp>
              <p:nvSpPr>
                <p:cNvPr id="34543" name="Freeform 751">
                  <a:extLst>
                    <a:ext uri="{FF2B5EF4-FFF2-40B4-BE49-F238E27FC236}">
                      <a16:creationId xmlns:a16="http://schemas.microsoft.com/office/drawing/2014/main" id="{04C4F82A-1A9B-4CEB-AB57-328145FBFD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92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44" name="Freeform 752">
                  <a:extLst>
                    <a:ext uri="{FF2B5EF4-FFF2-40B4-BE49-F238E27FC236}">
                      <a16:creationId xmlns:a16="http://schemas.microsoft.com/office/drawing/2014/main" id="{F9975783-4FF7-4375-A278-05BE04B094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715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45" name="Freeform 753">
                  <a:extLst>
                    <a:ext uri="{FF2B5EF4-FFF2-40B4-BE49-F238E27FC236}">
                      <a16:creationId xmlns:a16="http://schemas.microsoft.com/office/drawing/2014/main" id="{B781BDD8-1995-4A43-B4D8-8F8AE5C332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738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46" name="Freeform 754">
                  <a:extLst>
                    <a:ext uri="{FF2B5EF4-FFF2-40B4-BE49-F238E27FC236}">
                      <a16:creationId xmlns:a16="http://schemas.microsoft.com/office/drawing/2014/main" id="{50E24040-66AB-4696-A448-3F314549B3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3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47" name="Freeform 755">
                  <a:extLst>
                    <a:ext uri="{FF2B5EF4-FFF2-40B4-BE49-F238E27FC236}">
                      <a16:creationId xmlns:a16="http://schemas.microsoft.com/office/drawing/2014/main" id="{FFC124EF-7657-4C5C-9684-E73ED3B417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656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48" name="Freeform 756">
                  <a:extLst>
                    <a:ext uri="{FF2B5EF4-FFF2-40B4-BE49-F238E27FC236}">
                      <a16:creationId xmlns:a16="http://schemas.microsoft.com/office/drawing/2014/main" id="{6466C5D4-59B2-492A-A02B-12468CDB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80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49" name="Freeform 757">
                  <a:extLst>
                    <a:ext uri="{FF2B5EF4-FFF2-40B4-BE49-F238E27FC236}">
                      <a16:creationId xmlns:a16="http://schemas.microsoft.com/office/drawing/2014/main" id="{53C58AF2-6F03-4D01-99AA-0B18608742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74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50" name="Freeform 758">
                  <a:extLst>
                    <a:ext uri="{FF2B5EF4-FFF2-40B4-BE49-F238E27FC236}">
                      <a16:creationId xmlns:a16="http://schemas.microsoft.com/office/drawing/2014/main" id="{38B84DC5-AD14-45A0-8A5F-3C38E21769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98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51" name="Freeform 759">
                  <a:extLst>
                    <a:ext uri="{FF2B5EF4-FFF2-40B4-BE49-F238E27FC236}">
                      <a16:creationId xmlns:a16="http://schemas.microsoft.com/office/drawing/2014/main" id="{B805FDE7-FDF7-4103-A1D2-5DDE5C623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21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52" name="Freeform 760">
                  <a:extLst>
                    <a:ext uri="{FF2B5EF4-FFF2-40B4-BE49-F238E27FC236}">
                      <a16:creationId xmlns:a16="http://schemas.microsoft.com/office/drawing/2014/main" id="{99593C78-1605-4B99-9BD4-F3984173BA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16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53" name="Freeform 761">
                  <a:extLst>
                    <a:ext uri="{FF2B5EF4-FFF2-40B4-BE49-F238E27FC236}">
                      <a16:creationId xmlns:a16="http://schemas.microsoft.com/office/drawing/2014/main" id="{935A0882-DBBC-4809-A24D-F8EA21068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39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54" name="Freeform 762">
                  <a:extLst>
                    <a:ext uri="{FF2B5EF4-FFF2-40B4-BE49-F238E27FC236}">
                      <a16:creationId xmlns:a16="http://schemas.microsoft.com/office/drawing/2014/main" id="{FA181E5A-251E-4CD5-B181-C37D1A8EF0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56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555" name="Group 763">
              <a:extLst>
                <a:ext uri="{FF2B5EF4-FFF2-40B4-BE49-F238E27FC236}">
                  <a16:creationId xmlns:a16="http://schemas.microsoft.com/office/drawing/2014/main" id="{DFC29518-ED84-4BCA-9D02-91EDBDF555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816"/>
              <a:ext cx="426" cy="624"/>
              <a:chOff x="3318" y="828"/>
              <a:chExt cx="426" cy="624"/>
            </a:xfrm>
          </p:grpSpPr>
          <p:sp>
            <p:nvSpPr>
              <p:cNvPr id="34556" name="Freeform 764">
                <a:extLst>
                  <a:ext uri="{FF2B5EF4-FFF2-40B4-BE49-F238E27FC236}">
                    <a16:creationId xmlns:a16="http://schemas.microsoft.com/office/drawing/2014/main" id="{8B60CF5C-23EE-4370-82D5-8EBC2A8A3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57" name="Freeform 765">
                <a:extLst>
                  <a:ext uri="{FF2B5EF4-FFF2-40B4-BE49-F238E27FC236}">
                    <a16:creationId xmlns:a16="http://schemas.microsoft.com/office/drawing/2014/main" id="{551B1BE9-EF38-4DE9-9241-EB84CD970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969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58" name="Freeform 766">
                <a:extLst>
                  <a:ext uri="{FF2B5EF4-FFF2-40B4-BE49-F238E27FC236}">
                    <a16:creationId xmlns:a16="http://schemas.microsoft.com/office/drawing/2014/main" id="{EFA5955D-FF8A-4E6B-9DD6-8E124CA35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969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59" name="Freeform 767">
                <a:extLst>
                  <a:ext uri="{FF2B5EF4-FFF2-40B4-BE49-F238E27FC236}">
                    <a16:creationId xmlns:a16="http://schemas.microsoft.com/office/drawing/2014/main" id="{48C026A1-15E0-496E-B670-CB5365A86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560" name="Group 768">
                <a:extLst>
                  <a:ext uri="{FF2B5EF4-FFF2-40B4-BE49-F238E27FC236}">
                    <a16:creationId xmlns:a16="http://schemas.microsoft.com/office/drawing/2014/main" id="{8BC47309-7A52-4F62-AF4B-7C67958992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60" y="998"/>
                <a:ext cx="284" cy="369"/>
                <a:chOff x="5076" y="1083"/>
                <a:chExt cx="284" cy="369"/>
              </a:xfrm>
            </p:grpSpPr>
            <p:sp>
              <p:nvSpPr>
                <p:cNvPr id="34561" name="Freeform 769">
                  <a:extLst>
                    <a:ext uri="{FF2B5EF4-FFF2-40B4-BE49-F238E27FC236}">
                      <a16:creationId xmlns:a16="http://schemas.microsoft.com/office/drawing/2014/main" id="{4B99021F-B7D5-41FB-A977-69167E3505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08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62" name="Freeform 770">
                  <a:extLst>
                    <a:ext uri="{FF2B5EF4-FFF2-40B4-BE49-F238E27FC236}">
                      <a16:creationId xmlns:a16="http://schemas.microsoft.com/office/drawing/2014/main" id="{F8D71F03-5B07-4AA7-8CA9-6A035BF57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168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63" name="Freeform 771">
                  <a:extLst>
                    <a:ext uri="{FF2B5EF4-FFF2-40B4-BE49-F238E27FC236}">
                      <a16:creationId xmlns:a16="http://schemas.microsoft.com/office/drawing/2014/main" id="{3CDCEFC1-95F8-4710-B1FC-6DC422FEC1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25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564" name="Group 772">
              <a:extLst>
                <a:ext uri="{FF2B5EF4-FFF2-40B4-BE49-F238E27FC236}">
                  <a16:creationId xmlns:a16="http://schemas.microsoft.com/office/drawing/2014/main" id="{C2D805E8-BF9E-4DE4-9621-CBDAEB2F49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2" y="164"/>
              <a:ext cx="426" cy="624"/>
              <a:chOff x="3318" y="176"/>
              <a:chExt cx="426" cy="624"/>
            </a:xfrm>
          </p:grpSpPr>
          <p:sp>
            <p:nvSpPr>
              <p:cNvPr id="34565" name="Freeform 773">
                <a:extLst>
                  <a:ext uri="{FF2B5EF4-FFF2-40B4-BE49-F238E27FC236}">
                    <a16:creationId xmlns:a16="http://schemas.microsoft.com/office/drawing/2014/main" id="{8916B358-2CB5-4950-82E5-1AAE837C3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66" name="Freeform 774">
                <a:extLst>
                  <a:ext uri="{FF2B5EF4-FFF2-40B4-BE49-F238E27FC236}">
                    <a16:creationId xmlns:a16="http://schemas.microsoft.com/office/drawing/2014/main" id="{D7018B44-79BA-4792-9AEA-F5E5D3040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317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67" name="Freeform 775">
                <a:extLst>
                  <a:ext uri="{FF2B5EF4-FFF2-40B4-BE49-F238E27FC236}">
                    <a16:creationId xmlns:a16="http://schemas.microsoft.com/office/drawing/2014/main" id="{6FC0541C-83F1-463A-9FA8-1CF9E49FE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31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68" name="Freeform 776">
                <a:extLst>
                  <a:ext uri="{FF2B5EF4-FFF2-40B4-BE49-F238E27FC236}">
                    <a16:creationId xmlns:a16="http://schemas.microsoft.com/office/drawing/2014/main" id="{3ACC6377-FC17-4A68-AA2A-17EC46881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569" name="Group 777">
                <a:extLst>
                  <a:ext uri="{FF2B5EF4-FFF2-40B4-BE49-F238E27FC236}">
                    <a16:creationId xmlns:a16="http://schemas.microsoft.com/office/drawing/2014/main" id="{2155A938-F3D7-4959-A766-DBA653523B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04" y="374"/>
                <a:ext cx="212" cy="300"/>
                <a:chOff x="5120" y="487"/>
                <a:chExt cx="212" cy="300"/>
              </a:xfrm>
            </p:grpSpPr>
            <p:sp>
              <p:nvSpPr>
                <p:cNvPr id="34570" name="Freeform 778">
                  <a:extLst>
                    <a:ext uri="{FF2B5EF4-FFF2-40B4-BE49-F238E27FC236}">
                      <a16:creationId xmlns:a16="http://schemas.microsoft.com/office/drawing/2014/main" id="{AD0BAF35-833F-4AAC-AF14-67D875A57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625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71" name="Freeform 779">
                  <a:extLst>
                    <a:ext uri="{FF2B5EF4-FFF2-40B4-BE49-F238E27FC236}">
                      <a16:creationId xmlns:a16="http://schemas.microsoft.com/office/drawing/2014/main" id="{DF13662A-E4EC-420F-ADFD-4F8EBBAA1F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653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72" name="Freeform 780">
                  <a:extLst>
                    <a:ext uri="{FF2B5EF4-FFF2-40B4-BE49-F238E27FC236}">
                      <a16:creationId xmlns:a16="http://schemas.microsoft.com/office/drawing/2014/main" id="{58FE2E5F-FBF1-4479-B3A8-190EE2614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81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73" name="Freeform 781">
                  <a:extLst>
                    <a:ext uri="{FF2B5EF4-FFF2-40B4-BE49-F238E27FC236}">
                      <a16:creationId xmlns:a16="http://schemas.microsoft.com/office/drawing/2014/main" id="{B783ACD1-1C93-4310-88B7-DD4081F0C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708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74" name="Freeform 782">
                  <a:extLst>
                    <a:ext uri="{FF2B5EF4-FFF2-40B4-BE49-F238E27FC236}">
                      <a16:creationId xmlns:a16="http://schemas.microsoft.com/office/drawing/2014/main" id="{750AC1E9-9CE0-4116-A7BA-B7F1F0CF65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556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75" name="Freeform 783">
                  <a:extLst>
                    <a:ext uri="{FF2B5EF4-FFF2-40B4-BE49-F238E27FC236}">
                      <a16:creationId xmlns:a16="http://schemas.microsoft.com/office/drawing/2014/main" id="{B4FF763E-BF5C-4012-AB22-6118246946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84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76" name="Freeform 784">
                  <a:extLst>
                    <a:ext uri="{FF2B5EF4-FFF2-40B4-BE49-F238E27FC236}">
                      <a16:creationId xmlns:a16="http://schemas.microsoft.com/office/drawing/2014/main" id="{619A8F39-5A6E-4911-BAD6-98C0A54C33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11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77" name="Freeform 785">
                  <a:extLst>
                    <a:ext uri="{FF2B5EF4-FFF2-40B4-BE49-F238E27FC236}">
                      <a16:creationId xmlns:a16="http://schemas.microsoft.com/office/drawing/2014/main" id="{989B2CE9-EB4C-4481-94ED-603703AFAE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639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78" name="Freeform 786">
                  <a:extLst>
                    <a:ext uri="{FF2B5EF4-FFF2-40B4-BE49-F238E27FC236}">
                      <a16:creationId xmlns:a16="http://schemas.microsoft.com/office/drawing/2014/main" id="{A9D5D351-B36B-478F-871D-014924048C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487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79" name="Freeform 787">
                  <a:extLst>
                    <a:ext uri="{FF2B5EF4-FFF2-40B4-BE49-F238E27FC236}">
                      <a16:creationId xmlns:a16="http://schemas.microsoft.com/office/drawing/2014/main" id="{219A47FD-1496-439F-8110-C41D0A3D2E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15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80" name="Freeform 788">
                  <a:extLst>
                    <a:ext uri="{FF2B5EF4-FFF2-40B4-BE49-F238E27FC236}">
                      <a16:creationId xmlns:a16="http://schemas.microsoft.com/office/drawing/2014/main" id="{060602D6-469A-46B6-8B04-D0D7169B5C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542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81" name="Freeform 789">
                  <a:extLst>
                    <a:ext uri="{FF2B5EF4-FFF2-40B4-BE49-F238E27FC236}">
                      <a16:creationId xmlns:a16="http://schemas.microsoft.com/office/drawing/2014/main" id="{6B6CDD0B-B96E-44DE-82A9-9AFDABAF61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570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582" name="Group 790">
              <a:extLst>
                <a:ext uri="{FF2B5EF4-FFF2-40B4-BE49-F238E27FC236}">
                  <a16:creationId xmlns:a16="http://schemas.microsoft.com/office/drawing/2014/main" id="{822948B0-C815-4D0B-B99F-C89D41E89B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2" y="816"/>
              <a:ext cx="426" cy="624"/>
              <a:chOff x="3318" y="828"/>
              <a:chExt cx="426" cy="624"/>
            </a:xfrm>
          </p:grpSpPr>
          <p:sp>
            <p:nvSpPr>
              <p:cNvPr id="34583" name="Freeform 791">
                <a:extLst>
                  <a:ext uri="{FF2B5EF4-FFF2-40B4-BE49-F238E27FC236}">
                    <a16:creationId xmlns:a16="http://schemas.microsoft.com/office/drawing/2014/main" id="{EFCA5C06-047B-461B-A03E-9E011A6A2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84" name="Freeform 792">
                <a:extLst>
                  <a:ext uri="{FF2B5EF4-FFF2-40B4-BE49-F238E27FC236}">
                    <a16:creationId xmlns:a16="http://schemas.microsoft.com/office/drawing/2014/main" id="{8F3E3D17-9BDE-4040-A45F-7827F402A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969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85" name="Freeform 793">
                <a:extLst>
                  <a:ext uri="{FF2B5EF4-FFF2-40B4-BE49-F238E27FC236}">
                    <a16:creationId xmlns:a16="http://schemas.microsoft.com/office/drawing/2014/main" id="{66297E71-39AE-446B-B654-DF99A0C70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969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86" name="Freeform 794">
                <a:extLst>
                  <a:ext uri="{FF2B5EF4-FFF2-40B4-BE49-F238E27FC236}">
                    <a16:creationId xmlns:a16="http://schemas.microsoft.com/office/drawing/2014/main" id="{8069E528-77CB-4A99-82D0-F45C9F18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587" name="Group 795">
                <a:extLst>
                  <a:ext uri="{FF2B5EF4-FFF2-40B4-BE49-F238E27FC236}">
                    <a16:creationId xmlns:a16="http://schemas.microsoft.com/office/drawing/2014/main" id="{7FEFB9C7-CD08-476C-94CA-3A399E2448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60" y="998"/>
                <a:ext cx="284" cy="369"/>
                <a:chOff x="5076" y="1083"/>
                <a:chExt cx="284" cy="369"/>
              </a:xfrm>
            </p:grpSpPr>
            <p:sp>
              <p:nvSpPr>
                <p:cNvPr id="34588" name="Freeform 796">
                  <a:extLst>
                    <a:ext uri="{FF2B5EF4-FFF2-40B4-BE49-F238E27FC236}">
                      <a16:creationId xmlns:a16="http://schemas.microsoft.com/office/drawing/2014/main" id="{242C2B41-DC66-4472-96B4-63879C7822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08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89" name="Freeform 797">
                  <a:extLst>
                    <a:ext uri="{FF2B5EF4-FFF2-40B4-BE49-F238E27FC236}">
                      <a16:creationId xmlns:a16="http://schemas.microsoft.com/office/drawing/2014/main" id="{97A3FA87-CAEB-499E-A049-023077CCD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168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90" name="Freeform 798">
                  <a:extLst>
                    <a:ext uri="{FF2B5EF4-FFF2-40B4-BE49-F238E27FC236}">
                      <a16:creationId xmlns:a16="http://schemas.microsoft.com/office/drawing/2014/main" id="{666E946E-A7C0-422E-AD4E-39118DE2D4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25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591" name="Group 799">
              <a:extLst>
                <a:ext uri="{FF2B5EF4-FFF2-40B4-BE49-F238E27FC236}">
                  <a16:creationId xmlns:a16="http://schemas.microsoft.com/office/drawing/2014/main" id="{8742E439-C694-4CE1-8A54-C3D5350657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164"/>
              <a:ext cx="426" cy="624"/>
              <a:chOff x="3318" y="176"/>
              <a:chExt cx="426" cy="624"/>
            </a:xfrm>
          </p:grpSpPr>
          <p:sp>
            <p:nvSpPr>
              <p:cNvPr id="34592" name="Freeform 800">
                <a:extLst>
                  <a:ext uri="{FF2B5EF4-FFF2-40B4-BE49-F238E27FC236}">
                    <a16:creationId xmlns:a16="http://schemas.microsoft.com/office/drawing/2014/main" id="{CFA3D661-9C5C-4281-A6D8-B4AA96B6A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93" name="Freeform 801">
                <a:extLst>
                  <a:ext uri="{FF2B5EF4-FFF2-40B4-BE49-F238E27FC236}">
                    <a16:creationId xmlns:a16="http://schemas.microsoft.com/office/drawing/2014/main" id="{8C4F55BD-F75D-4C16-9FB5-88E5C9587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317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94" name="Freeform 802">
                <a:extLst>
                  <a:ext uri="{FF2B5EF4-FFF2-40B4-BE49-F238E27FC236}">
                    <a16:creationId xmlns:a16="http://schemas.microsoft.com/office/drawing/2014/main" id="{375CA3EB-9E9D-4A58-BBA7-6A13D4C99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31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95" name="Freeform 803">
                <a:extLst>
                  <a:ext uri="{FF2B5EF4-FFF2-40B4-BE49-F238E27FC236}">
                    <a16:creationId xmlns:a16="http://schemas.microsoft.com/office/drawing/2014/main" id="{077D04C6-9477-4455-84A4-D3520F4F6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solidFill>
                <a:srgbClr val="800000">
                  <a:alpha val="50000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596" name="Group 804">
                <a:extLst>
                  <a:ext uri="{FF2B5EF4-FFF2-40B4-BE49-F238E27FC236}">
                    <a16:creationId xmlns:a16="http://schemas.microsoft.com/office/drawing/2014/main" id="{C6785132-803A-4246-B29F-2C53B0C693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04" y="374"/>
                <a:ext cx="212" cy="300"/>
                <a:chOff x="5120" y="487"/>
                <a:chExt cx="212" cy="300"/>
              </a:xfrm>
            </p:grpSpPr>
            <p:sp>
              <p:nvSpPr>
                <p:cNvPr id="34597" name="Freeform 805">
                  <a:extLst>
                    <a:ext uri="{FF2B5EF4-FFF2-40B4-BE49-F238E27FC236}">
                      <a16:creationId xmlns:a16="http://schemas.microsoft.com/office/drawing/2014/main" id="{2A4EDC5D-11AC-48F1-8682-E888E5B57C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625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98" name="Freeform 806">
                  <a:extLst>
                    <a:ext uri="{FF2B5EF4-FFF2-40B4-BE49-F238E27FC236}">
                      <a16:creationId xmlns:a16="http://schemas.microsoft.com/office/drawing/2014/main" id="{22331EE7-534A-4DD7-A9E0-2C74FE40B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653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99" name="Freeform 807">
                  <a:extLst>
                    <a:ext uri="{FF2B5EF4-FFF2-40B4-BE49-F238E27FC236}">
                      <a16:creationId xmlns:a16="http://schemas.microsoft.com/office/drawing/2014/main" id="{C5A69F6F-F8DC-406D-B462-7806832528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81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00" name="Freeform 808">
                  <a:extLst>
                    <a:ext uri="{FF2B5EF4-FFF2-40B4-BE49-F238E27FC236}">
                      <a16:creationId xmlns:a16="http://schemas.microsoft.com/office/drawing/2014/main" id="{9AF8F4EE-8E10-47C3-9F74-42CA78088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708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01" name="Freeform 809">
                  <a:extLst>
                    <a:ext uri="{FF2B5EF4-FFF2-40B4-BE49-F238E27FC236}">
                      <a16:creationId xmlns:a16="http://schemas.microsoft.com/office/drawing/2014/main" id="{5FB8AE58-CA0E-437A-ACFD-D90B8EECCB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556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02" name="Freeform 810">
                  <a:extLst>
                    <a:ext uri="{FF2B5EF4-FFF2-40B4-BE49-F238E27FC236}">
                      <a16:creationId xmlns:a16="http://schemas.microsoft.com/office/drawing/2014/main" id="{60FF1AF1-9D63-4537-9ABD-B3593D4DC9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84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03" name="Freeform 811">
                  <a:extLst>
                    <a:ext uri="{FF2B5EF4-FFF2-40B4-BE49-F238E27FC236}">
                      <a16:creationId xmlns:a16="http://schemas.microsoft.com/office/drawing/2014/main" id="{D166E6BD-2348-4D3E-A404-4D08513528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11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04" name="Freeform 812">
                  <a:extLst>
                    <a:ext uri="{FF2B5EF4-FFF2-40B4-BE49-F238E27FC236}">
                      <a16:creationId xmlns:a16="http://schemas.microsoft.com/office/drawing/2014/main" id="{4574EF75-5C5A-43B4-9883-0AA99DC187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639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05" name="Freeform 813">
                  <a:extLst>
                    <a:ext uri="{FF2B5EF4-FFF2-40B4-BE49-F238E27FC236}">
                      <a16:creationId xmlns:a16="http://schemas.microsoft.com/office/drawing/2014/main" id="{672139A1-4265-46D2-BB1D-4D242821C5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487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06" name="Freeform 814">
                  <a:extLst>
                    <a:ext uri="{FF2B5EF4-FFF2-40B4-BE49-F238E27FC236}">
                      <a16:creationId xmlns:a16="http://schemas.microsoft.com/office/drawing/2014/main" id="{76F3A06D-ADC9-4B36-8646-1E6A7B7895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15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07" name="Freeform 815">
                  <a:extLst>
                    <a:ext uri="{FF2B5EF4-FFF2-40B4-BE49-F238E27FC236}">
                      <a16:creationId xmlns:a16="http://schemas.microsoft.com/office/drawing/2014/main" id="{A2A78939-D61A-4FD0-8598-88C41B9D40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542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08" name="Freeform 816">
                  <a:extLst>
                    <a:ext uri="{FF2B5EF4-FFF2-40B4-BE49-F238E27FC236}">
                      <a16:creationId xmlns:a16="http://schemas.microsoft.com/office/drawing/2014/main" id="{A0F60B05-4E9D-4050-973E-79DC8BDBF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570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609" name="Group 817">
              <a:extLst>
                <a:ext uri="{FF2B5EF4-FFF2-40B4-BE49-F238E27FC236}">
                  <a16:creationId xmlns:a16="http://schemas.microsoft.com/office/drawing/2014/main" id="{0EBE91EF-D706-4C90-97BB-64A74B59E6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816"/>
              <a:ext cx="426" cy="624"/>
              <a:chOff x="3318" y="828"/>
              <a:chExt cx="426" cy="624"/>
            </a:xfrm>
          </p:grpSpPr>
          <p:sp>
            <p:nvSpPr>
              <p:cNvPr id="34610" name="Freeform 818">
                <a:extLst>
                  <a:ext uri="{FF2B5EF4-FFF2-40B4-BE49-F238E27FC236}">
                    <a16:creationId xmlns:a16="http://schemas.microsoft.com/office/drawing/2014/main" id="{9C39D581-3DE6-4C0E-8855-8772504F0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11" name="Freeform 819">
                <a:extLst>
                  <a:ext uri="{FF2B5EF4-FFF2-40B4-BE49-F238E27FC236}">
                    <a16:creationId xmlns:a16="http://schemas.microsoft.com/office/drawing/2014/main" id="{5E1FD72B-F2E2-48B3-84FA-985E1269B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969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12" name="Freeform 820">
                <a:extLst>
                  <a:ext uri="{FF2B5EF4-FFF2-40B4-BE49-F238E27FC236}">
                    <a16:creationId xmlns:a16="http://schemas.microsoft.com/office/drawing/2014/main" id="{EA44BC74-1291-4716-9643-32611FA00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969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13" name="Freeform 821">
                <a:extLst>
                  <a:ext uri="{FF2B5EF4-FFF2-40B4-BE49-F238E27FC236}">
                    <a16:creationId xmlns:a16="http://schemas.microsoft.com/office/drawing/2014/main" id="{5A4D3AF2-DEBE-4DA6-A3E8-0F9B8198B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solidFill>
                <a:srgbClr val="800000">
                  <a:alpha val="50000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614" name="Group 822">
                <a:extLst>
                  <a:ext uri="{FF2B5EF4-FFF2-40B4-BE49-F238E27FC236}">
                    <a16:creationId xmlns:a16="http://schemas.microsoft.com/office/drawing/2014/main" id="{9C527657-CA91-41DD-A529-D3582E9F01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60" y="998"/>
                <a:ext cx="284" cy="369"/>
                <a:chOff x="5076" y="1083"/>
                <a:chExt cx="284" cy="369"/>
              </a:xfrm>
            </p:grpSpPr>
            <p:sp>
              <p:nvSpPr>
                <p:cNvPr id="34615" name="Freeform 823">
                  <a:extLst>
                    <a:ext uri="{FF2B5EF4-FFF2-40B4-BE49-F238E27FC236}">
                      <a16:creationId xmlns:a16="http://schemas.microsoft.com/office/drawing/2014/main" id="{0EB67136-008E-4959-BF62-EC522C18F7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08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16" name="Freeform 824">
                  <a:extLst>
                    <a:ext uri="{FF2B5EF4-FFF2-40B4-BE49-F238E27FC236}">
                      <a16:creationId xmlns:a16="http://schemas.microsoft.com/office/drawing/2014/main" id="{00FA3D17-DB75-474E-BC19-F7DD814ACC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168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17" name="Freeform 825">
                  <a:extLst>
                    <a:ext uri="{FF2B5EF4-FFF2-40B4-BE49-F238E27FC236}">
                      <a16:creationId xmlns:a16="http://schemas.microsoft.com/office/drawing/2014/main" id="{20B55CB7-044D-45BD-82E9-C23F6DECE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25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618" name="Group 826">
              <a:extLst>
                <a:ext uri="{FF2B5EF4-FFF2-40B4-BE49-F238E27FC236}">
                  <a16:creationId xmlns:a16="http://schemas.microsoft.com/office/drawing/2014/main" id="{E606CC65-F871-4089-9274-B792FEBDEB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19" y="164"/>
              <a:ext cx="426" cy="624"/>
              <a:chOff x="3318" y="176"/>
              <a:chExt cx="426" cy="624"/>
            </a:xfrm>
          </p:grpSpPr>
          <p:sp>
            <p:nvSpPr>
              <p:cNvPr id="34619" name="Freeform 827">
                <a:extLst>
                  <a:ext uri="{FF2B5EF4-FFF2-40B4-BE49-F238E27FC236}">
                    <a16:creationId xmlns:a16="http://schemas.microsoft.com/office/drawing/2014/main" id="{D41F8E08-4E02-4EF4-8144-83EFF9066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20" name="Freeform 828">
                <a:extLst>
                  <a:ext uri="{FF2B5EF4-FFF2-40B4-BE49-F238E27FC236}">
                    <a16:creationId xmlns:a16="http://schemas.microsoft.com/office/drawing/2014/main" id="{E902F1CD-0E4A-43EB-BE5D-122731907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317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21" name="Freeform 829">
                <a:extLst>
                  <a:ext uri="{FF2B5EF4-FFF2-40B4-BE49-F238E27FC236}">
                    <a16:creationId xmlns:a16="http://schemas.microsoft.com/office/drawing/2014/main" id="{7B88BFCC-4381-4D40-A3C3-98C7498A1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31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22" name="Freeform 830">
                <a:extLst>
                  <a:ext uri="{FF2B5EF4-FFF2-40B4-BE49-F238E27FC236}">
                    <a16:creationId xmlns:a16="http://schemas.microsoft.com/office/drawing/2014/main" id="{B63605AA-B585-4098-A5F2-8B936FCAC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solidFill>
                <a:srgbClr val="996633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623" name="Group 831">
                <a:extLst>
                  <a:ext uri="{FF2B5EF4-FFF2-40B4-BE49-F238E27FC236}">
                    <a16:creationId xmlns:a16="http://schemas.microsoft.com/office/drawing/2014/main" id="{9623F29B-F8C4-404B-AC9D-6E8585F709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04" y="374"/>
                <a:ext cx="212" cy="300"/>
                <a:chOff x="5120" y="487"/>
                <a:chExt cx="212" cy="300"/>
              </a:xfrm>
            </p:grpSpPr>
            <p:sp>
              <p:nvSpPr>
                <p:cNvPr id="34624" name="Freeform 832">
                  <a:extLst>
                    <a:ext uri="{FF2B5EF4-FFF2-40B4-BE49-F238E27FC236}">
                      <a16:creationId xmlns:a16="http://schemas.microsoft.com/office/drawing/2014/main" id="{C4C920BC-690C-4719-9FE9-8ECE3912FC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625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25" name="Freeform 833">
                  <a:extLst>
                    <a:ext uri="{FF2B5EF4-FFF2-40B4-BE49-F238E27FC236}">
                      <a16:creationId xmlns:a16="http://schemas.microsoft.com/office/drawing/2014/main" id="{15585E4A-8238-47DE-86D3-3297AA7380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653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26" name="Freeform 834">
                  <a:extLst>
                    <a:ext uri="{FF2B5EF4-FFF2-40B4-BE49-F238E27FC236}">
                      <a16:creationId xmlns:a16="http://schemas.microsoft.com/office/drawing/2014/main" id="{F102958A-7958-485F-AA6E-0C2A198385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81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27" name="Freeform 835">
                  <a:extLst>
                    <a:ext uri="{FF2B5EF4-FFF2-40B4-BE49-F238E27FC236}">
                      <a16:creationId xmlns:a16="http://schemas.microsoft.com/office/drawing/2014/main" id="{D364C836-1B61-4BCA-B2F4-23A5EE293B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708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28" name="Freeform 836">
                  <a:extLst>
                    <a:ext uri="{FF2B5EF4-FFF2-40B4-BE49-F238E27FC236}">
                      <a16:creationId xmlns:a16="http://schemas.microsoft.com/office/drawing/2014/main" id="{B7DC1A51-DD5C-416C-89A9-AFF8A1A207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556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29" name="Freeform 837">
                  <a:extLst>
                    <a:ext uri="{FF2B5EF4-FFF2-40B4-BE49-F238E27FC236}">
                      <a16:creationId xmlns:a16="http://schemas.microsoft.com/office/drawing/2014/main" id="{3BA84C16-2536-4C9A-9BB2-FD850E5788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84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30" name="Freeform 838">
                  <a:extLst>
                    <a:ext uri="{FF2B5EF4-FFF2-40B4-BE49-F238E27FC236}">
                      <a16:creationId xmlns:a16="http://schemas.microsoft.com/office/drawing/2014/main" id="{1C068FD6-B7E1-4B66-9869-2EC13A5C2C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11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31" name="Freeform 839">
                  <a:extLst>
                    <a:ext uri="{FF2B5EF4-FFF2-40B4-BE49-F238E27FC236}">
                      <a16:creationId xmlns:a16="http://schemas.microsoft.com/office/drawing/2014/main" id="{CDFBAA1B-7EC5-4D24-88B1-A6D77EC5C2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639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32" name="Freeform 840">
                  <a:extLst>
                    <a:ext uri="{FF2B5EF4-FFF2-40B4-BE49-F238E27FC236}">
                      <a16:creationId xmlns:a16="http://schemas.microsoft.com/office/drawing/2014/main" id="{DA3D1320-3261-46F1-95FF-4767368DB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487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33" name="Freeform 841">
                  <a:extLst>
                    <a:ext uri="{FF2B5EF4-FFF2-40B4-BE49-F238E27FC236}">
                      <a16:creationId xmlns:a16="http://schemas.microsoft.com/office/drawing/2014/main" id="{5BBADC46-6323-4307-B1D4-FB37A6341E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15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34" name="Freeform 842">
                  <a:extLst>
                    <a:ext uri="{FF2B5EF4-FFF2-40B4-BE49-F238E27FC236}">
                      <a16:creationId xmlns:a16="http://schemas.microsoft.com/office/drawing/2014/main" id="{742A6C53-0F2C-4389-8014-09B2E3225E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542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35" name="Freeform 843">
                  <a:extLst>
                    <a:ext uri="{FF2B5EF4-FFF2-40B4-BE49-F238E27FC236}">
                      <a16:creationId xmlns:a16="http://schemas.microsoft.com/office/drawing/2014/main" id="{8C7E8000-7090-42BB-8450-9327088562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570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636" name="Group 844">
              <a:extLst>
                <a:ext uri="{FF2B5EF4-FFF2-40B4-BE49-F238E27FC236}">
                  <a16:creationId xmlns:a16="http://schemas.microsoft.com/office/drawing/2014/main" id="{54305E7C-7683-4D96-86D7-4853444942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19" y="816"/>
              <a:ext cx="426" cy="624"/>
              <a:chOff x="3318" y="828"/>
              <a:chExt cx="426" cy="624"/>
            </a:xfrm>
          </p:grpSpPr>
          <p:sp>
            <p:nvSpPr>
              <p:cNvPr id="34637" name="Freeform 845">
                <a:extLst>
                  <a:ext uri="{FF2B5EF4-FFF2-40B4-BE49-F238E27FC236}">
                    <a16:creationId xmlns:a16="http://schemas.microsoft.com/office/drawing/2014/main" id="{CDF7DA4E-5939-4CAB-B004-5999E3ED3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38" name="Freeform 846">
                <a:extLst>
                  <a:ext uri="{FF2B5EF4-FFF2-40B4-BE49-F238E27FC236}">
                    <a16:creationId xmlns:a16="http://schemas.microsoft.com/office/drawing/2014/main" id="{70212A51-6451-4CA1-97C9-B25DFEE8E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969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39" name="Freeform 847">
                <a:extLst>
                  <a:ext uri="{FF2B5EF4-FFF2-40B4-BE49-F238E27FC236}">
                    <a16:creationId xmlns:a16="http://schemas.microsoft.com/office/drawing/2014/main" id="{DF35A5EC-B699-4571-A020-AFDB37104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969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40" name="Freeform 848">
                <a:extLst>
                  <a:ext uri="{FF2B5EF4-FFF2-40B4-BE49-F238E27FC236}">
                    <a16:creationId xmlns:a16="http://schemas.microsoft.com/office/drawing/2014/main" id="{2168DD96-210D-4AE7-87F9-958D621DB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solidFill>
                <a:srgbClr val="996633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641" name="Group 849">
                <a:extLst>
                  <a:ext uri="{FF2B5EF4-FFF2-40B4-BE49-F238E27FC236}">
                    <a16:creationId xmlns:a16="http://schemas.microsoft.com/office/drawing/2014/main" id="{AAD79387-937C-47C8-AA5B-FFA8D9EF0E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60" y="998"/>
                <a:ext cx="284" cy="369"/>
                <a:chOff x="5076" y="1083"/>
                <a:chExt cx="284" cy="369"/>
              </a:xfrm>
            </p:grpSpPr>
            <p:sp>
              <p:nvSpPr>
                <p:cNvPr id="34642" name="Freeform 850">
                  <a:extLst>
                    <a:ext uri="{FF2B5EF4-FFF2-40B4-BE49-F238E27FC236}">
                      <a16:creationId xmlns:a16="http://schemas.microsoft.com/office/drawing/2014/main" id="{1ACF2A1A-4DC8-426D-87C1-7C384FE9D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08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43" name="Freeform 851">
                  <a:extLst>
                    <a:ext uri="{FF2B5EF4-FFF2-40B4-BE49-F238E27FC236}">
                      <a16:creationId xmlns:a16="http://schemas.microsoft.com/office/drawing/2014/main" id="{4A405A9F-3E5E-48B0-AABC-CC59C84C34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168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44" name="Freeform 852">
                  <a:extLst>
                    <a:ext uri="{FF2B5EF4-FFF2-40B4-BE49-F238E27FC236}">
                      <a16:creationId xmlns:a16="http://schemas.microsoft.com/office/drawing/2014/main" id="{B38B6FEB-75AA-4351-81EC-6C7463E45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25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645" name="Group 853">
              <a:extLst>
                <a:ext uri="{FF2B5EF4-FFF2-40B4-BE49-F238E27FC236}">
                  <a16:creationId xmlns:a16="http://schemas.microsoft.com/office/drawing/2014/main" id="{134A3E09-2C35-4AD8-9CE3-6568074FA0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3" y="164"/>
              <a:ext cx="426" cy="624"/>
              <a:chOff x="3318" y="176"/>
              <a:chExt cx="426" cy="624"/>
            </a:xfrm>
          </p:grpSpPr>
          <p:sp>
            <p:nvSpPr>
              <p:cNvPr id="34646" name="Freeform 854">
                <a:extLst>
                  <a:ext uri="{FF2B5EF4-FFF2-40B4-BE49-F238E27FC236}">
                    <a16:creationId xmlns:a16="http://schemas.microsoft.com/office/drawing/2014/main" id="{5E3893AA-078A-4E87-9556-461BC82DA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47" name="Freeform 855">
                <a:extLst>
                  <a:ext uri="{FF2B5EF4-FFF2-40B4-BE49-F238E27FC236}">
                    <a16:creationId xmlns:a16="http://schemas.microsoft.com/office/drawing/2014/main" id="{0A02422C-5D88-476F-95D3-F536A1A2A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317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48" name="Freeform 856">
                <a:extLst>
                  <a:ext uri="{FF2B5EF4-FFF2-40B4-BE49-F238E27FC236}">
                    <a16:creationId xmlns:a16="http://schemas.microsoft.com/office/drawing/2014/main" id="{69EEE052-88C6-4A82-863F-D3113D374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31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49" name="Freeform 857">
                <a:extLst>
                  <a:ext uri="{FF2B5EF4-FFF2-40B4-BE49-F238E27FC236}">
                    <a16:creationId xmlns:a16="http://schemas.microsoft.com/office/drawing/2014/main" id="{16061B0B-FCA6-4A28-951D-BEBBE9568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176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solidFill>
                <a:srgbClr val="3366FF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650" name="Group 858">
                <a:extLst>
                  <a:ext uri="{FF2B5EF4-FFF2-40B4-BE49-F238E27FC236}">
                    <a16:creationId xmlns:a16="http://schemas.microsoft.com/office/drawing/2014/main" id="{AE967209-93EB-4C0F-8149-A5A9EB6AAD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04" y="374"/>
                <a:ext cx="212" cy="300"/>
                <a:chOff x="5120" y="487"/>
                <a:chExt cx="212" cy="300"/>
              </a:xfrm>
            </p:grpSpPr>
            <p:sp>
              <p:nvSpPr>
                <p:cNvPr id="34651" name="Freeform 859">
                  <a:extLst>
                    <a:ext uri="{FF2B5EF4-FFF2-40B4-BE49-F238E27FC236}">
                      <a16:creationId xmlns:a16="http://schemas.microsoft.com/office/drawing/2014/main" id="{047E2CB0-C75C-45A0-9C46-E8A918B817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625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52" name="Freeform 860">
                  <a:extLst>
                    <a:ext uri="{FF2B5EF4-FFF2-40B4-BE49-F238E27FC236}">
                      <a16:creationId xmlns:a16="http://schemas.microsoft.com/office/drawing/2014/main" id="{24CC91E1-D801-4738-A83E-DDC525791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653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53" name="Freeform 861">
                  <a:extLst>
                    <a:ext uri="{FF2B5EF4-FFF2-40B4-BE49-F238E27FC236}">
                      <a16:creationId xmlns:a16="http://schemas.microsoft.com/office/drawing/2014/main" id="{874F43DC-985C-43EF-8963-A6D77F8814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81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54" name="Freeform 862">
                  <a:extLst>
                    <a:ext uri="{FF2B5EF4-FFF2-40B4-BE49-F238E27FC236}">
                      <a16:creationId xmlns:a16="http://schemas.microsoft.com/office/drawing/2014/main" id="{566553A6-AA66-449B-9330-737A0F2492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708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55" name="Freeform 863">
                  <a:extLst>
                    <a:ext uri="{FF2B5EF4-FFF2-40B4-BE49-F238E27FC236}">
                      <a16:creationId xmlns:a16="http://schemas.microsoft.com/office/drawing/2014/main" id="{158834CD-980C-49CD-8AD4-0FE327E812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556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56" name="Freeform 864">
                  <a:extLst>
                    <a:ext uri="{FF2B5EF4-FFF2-40B4-BE49-F238E27FC236}">
                      <a16:creationId xmlns:a16="http://schemas.microsoft.com/office/drawing/2014/main" id="{E5686F2B-E76F-4724-96AC-EB1BC3603B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84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57" name="Freeform 865">
                  <a:extLst>
                    <a:ext uri="{FF2B5EF4-FFF2-40B4-BE49-F238E27FC236}">
                      <a16:creationId xmlns:a16="http://schemas.microsoft.com/office/drawing/2014/main" id="{F1EA9411-ADBA-41B3-9300-FF33BE12B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611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58" name="Freeform 866">
                  <a:extLst>
                    <a:ext uri="{FF2B5EF4-FFF2-40B4-BE49-F238E27FC236}">
                      <a16:creationId xmlns:a16="http://schemas.microsoft.com/office/drawing/2014/main" id="{9A0453AB-610B-4D46-8F56-5404379199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639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59" name="Freeform 867">
                  <a:extLst>
                    <a:ext uri="{FF2B5EF4-FFF2-40B4-BE49-F238E27FC236}">
                      <a16:creationId xmlns:a16="http://schemas.microsoft.com/office/drawing/2014/main" id="{4E3C30B6-E3B5-4646-955B-9A792849C2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" y="487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60" name="Freeform 868">
                  <a:extLst>
                    <a:ext uri="{FF2B5EF4-FFF2-40B4-BE49-F238E27FC236}">
                      <a16:creationId xmlns:a16="http://schemas.microsoft.com/office/drawing/2014/main" id="{132E9E34-F8B4-40D4-A092-F8F867E6D8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1" y="515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61" name="Freeform 869">
                  <a:extLst>
                    <a:ext uri="{FF2B5EF4-FFF2-40B4-BE49-F238E27FC236}">
                      <a16:creationId xmlns:a16="http://schemas.microsoft.com/office/drawing/2014/main" id="{33EB841F-E707-47FE-A635-15AA7280F1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" y="542"/>
                  <a:ext cx="46" cy="79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62" name="Freeform 870">
                  <a:extLst>
                    <a:ext uri="{FF2B5EF4-FFF2-40B4-BE49-F238E27FC236}">
                      <a16:creationId xmlns:a16="http://schemas.microsoft.com/office/drawing/2014/main" id="{2C799D81-5A43-44BC-AD99-2CF78B21FC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0" y="570"/>
                  <a:ext cx="46" cy="78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663" name="Group 871">
              <a:extLst>
                <a:ext uri="{FF2B5EF4-FFF2-40B4-BE49-F238E27FC236}">
                  <a16:creationId xmlns:a16="http://schemas.microsoft.com/office/drawing/2014/main" id="{C700233D-ADF5-4EB6-BC27-00877F79C9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3" y="816"/>
              <a:ext cx="426" cy="624"/>
              <a:chOff x="3318" y="828"/>
              <a:chExt cx="426" cy="624"/>
            </a:xfrm>
          </p:grpSpPr>
          <p:sp>
            <p:nvSpPr>
              <p:cNvPr id="34664" name="Freeform 872">
                <a:extLst>
                  <a:ext uri="{FF2B5EF4-FFF2-40B4-BE49-F238E27FC236}">
                    <a16:creationId xmlns:a16="http://schemas.microsoft.com/office/drawing/2014/main" id="{32EA9663-1485-4A2C-9DB1-9F53C2529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5" cy="283"/>
              </a:xfrm>
              <a:custGeom>
                <a:avLst/>
                <a:gdLst>
                  <a:gd name="T0" fmla="*/ 142 w 425"/>
                  <a:gd name="T1" fmla="*/ 283 h 283"/>
                  <a:gd name="T2" fmla="*/ 0 w 425"/>
                  <a:gd name="T3" fmla="*/ 141 h 283"/>
                  <a:gd name="T4" fmla="*/ 284 w 425"/>
                  <a:gd name="T5" fmla="*/ 0 h 283"/>
                  <a:gd name="T6" fmla="*/ 425 w 425"/>
                  <a:gd name="T7" fmla="*/ 141 h 283"/>
                  <a:gd name="T8" fmla="*/ 142 w 425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283">
                    <a:moveTo>
                      <a:pt x="142" y="283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425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65" name="Freeform 873">
                <a:extLst>
                  <a:ext uri="{FF2B5EF4-FFF2-40B4-BE49-F238E27FC236}">
                    <a16:creationId xmlns:a16="http://schemas.microsoft.com/office/drawing/2014/main" id="{4B45C08F-8C2A-445F-B4E1-B9AB856A7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969"/>
                <a:ext cx="284" cy="482"/>
              </a:xfrm>
              <a:custGeom>
                <a:avLst/>
                <a:gdLst>
                  <a:gd name="T0" fmla="*/ 0 w 284"/>
                  <a:gd name="T1" fmla="*/ 482 h 482"/>
                  <a:gd name="T2" fmla="*/ 0 w 284"/>
                  <a:gd name="T3" fmla="*/ 141 h 482"/>
                  <a:gd name="T4" fmla="*/ 284 w 284"/>
                  <a:gd name="T5" fmla="*/ 0 h 482"/>
                  <a:gd name="T6" fmla="*/ 284 w 284"/>
                  <a:gd name="T7" fmla="*/ 340 h 482"/>
                  <a:gd name="T8" fmla="*/ 0 w 28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82">
                    <a:moveTo>
                      <a:pt x="0" y="482"/>
                    </a:moveTo>
                    <a:lnTo>
                      <a:pt x="0" y="141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66" name="Freeform 874">
                <a:extLst>
                  <a:ext uri="{FF2B5EF4-FFF2-40B4-BE49-F238E27FC236}">
                    <a16:creationId xmlns:a16="http://schemas.microsoft.com/office/drawing/2014/main" id="{37C5D65B-392F-4572-B122-5602DD879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969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67" name="Freeform 875">
                <a:extLst>
                  <a:ext uri="{FF2B5EF4-FFF2-40B4-BE49-F238E27FC236}">
                    <a16:creationId xmlns:a16="http://schemas.microsoft.com/office/drawing/2014/main" id="{6314896F-223A-4D54-AA49-E78BBF11F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828"/>
                <a:ext cx="426" cy="624"/>
              </a:xfrm>
              <a:custGeom>
                <a:avLst/>
                <a:gdLst>
                  <a:gd name="T0" fmla="*/ 142 w 426"/>
                  <a:gd name="T1" fmla="*/ 624 h 624"/>
                  <a:gd name="T2" fmla="*/ 0 w 426"/>
                  <a:gd name="T3" fmla="*/ 482 h 624"/>
                  <a:gd name="T4" fmla="*/ 0 w 426"/>
                  <a:gd name="T5" fmla="*/ 142 h 624"/>
                  <a:gd name="T6" fmla="*/ 284 w 426"/>
                  <a:gd name="T7" fmla="*/ 0 h 624"/>
                  <a:gd name="T8" fmla="*/ 426 w 426"/>
                  <a:gd name="T9" fmla="*/ 142 h 624"/>
                  <a:gd name="T10" fmla="*/ 426 w 426"/>
                  <a:gd name="T11" fmla="*/ 482 h 624"/>
                  <a:gd name="T12" fmla="*/ 142 w 426"/>
                  <a:gd name="T1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624">
                    <a:moveTo>
                      <a:pt x="142" y="624"/>
                    </a:moveTo>
                    <a:lnTo>
                      <a:pt x="0" y="482"/>
                    </a:lnTo>
                    <a:lnTo>
                      <a:pt x="0" y="142"/>
                    </a:lnTo>
                    <a:lnTo>
                      <a:pt x="284" y="0"/>
                    </a:lnTo>
                    <a:lnTo>
                      <a:pt x="426" y="142"/>
                    </a:lnTo>
                    <a:lnTo>
                      <a:pt x="426" y="482"/>
                    </a:lnTo>
                    <a:lnTo>
                      <a:pt x="142" y="624"/>
                    </a:lnTo>
                    <a:close/>
                  </a:path>
                </a:pathLst>
              </a:custGeom>
              <a:solidFill>
                <a:srgbClr val="3366FF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668" name="Group 876">
                <a:extLst>
                  <a:ext uri="{FF2B5EF4-FFF2-40B4-BE49-F238E27FC236}">
                    <a16:creationId xmlns:a16="http://schemas.microsoft.com/office/drawing/2014/main" id="{A33105B2-1458-48C4-9FD8-88DA2F26D1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60" y="998"/>
                <a:ext cx="284" cy="369"/>
                <a:chOff x="5076" y="1083"/>
                <a:chExt cx="284" cy="369"/>
              </a:xfrm>
            </p:grpSpPr>
            <p:sp>
              <p:nvSpPr>
                <p:cNvPr id="34669" name="Freeform 877">
                  <a:extLst>
                    <a:ext uri="{FF2B5EF4-FFF2-40B4-BE49-F238E27FC236}">
                      <a16:creationId xmlns:a16="http://schemas.microsoft.com/office/drawing/2014/main" id="{A9535165-43B3-4E36-990A-4B1944C4EC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08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70" name="Freeform 878">
                  <a:extLst>
                    <a:ext uri="{FF2B5EF4-FFF2-40B4-BE49-F238E27FC236}">
                      <a16:creationId xmlns:a16="http://schemas.microsoft.com/office/drawing/2014/main" id="{2D93873F-89F4-4756-ABCD-1705D78144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168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71" name="Freeform 879">
                  <a:extLst>
                    <a:ext uri="{FF2B5EF4-FFF2-40B4-BE49-F238E27FC236}">
                      <a16:creationId xmlns:a16="http://schemas.microsoft.com/office/drawing/2014/main" id="{68E4954E-E263-4E3F-95AE-40EF3DD0C8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253"/>
                  <a:ext cx="284" cy="199"/>
                </a:xfrm>
                <a:custGeom>
                  <a:avLst/>
                  <a:gdLst>
                    <a:gd name="T0" fmla="*/ 0 w 284"/>
                    <a:gd name="T1" fmla="*/ 142 h 199"/>
                    <a:gd name="T2" fmla="*/ 0 w 284"/>
                    <a:gd name="T3" fmla="*/ 199 h 199"/>
                    <a:gd name="T4" fmla="*/ 284 w 284"/>
                    <a:gd name="T5" fmla="*/ 57 h 199"/>
                    <a:gd name="T6" fmla="*/ 284 w 284"/>
                    <a:gd name="T7" fmla="*/ 0 h 199"/>
                    <a:gd name="T8" fmla="*/ 0 w 284"/>
                    <a:gd name="T9" fmla="*/ 14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99">
                      <a:moveTo>
                        <a:pt x="0" y="142"/>
                      </a:moveTo>
                      <a:lnTo>
                        <a:pt x="0" y="199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672" name="Group 880">
              <a:extLst>
                <a:ext uri="{FF2B5EF4-FFF2-40B4-BE49-F238E27FC236}">
                  <a16:creationId xmlns:a16="http://schemas.microsoft.com/office/drawing/2014/main" id="{1CE4ABB3-D415-4775-98FF-9A805C87D8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7" y="1496"/>
              <a:ext cx="312" cy="568"/>
              <a:chOff x="5161" y="1451"/>
              <a:chExt cx="312" cy="568"/>
            </a:xfrm>
          </p:grpSpPr>
          <p:sp>
            <p:nvSpPr>
              <p:cNvPr id="34673" name="Freeform 881">
                <a:extLst>
                  <a:ext uri="{FF2B5EF4-FFF2-40B4-BE49-F238E27FC236}">
                    <a16:creationId xmlns:a16="http://schemas.microsoft.com/office/drawing/2014/main" id="{4A343CF1-88D0-41E5-9117-A247539CE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53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74" name="Freeform 882">
                <a:extLst>
                  <a:ext uri="{FF2B5EF4-FFF2-40B4-BE49-F238E27FC236}">
                    <a16:creationId xmlns:a16="http://schemas.microsoft.com/office/drawing/2014/main" id="{EA53A35C-D34C-4605-8295-784A87C58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1593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75" name="Freeform 883">
                <a:extLst>
                  <a:ext uri="{FF2B5EF4-FFF2-40B4-BE49-F238E27FC236}">
                    <a16:creationId xmlns:a16="http://schemas.microsoft.com/office/drawing/2014/main" id="{E576AAD3-144C-4D3D-A6C1-05F26ACB2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2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76" name="Freeform 884">
                <a:extLst>
                  <a:ext uri="{FF2B5EF4-FFF2-40B4-BE49-F238E27FC236}">
                    <a16:creationId xmlns:a16="http://schemas.microsoft.com/office/drawing/2014/main" id="{B79FAB0E-7F0E-4EFB-8FEF-791AE545E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1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677" name="Group 885">
                <a:extLst>
                  <a:ext uri="{FF2B5EF4-FFF2-40B4-BE49-F238E27FC236}">
                    <a16:creationId xmlns:a16="http://schemas.microsoft.com/office/drawing/2014/main" id="{95F531AE-E638-4DE2-BCDC-B617401750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2" y="1621"/>
                <a:ext cx="171" cy="313"/>
                <a:chOff x="5671" y="1139"/>
                <a:chExt cx="171" cy="313"/>
              </a:xfrm>
            </p:grpSpPr>
            <p:sp>
              <p:nvSpPr>
                <p:cNvPr id="34678" name="Freeform 886">
                  <a:extLst>
                    <a:ext uri="{FF2B5EF4-FFF2-40B4-BE49-F238E27FC236}">
                      <a16:creationId xmlns:a16="http://schemas.microsoft.com/office/drawing/2014/main" id="{6F294A8B-D3B1-4978-A430-8B409FA98A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139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79" name="Freeform 887">
                  <a:extLst>
                    <a:ext uri="{FF2B5EF4-FFF2-40B4-BE49-F238E27FC236}">
                      <a16:creationId xmlns:a16="http://schemas.microsoft.com/office/drawing/2014/main" id="{1D596181-898D-47A7-BFC4-5FD9264368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224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80" name="Freeform 888">
                  <a:extLst>
                    <a:ext uri="{FF2B5EF4-FFF2-40B4-BE49-F238E27FC236}">
                      <a16:creationId xmlns:a16="http://schemas.microsoft.com/office/drawing/2014/main" id="{6A5D036D-FE3A-40A2-9092-E01347108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310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681" name="Group 889">
              <a:extLst>
                <a:ext uri="{FF2B5EF4-FFF2-40B4-BE49-F238E27FC236}">
                  <a16:creationId xmlns:a16="http://schemas.microsoft.com/office/drawing/2014/main" id="{CA4676ED-D10F-43F1-898D-B6428B0156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7" y="2120"/>
              <a:ext cx="312" cy="567"/>
              <a:chOff x="5161" y="828"/>
              <a:chExt cx="312" cy="567"/>
            </a:xfrm>
          </p:grpSpPr>
          <p:sp>
            <p:nvSpPr>
              <p:cNvPr id="34682" name="Freeform 890">
                <a:extLst>
                  <a:ext uri="{FF2B5EF4-FFF2-40B4-BE49-F238E27FC236}">
                    <a16:creationId xmlns:a16="http://schemas.microsoft.com/office/drawing/2014/main" id="{2EE9E361-46CA-47B7-ADD9-31D498F80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913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83" name="Freeform 891">
                <a:extLst>
                  <a:ext uri="{FF2B5EF4-FFF2-40B4-BE49-F238E27FC236}">
                    <a16:creationId xmlns:a16="http://schemas.microsoft.com/office/drawing/2014/main" id="{B162EC83-7025-406D-9E1F-AECAAEA96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969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84" name="Freeform 892">
                <a:extLst>
                  <a:ext uri="{FF2B5EF4-FFF2-40B4-BE49-F238E27FC236}">
                    <a16:creationId xmlns:a16="http://schemas.microsoft.com/office/drawing/2014/main" id="{F329AF8C-10F3-47CA-B59B-BF6F6C08C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85" name="Freeform 893">
                <a:extLst>
                  <a:ext uri="{FF2B5EF4-FFF2-40B4-BE49-F238E27FC236}">
                    <a16:creationId xmlns:a16="http://schemas.microsoft.com/office/drawing/2014/main" id="{F23886A6-D20A-4418-8323-0DB10D00B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686" name="Group 894">
                <a:extLst>
                  <a:ext uri="{FF2B5EF4-FFF2-40B4-BE49-F238E27FC236}">
                    <a16:creationId xmlns:a16="http://schemas.microsoft.com/office/drawing/2014/main" id="{881B9F32-BB44-4008-8F28-1195888EED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26" y="998"/>
                <a:ext cx="132" cy="289"/>
                <a:chOff x="5695" y="516"/>
                <a:chExt cx="132" cy="289"/>
              </a:xfrm>
            </p:grpSpPr>
            <p:sp>
              <p:nvSpPr>
                <p:cNvPr id="34687" name="Freeform 895">
                  <a:extLst>
                    <a:ext uri="{FF2B5EF4-FFF2-40B4-BE49-F238E27FC236}">
                      <a16:creationId xmlns:a16="http://schemas.microsoft.com/office/drawing/2014/main" id="{51932062-4908-4F88-A302-47AFF8CB91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92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88" name="Freeform 896">
                  <a:extLst>
                    <a:ext uri="{FF2B5EF4-FFF2-40B4-BE49-F238E27FC236}">
                      <a16:creationId xmlns:a16="http://schemas.microsoft.com/office/drawing/2014/main" id="{5C2EA9ED-194A-4740-8406-EFF7BDE851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715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89" name="Freeform 897">
                  <a:extLst>
                    <a:ext uri="{FF2B5EF4-FFF2-40B4-BE49-F238E27FC236}">
                      <a16:creationId xmlns:a16="http://schemas.microsoft.com/office/drawing/2014/main" id="{983F0292-43F1-413E-88DA-27523E707C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738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90" name="Freeform 898">
                  <a:extLst>
                    <a:ext uri="{FF2B5EF4-FFF2-40B4-BE49-F238E27FC236}">
                      <a16:creationId xmlns:a16="http://schemas.microsoft.com/office/drawing/2014/main" id="{4EDA3AAE-0E0A-4DD3-AE37-5C48A381C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3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91" name="Freeform 899">
                  <a:extLst>
                    <a:ext uri="{FF2B5EF4-FFF2-40B4-BE49-F238E27FC236}">
                      <a16:creationId xmlns:a16="http://schemas.microsoft.com/office/drawing/2014/main" id="{6A4E91AB-3598-48A1-BD25-DBE1A9951F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656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92" name="Freeform 900">
                  <a:extLst>
                    <a:ext uri="{FF2B5EF4-FFF2-40B4-BE49-F238E27FC236}">
                      <a16:creationId xmlns:a16="http://schemas.microsoft.com/office/drawing/2014/main" id="{10C3DF57-5025-454A-B510-FCE3878B54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80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93" name="Freeform 901">
                  <a:extLst>
                    <a:ext uri="{FF2B5EF4-FFF2-40B4-BE49-F238E27FC236}">
                      <a16:creationId xmlns:a16="http://schemas.microsoft.com/office/drawing/2014/main" id="{C3F0B306-D45F-44B5-A15A-DD3FBD950E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74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94" name="Freeform 902">
                  <a:extLst>
                    <a:ext uri="{FF2B5EF4-FFF2-40B4-BE49-F238E27FC236}">
                      <a16:creationId xmlns:a16="http://schemas.microsoft.com/office/drawing/2014/main" id="{ADEDEE73-0A2C-4F29-BE62-3C94C6FB68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98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95" name="Freeform 903">
                  <a:extLst>
                    <a:ext uri="{FF2B5EF4-FFF2-40B4-BE49-F238E27FC236}">
                      <a16:creationId xmlns:a16="http://schemas.microsoft.com/office/drawing/2014/main" id="{CDE049B2-8EDE-4055-A872-61DCF59F28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21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96" name="Freeform 904">
                  <a:extLst>
                    <a:ext uri="{FF2B5EF4-FFF2-40B4-BE49-F238E27FC236}">
                      <a16:creationId xmlns:a16="http://schemas.microsoft.com/office/drawing/2014/main" id="{6764EFE1-3B0E-4821-AA5D-C5C3350FA6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16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97" name="Freeform 905">
                  <a:extLst>
                    <a:ext uri="{FF2B5EF4-FFF2-40B4-BE49-F238E27FC236}">
                      <a16:creationId xmlns:a16="http://schemas.microsoft.com/office/drawing/2014/main" id="{203F5943-3059-415D-9680-C64B9DBCE2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39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698" name="Freeform 906">
                  <a:extLst>
                    <a:ext uri="{FF2B5EF4-FFF2-40B4-BE49-F238E27FC236}">
                      <a16:creationId xmlns:a16="http://schemas.microsoft.com/office/drawing/2014/main" id="{E3B5F9BB-A371-4F40-9E37-542F6E2B92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56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699" name="Group 907">
              <a:extLst>
                <a:ext uri="{FF2B5EF4-FFF2-40B4-BE49-F238E27FC236}">
                  <a16:creationId xmlns:a16="http://schemas.microsoft.com/office/drawing/2014/main" id="{6E5C9367-1B8A-46E3-816A-EE0B344417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1496"/>
              <a:ext cx="312" cy="568"/>
              <a:chOff x="5161" y="1451"/>
              <a:chExt cx="312" cy="568"/>
            </a:xfrm>
          </p:grpSpPr>
          <p:sp>
            <p:nvSpPr>
              <p:cNvPr id="34700" name="Freeform 908">
                <a:extLst>
                  <a:ext uri="{FF2B5EF4-FFF2-40B4-BE49-F238E27FC236}">
                    <a16:creationId xmlns:a16="http://schemas.microsoft.com/office/drawing/2014/main" id="{073D4418-0755-438B-823A-816DFC20E5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53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01" name="Freeform 909">
                <a:extLst>
                  <a:ext uri="{FF2B5EF4-FFF2-40B4-BE49-F238E27FC236}">
                    <a16:creationId xmlns:a16="http://schemas.microsoft.com/office/drawing/2014/main" id="{20986950-CBF1-4DE3-9832-5783D2C40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1593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02" name="Freeform 910">
                <a:extLst>
                  <a:ext uri="{FF2B5EF4-FFF2-40B4-BE49-F238E27FC236}">
                    <a16:creationId xmlns:a16="http://schemas.microsoft.com/office/drawing/2014/main" id="{9805C7F7-6887-4647-AB2E-A40123674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2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03" name="Freeform 911">
                <a:extLst>
                  <a:ext uri="{FF2B5EF4-FFF2-40B4-BE49-F238E27FC236}">
                    <a16:creationId xmlns:a16="http://schemas.microsoft.com/office/drawing/2014/main" id="{44140264-0C5D-4F9D-9811-F3AC96BBB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1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800000">
                  <a:alpha val="50000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704" name="Group 912">
                <a:extLst>
                  <a:ext uri="{FF2B5EF4-FFF2-40B4-BE49-F238E27FC236}">
                    <a16:creationId xmlns:a16="http://schemas.microsoft.com/office/drawing/2014/main" id="{4DCEEBC5-CC30-4EBB-A90F-6E0F07C8E0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2" y="1621"/>
                <a:ext cx="171" cy="313"/>
                <a:chOff x="5671" y="1139"/>
                <a:chExt cx="171" cy="313"/>
              </a:xfrm>
            </p:grpSpPr>
            <p:sp>
              <p:nvSpPr>
                <p:cNvPr id="34705" name="Freeform 913">
                  <a:extLst>
                    <a:ext uri="{FF2B5EF4-FFF2-40B4-BE49-F238E27FC236}">
                      <a16:creationId xmlns:a16="http://schemas.microsoft.com/office/drawing/2014/main" id="{F0C8EA75-64B1-4D1C-8103-6E285ABB83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139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06" name="Freeform 914">
                  <a:extLst>
                    <a:ext uri="{FF2B5EF4-FFF2-40B4-BE49-F238E27FC236}">
                      <a16:creationId xmlns:a16="http://schemas.microsoft.com/office/drawing/2014/main" id="{90239348-11F3-47B7-BB30-8F7F363461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224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07" name="Freeform 915">
                  <a:extLst>
                    <a:ext uri="{FF2B5EF4-FFF2-40B4-BE49-F238E27FC236}">
                      <a16:creationId xmlns:a16="http://schemas.microsoft.com/office/drawing/2014/main" id="{9C0CDB29-C53E-4DF6-96A9-9F3CCF9D25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310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708" name="Group 916">
              <a:extLst>
                <a:ext uri="{FF2B5EF4-FFF2-40B4-BE49-F238E27FC236}">
                  <a16:creationId xmlns:a16="http://schemas.microsoft.com/office/drawing/2014/main" id="{C7008CA0-BCDB-4136-BF6C-0F31564DE4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2120"/>
              <a:ext cx="312" cy="567"/>
              <a:chOff x="5161" y="828"/>
              <a:chExt cx="312" cy="567"/>
            </a:xfrm>
          </p:grpSpPr>
          <p:sp>
            <p:nvSpPr>
              <p:cNvPr id="34709" name="Freeform 917">
                <a:extLst>
                  <a:ext uri="{FF2B5EF4-FFF2-40B4-BE49-F238E27FC236}">
                    <a16:creationId xmlns:a16="http://schemas.microsoft.com/office/drawing/2014/main" id="{BFAB9183-E08D-4893-AFDB-E4EAC5196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913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10" name="Freeform 918">
                <a:extLst>
                  <a:ext uri="{FF2B5EF4-FFF2-40B4-BE49-F238E27FC236}">
                    <a16:creationId xmlns:a16="http://schemas.microsoft.com/office/drawing/2014/main" id="{EA484920-3BB3-47FC-A523-08FC24C51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969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11" name="Freeform 919">
                <a:extLst>
                  <a:ext uri="{FF2B5EF4-FFF2-40B4-BE49-F238E27FC236}">
                    <a16:creationId xmlns:a16="http://schemas.microsoft.com/office/drawing/2014/main" id="{6EBEFC23-6DCA-4AAC-BF45-44EB4EDAF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12" name="Freeform 920">
                <a:extLst>
                  <a:ext uri="{FF2B5EF4-FFF2-40B4-BE49-F238E27FC236}">
                    <a16:creationId xmlns:a16="http://schemas.microsoft.com/office/drawing/2014/main" id="{17147058-019D-4D86-9DCA-14CF739A5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800000">
                  <a:alpha val="50000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713" name="Group 921">
                <a:extLst>
                  <a:ext uri="{FF2B5EF4-FFF2-40B4-BE49-F238E27FC236}">
                    <a16:creationId xmlns:a16="http://schemas.microsoft.com/office/drawing/2014/main" id="{78D191C2-1384-477E-8FC4-209A5B11D7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26" y="998"/>
                <a:ext cx="132" cy="289"/>
                <a:chOff x="5695" y="516"/>
                <a:chExt cx="132" cy="289"/>
              </a:xfrm>
            </p:grpSpPr>
            <p:sp>
              <p:nvSpPr>
                <p:cNvPr id="34714" name="Freeform 922">
                  <a:extLst>
                    <a:ext uri="{FF2B5EF4-FFF2-40B4-BE49-F238E27FC236}">
                      <a16:creationId xmlns:a16="http://schemas.microsoft.com/office/drawing/2014/main" id="{3BA97870-F40D-42C0-B10C-791907AA83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92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15" name="Freeform 923">
                  <a:extLst>
                    <a:ext uri="{FF2B5EF4-FFF2-40B4-BE49-F238E27FC236}">
                      <a16:creationId xmlns:a16="http://schemas.microsoft.com/office/drawing/2014/main" id="{BBD261A8-41EC-403D-A757-14A89A36B7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715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16" name="Freeform 924">
                  <a:extLst>
                    <a:ext uri="{FF2B5EF4-FFF2-40B4-BE49-F238E27FC236}">
                      <a16:creationId xmlns:a16="http://schemas.microsoft.com/office/drawing/2014/main" id="{0BDF5E4A-F356-4BE2-B237-2D2642FF19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738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17" name="Freeform 925">
                  <a:extLst>
                    <a:ext uri="{FF2B5EF4-FFF2-40B4-BE49-F238E27FC236}">
                      <a16:creationId xmlns:a16="http://schemas.microsoft.com/office/drawing/2014/main" id="{ABB8F244-20A2-4E38-AA8E-EAA2531C87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3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18" name="Freeform 926">
                  <a:extLst>
                    <a:ext uri="{FF2B5EF4-FFF2-40B4-BE49-F238E27FC236}">
                      <a16:creationId xmlns:a16="http://schemas.microsoft.com/office/drawing/2014/main" id="{3341D844-0EF1-4C71-8D2E-A82E1712F1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656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19" name="Freeform 927">
                  <a:extLst>
                    <a:ext uri="{FF2B5EF4-FFF2-40B4-BE49-F238E27FC236}">
                      <a16:creationId xmlns:a16="http://schemas.microsoft.com/office/drawing/2014/main" id="{75A35ADC-64F8-4702-B524-42A4A14EDF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80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20" name="Freeform 928">
                  <a:extLst>
                    <a:ext uri="{FF2B5EF4-FFF2-40B4-BE49-F238E27FC236}">
                      <a16:creationId xmlns:a16="http://schemas.microsoft.com/office/drawing/2014/main" id="{FE091D21-BCBF-4177-8512-73C6CE8208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74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21" name="Freeform 929">
                  <a:extLst>
                    <a:ext uri="{FF2B5EF4-FFF2-40B4-BE49-F238E27FC236}">
                      <a16:creationId xmlns:a16="http://schemas.microsoft.com/office/drawing/2014/main" id="{FB91510C-AAEE-4B8A-97AE-A147AB7D38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98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22" name="Freeform 930">
                  <a:extLst>
                    <a:ext uri="{FF2B5EF4-FFF2-40B4-BE49-F238E27FC236}">
                      <a16:creationId xmlns:a16="http://schemas.microsoft.com/office/drawing/2014/main" id="{6A285D9E-2F0F-4CE5-83A5-92FAB069BB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21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23" name="Freeform 931">
                  <a:extLst>
                    <a:ext uri="{FF2B5EF4-FFF2-40B4-BE49-F238E27FC236}">
                      <a16:creationId xmlns:a16="http://schemas.microsoft.com/office/drawing/2014/main" id="{2CE8E20A-1C19-4888-8657-D8C0D9FFBE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16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24" name="Freeform 932">
                  <a:extLst>
                    <a:ext uri="{FF2B5EF4-FFF2-40B4-BE49-F238E27FC236}">
                      <a16:creationId xmlns:a16="http://schemas.microsoft.com/office/drawing/2014/main" id="{40594D77-242A-4CF5-9F19-F809FB13CB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39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25" name="Freeform 933">
                  <a:extLst>
                    <a:ext uri="{FF2B5EF4-FFF2-40B4-BE49-F238E27FC236}">
                      <a16:creationId xmlns:a16="http://schemas.microsoft.com/office/drawing/2014/main" id="{62E1ADB3-E562-4B21-971C-F632FEF80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56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726" name="Group 934">
              <a:extLst>
                <a:ext uri="{FF2B5EF4-FFF2-40B4-BE49-F238E27FC236}">
                  <a16:creationId xmlns:a16="http://schemas.microsoft.com/office/drawing/2014/main" id="{FB33491F-CE80-4246-9C61-EDD5D79FBE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4" y="1496"/>
              <a:ext cx="312" cy="568"/>
              <a:chOff x="5161" y="1451"/>
              <a:chExt cx="312" cy="568"/>
            </a:xfrm>
          </p:grpSpPr>
          <p:sp>
            <p:nvSpPr>
              <p:cNvPr id="34727" name="Freeform 935">
                <a:extLst>
                  <a:ext uri="{FF2B5EF4-FFF2-40B4-BE49-F238E27FC236}">
                    <a16:creationId xmlns:a16="http://schemas.microsoft.com/office/drawing/2014/main" id="{A072885C-3603-4826-86F9-D75A238D3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53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28" name="Freeform 936">
                <a:extLst>
                  <a:ext uri="{FF2B5EF4-FFF2-40B4-BE49-F238E27FC236}">
                    <a16:creationId xmlns:a16="http://schemas.microsoft.com/office/drawing/2014/main" id="{83F7565C-C27B-4074-BEA3-F23A65C18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1593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29" name="Freeform 937">
                <a:extLst>
                  <a:ext uri="{FF2B5EF4-FFF2-40B4-BE49-F238E27FC236}">
                    <a16:creationId xmlns:a16="http://schemas.microsoft.com/office/drawing/2014/main" id="{26D39B54-8C96-4A33-9F90-7A2AAE79F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2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30" name="Freeform 938">
                <a:extLst>
                  <a:ext uri="{FF2B5EF4-FFF2-40B4-BE49-F238E27FC236}">
                    <a16:creationId xmlns:a16="http://schemas.microsoft.com/office/drawing/2014/main" id="{D3935BF2-BA2A-493C-928E-EB16F6792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1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996633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731" name="Group 939">
                <a:extLst>
                  <a:ext uri="{FF2B5EF4-FFF2-40B4-BE49-F238E27FC236}">
                    <a16:creationId xmlns:a16="http://schemas.microsoft.com/office/drawing/2014/main" id="{839944C4-C372-4305-9C40-B321493281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2" y="1621"/>
                <a:ext cx="171" cy="313"/>
                <a:chOff x="5671" y="1139"/>
                <a:chExt cx="171" cy="313"/>
              </a:xfrm>
            </p:grpSpPr>
            <p:sp>
              <p:nvSpPr>
                <p:cNvPr id="34732" name="Freeform 940">
                  <a:extLst>
                    <a:ext uri="{FF2B5EF4-FFF2-40B4-BE49-F238E27FC236}">
                      <a16:creationId xmlns:a16="http://schemas.microsoft.com/office/drawing/2014/main" id="{C6A780CF-3AA7-404B-8420-B8AD498DEC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139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33" name="Freeform 941">
                  <a:extLst>
                    <a:ext uri="{FF2B5EF4-FFF2-40B4-BE49-F238E27FC236}">
                      <a16:creationId xmlns:a16="http://schemas.microsoft.com/office/drawing/2014/main" id="{BA7B558E-3208-4050-9AAE-747758592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224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34" name="Freeform 942">
                  <a:extLst>
                    <a:ext uri="{FF2B5EF4-FFF2-40B4-BE49-F238E27FC236}">
                      <a16:creationId xmlns:a16="http://schemas.microsoft.com/office/drawing/2014/main" id="{37165D04-F573-43D6-9644-B68ECAFE89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310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735" name="Group 943">
              <a:extLst>
                <a:ext uri="{FF2B5EF4-FFF2-40B4-BE49-F238E27FC236}">
                  <a16:creationId xmlns:a16="http://schemas.microsoft.com/office/drawing/2014/main" id="{28917854-1876-4149-B0CE-C3F88C8C54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4" y="2120"/>
              <a:ext cx="312" cy="567"/>
              <a:chOff x="5161" y="828"/>
              <a:chExt cx="312" cy="567"/>
            </a:xfrm>
          </p:grpSpPr>
          <p:sp>
            <p:nvSpPr>
              <p:cNvPr id="34736" name="Freeform 944">
                <a:extLst>
                  <a:ext uri="{FF2B5EF4-FFF2-40B4-BE49-F238E27FC236}">
                    <a16:creationId xmlns:a16="http://schemas.microsoft.com/office/drawing/2014/main" id="{30042D34-4B96-45FD-8BB6-961F48EA7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913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37" name="Freeform 945">
                <a:extLst>
                  <a:ext uri="{FF2B5EF4-FFF2-40B4-BE49-F238E27FC236}">
                    <a16:creationId xmlns:a16="http://schemas.microsoft.com/office/drawing/2014/main" id="{8615D01F-EFE3-44A1-8297-DB570E38E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969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38" name="Freeform 946">
                <a:extLst>
                  <a:ext uri="{FF2B5EF4-FFF2-40B4-BE49-F238E27FC236}">
                    <a16:creationId xmlns:a16="http://schemas.microsoft.com/office/drawing/2014/main" id="{457AD7A9-0CCA-4847-84B0-29BC3215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39" name="Freeform 947">
                <a:extLst>
                  <a:ext uri="{FF2B5EF4-FFF2-40B4-BE49-F238E27FC236}">
                    <a16:creationId xmlns:a16="http://schemas.microsoft.com/office/drawing/2014/main" id="{F0FF32C6-0556-45C2-A3BF-824FC474B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996633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740" name="Group 948">
                <a:extLst>
                  <a:ext uri="{FF2B5EF4-FFF2-40B4-BE49-F238E27FC236}">
                    <a16:creationId xmlns:a16="http://schemas.microsoft.com/office/drawing/2014/main" id="{019B4E6B-FE1F-4F5F-ACF3-7386A84AFA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26" y="998"/>
                <a:ext cx="132" cy="289"/>
                <a:chOff x="5695" y="516"/>
                <a:chExt cx="132" cy="289"/>
              </a:xfrm>
            </p:grpSpPr>
            <p:sp>
              <p:nvSpPr>
                <p:cNvPr id="34741" name="Freeform 949">
                  <a:extLst>
                    <a:ext uri="{FF2B5EF4-FFF2-40B4-BE49-F238E27FC236}">
                      <a16:creationId xmlns:a16="http://schemas.microsoft.com/office/drawing/2014/main" id="{F73EE71C-EA35-4250-A7F4-440EBE7FEA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92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42" name="Freeform 950">
                  <a:extLst>
                    <a:ext uri="{FF2B5EF4-FFF2-40B4-BE49-F238E27FC236}">
                      <a16:creationId xmlns:a16="http://schemas.microsoft.com/office/drawing/2014/main" id="{3D7BACC5-FE65-4A1B-9A22-EE1F87BCE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715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43" name="Freeform 951">
                  <a:extLst>
                    <a:ext uri="{FF2B5EF4-FFF2-40B4-BE49-F238E27FC236}">
                      <a16:creationId xmlns:a16="http://schemas.microsoft.com/office/drawing/2014/main" id="{9EA5C0E7-5451-46ED-803E-B661EAF9FE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738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44" name="Freeform 952">
                  <a:extLst>
                    <a:ext uri="{FF2B5EF4-FFF2-40B4-BE49-F238E27FC236}">
                      <a16:creationId xmlns:a16="http://schemas.microsoft.com/office/drawing/2014/main" id="{255F49A7-0087-4F47-9D49-4370F45D8F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3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45" name="Freeform 953">
                  <a:extLst>
                    <a:ext uri="{FF2B5EF4-FFF2-40B4-BE49-F238E27FC236}">
                      <a16:creationId xmlns:a16="http://schemas.microsoft.com/office/drawing/2014/main" id="{FBB0319C-4699-4158-B06B-5B594457D4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656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46" name="Freeform 954">
                  <a:extLst>
                    <a:ext uri="{FF2B5EF4-FFF2-40B4-BE49-F238E27FC236}">
                      <a16:creationId xmlns:a16="http://schemas.microsoft.com/office/drawing/2014/main" id="{96C43678-0B4F-4300-A489-0206D439F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80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47" name="Freeform 955">
                  <a:extLst>
                    <a:ext uri="{FF2B5EF4-FFF2-40B4-BE49-F238E27FC236}">
                      <a16:creationId xmlns:a16="http://schemas.microsoft.com/office/drawing/2014/main" id="{6B893828-3718-418C-84BC-4A3F0BD84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74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48" name="Freeform 956">
                  <a:extLst>
                    <a:ext uri="{FF2B5EF4-FFF2-40B4-BE49-F238E27FC236}">
                      <a16:creationId xmlns:a16="http://schemas.microsoft.com/office/drawing/2014/main" id="{3A8CBD79-5F00-497E-86A9-8A4F6EC9C1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98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49" name="Freeform 957">
                  <a:extLst>
                    <a:ext uri="{FF2B5EF4-FFF2-40B4-BE49-F238E27FC236}">
                      <a16:creationId xmlns:a16="http://schemas.microsoft.com/office/drawing/2014/main" id="{DD8014CA-BBE0-4F29-B7DE-C376347F37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21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50" name="Freeform 958">
                  <a:extLst>
                    <a:ext uri="{FF2B5EF4-FFF2-40B4-BE49-F238E27FC236}">
                      <a16:creationId xmlns:a16="http://schemas.microsoft.com/office/drawing/2014/main" id="{439FA11E-83BC-41EC-B509-D5789E886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16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51" name="Freeform 959">
                  <a:extLst>
                    <a:ext uri="{FF2B5EF4-FFF2-40B4-BE49-F238E27FC236}">
                      <a16:creationId xmlns:a16="http://schemas.microsoft.com/office/drawing/2014/main" id="{A82F9A90-674C-4E85-A8BA-353BBF2016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39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52" name="Freeform 960">
                  <a:extLst>
                    <a:ext uri="{FF2B5EF4-FFF2-40B4-BE49-F238E27FC236}">
                      <a16:creationId xmlns:a16="http://schemas.microsoft.com/office/drawing/2014/main" id="{5775DD89-E5CC-4CD0-9DB5-33DD4EC0D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56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753" name="Group 961">
              <a:extLst>
                <a:ext uri="{FF2B5EF4-FFF2-40B4-BE49-F238E27FC236}">
                  <a16:creationId xmlns:a16="http://schemas.microsoft.com/office/drawing/2014/main" id="{6FFDE42E-CB7E-4381-A336-52CC07CBA2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1496"/>
              <a:ext cx="312" cy="568"/>
              <a:chOff x="5161" y="1451"/>
              <a:chExt cx="312" cy="568"/>
            </a:xfrm>
          </p:grpSpPr>
          <p:sp>
            <p:nvSpPr>
              <p:cNvPr id="34754" name="Freeform 962">
                <a:extLst>
                  <a:ext uri="{FF2B5EF4-FFF2-40B4-BE49-F238E27FC236}">
                    <a16:creationId xmlns:a16="http://schemas.microsoft.com/office/drawing/2014/main" id="{81233E8D-0C94-47A7-A63D-D3820B5E8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53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55" name="Freeform 963">
                <a:extLst>
                  <a:ext uri="{FF2B5EF4-FFF2-40B4-BE49-F238E27FC236}">
                    <a16:creationId xmlns:a16="http://schemas.microsoft.com/office/drawing/2014/main" id="{98462487-5547-4035-9F7D-5BCE2A2C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1593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56" name="Freeform 964">
                <a:extLst>
                  <a:ext uri="{FF2B5EF4-FFF2-40B4-BE49-F238E27FC236}">
                    <a16:creationId xmlns:a16="http://schemas.microsoft.com/office/drawing/2014/main" id="{D8EAF229-5EC0-4684-B7F2-A24F4F3BF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2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57" name="Freeform 965">
                <a:extLst>
                  <a:ext uri="{FF2B5EF4-FFF2-40B4-BE49-F238E27FC236}">
                    <a16:creationId xmlns:a16="http://schemas.microsoft.com/office/drawing/2014/main" id="{9F799CC7-FA49-4953-A64C-F55D11F81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1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3366FF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758" name="Group 966">
                <a:extLst>
                  <a:ext uri="{FF2B5EF4-FFF2-40B4-BE49-F238E27FC236}">
                    <a16:creationId xmlns:a16="http://schemas.microsoft.com/office/drawing/2014/main" id="{84F1C7A8-2F3D-4ED6-BE87-A556C6FFD9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2" y="1621"/>
                <a:ext cx="171" cy="313"/>
                <a:chOff x="5671" y="1139"/>
                <a:chExt cx="171" cy="313"/>
              </a:xfrm>
            </p:grpSpPr>
            <p:sp>
              <p:nvSpPr>
                <p:cNvPr id="34759" name="Freeform 967">
                  <a:extLst>
                    <a:ext uri="{FF2B5EF4-FFF2-40B4-BE49-F238E27FC236}">
                      <a16:creationId xmlns:a16="http://schemas.microsoft.com/office/drawing/2014/main" id="{41F75DF6-6B7E-4C6D-A442-337ADE9E95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139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60" name="Freeform 968">
                  <a:extLst>
                    <a:ext uri="{FF2B5EF4-FFF2-40B4-BE49-F238E27FC236}">
                      <a16:creationId xmlns:a16="http://schemas.microsoft.com/office/drawing/2014/main" id="{F94E10A0-B273-48C0-9423-9D9A7CE9C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224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61" name="Freeform 969">
                  <a:extLst>
                    <a:ext uri="{FF2B5EF4-FFF2-40B4-BE49-F238E27FC236}">
                      <a16:creationId xmlns:a16="http://schemas.microsoft.com/office/drawing/2014/main" id="{C5AD87C2-014F-4F18-A944-D6C7F450D3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310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762" name="Group 970">
              <a:extLst>
                <a:ext uri="{FF2B5EF4-FFF2-40B4-BE49-F238E27FC236}">
                  <a16:creationId xmlns:a16="http://schemas.microsoft.com/office/drawing/2014/main" id="{F40656B2-9FE8-432C-B0CF-85663637B0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2120"/>
              <a:ext cx="312" cy="567"/>
              <a:chOff x="5161" y="828"/>
              <a:chExt cx="312" cy="567"/>
            </a:xfrm>
          </p:grpSpPr>
          <p:sp>
            <p:nvSpPr>
              <p:cNvPr id="34763" name="Freeform 971">
                <a:extLst>
                  <a:ext uri="{FF2B5EF4-FFF2-40B4-BE49-F238E27FC236}">
                    <a16:creationId xmlns:a16="http://schemas.microsoft.com/office/drawing/2014/main" id="{D7CF1110-E329-443B-AB20-F5E2D8687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913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64" name="Freeform 972">
                <a:extLst>
                  <a:ext uri="{FF2B5EF4-FFF2-40B4-BE49-F238E27FC236}">
                    <a16:creationId xmlns:a16="http://schemas.microsoft.com/office/drawing/2014/main" id="{58F1C49A-E164-4BCB-993C-E4AD66C24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969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65" name="Freeform 973">
                <a:extLst>
                  <a:ext uri="{FF2B5EF4-FFF2-40B4-BE49-F238E27FC236}">
                    <a16:creationId xmlns:a16="http://schemas.microsoft.com/office/drawing/2014/main" id="{827E34F0-7A5B-433D-9601-775A7B61F7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66" name="Freeform 974">
                <a:extLst>
                  <a:ext uri="{FF2B5EF4-FFF2-40B4-BE49-F238E27FC236}">
                    <a16:creationId xmlns:a16="http://schemas.microsoft.com/office/drawing/2014/main" id="{2E4D3F38-AE1C-417C-9A6C-74026199E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3366FF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767" name="Group 975">
                <a:extLst>
                  <a:ext uri="{FF2B5EF4-FFF2-40B4-BE49-F238E27FC236}">
                    <a16:creationId xmlns:a16="http://schemas.microsoft.com/office/drawing/2014/main" id="{F4E552B1-E181-4AC8-8D3F-9BD9B1EA52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26" y="998"/>
                <a:ext cx="132" cy="289"/>
                <a:chOff x="5695" y="516"/>
                <a:chExt cx="132" cy="289"/>
              </a:xfrm>
            </p:grpSpPr>
            <p:sp>
              <p:nvSpPr>
                <p:cNvPr id="34768" name="Freeform 976">
                  <a:extLst>
                    <a:ext uri="{FF2B5EF4-FFF2-40B4-BE49-F238E27FC236}">
                      <a16:creationId xmlns:a16="http://schemas.microsoft.com/office/drawing/2014/main" id="{5BDEC12A-B43C-4120-92B5-715BD4A1BA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92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69" name="Freeform 977">
                  <a:extLst>
                    <a:ext uri="{FF2B5EF4-FFF2-40B4-BE49-F238E27FC236}">
                      <a16:creationId xmlns:a16="http://schemas.microsoft.com/office/drawing/2014/main" id="{ACF13E1A-115F-454C-A65B-357B6E3A63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715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0" name="Freeform 978">
                  <a:extLst>
                    <a:ext uri="{FF2B5EF4-FFF2-40B4-BE49-F238E27FC236}">
                      <a16:creationId xmlns:a16="http://schemas.microsoft.com/office/drawing/2014/main" id="{42703EA5-304B-4216-B30D-3A1337233A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738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1" name="Freeform 979">
                  <a:extLst>
                    <a:ext uri="{FF2B5EF4-FFF2-40B4-BE49-F238E27FC236}">
                      <a16:creationId xmlns:a16="http://schemas.microsoft.com/office/drawing/2014/main" id="{A0A0AC0A-BDA1-440B-BF5D-960AD13C6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3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2" name="Freeform 980">
                  <a:extLst>
                    <a:ext uri="{FF2B5EF4-FFF2-40B4-BE49-F238E27FC236}">
                      <a16:creationId xmlns:a16="http://schemas.microsoft.com/office/drawing/2014/main" id="{C326C659-191C-40B8-B9DA-6A40345D7E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656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3" name="Freeform 981">
                  <a:extLst>
                    <a:ext uri="{FF2B5EF4-FFF2-40B4-BE49-F238E27FC236}">
                      <a16:creationId xmlns:a16="http://schemas.microsoft.com/office/drawing/2014/main" id="{E920FF43-AD96-4081-81C0-8587DDD081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80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4" name="Freeform 982">
                  <a:extLst>
                    <a:ext uri="{FF2B5EF4-FFF2-40B4-BE49-F238E27FC236}">
                      <a16:creationId xmlns:a16="http://schemas.microsoft.com/office/drawing/2014/main" id="{EFB14AA1-2A67-4336-BE72-3CB28BE0F0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74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5" name="Freeform 983">
                  <a:extLst>
                    <a:ext uri="{FF2B5EF4-FFF2-40B4-BE49-F238E27FC236}">
                      <a16:creationId xmlns:a16="http://schemas.microsoft.com/office/drawing/2014/main" id="{C46C5B15-4935-4102-A115-A248DBD737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98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6" name="Freeform 984">
                  <a:extLst>
                    <a:ext uri="{FF2B5EF4-FFF2-40B4-BE49-F238E27FC236}">
                      <a16:creationId xmlns:a16="http://schemas.microsoft.com/office/drawing/2014/main" id="{1A6A3E28-9149-4EFE-8789-0BAF88515C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21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7" name="Freeform 985">
                  <a:extLst>
                    <a:ext uri="{FF2B5EF4-FFF2-40B4-BE49-F238E27FC236}">
                      <a16:creationId xmlns:a16="http://schemas.microsoft.com/office/drawing/2014/main" id="{0BF88031-325E-4D88-89B0-C6F29B852F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16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8" name="Freeform 986">
                  <a:extLst>
                    <a:ext uri="{FF2B5EF4-FFF2-40B4-BE49-F238E27FC236}">
                      <a16:creationId xmlns:a16="http://schemas.microsoft.com/office/drawing/2014/main" id="{30701CF6-0EEF-4CA8-AA14-E4F724F705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39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79" name="Freeform 987">
                  <a:extLst>
                    <a:ext uri="{FF2B5EF4-FFF2-40B4-BE49-F238E27FC236}">
                      <a16:creationId xmlns:a16="http://schemas.microsoft.com/office/drawing/2014/main" id="{2CD482B5-7C1D-46F8-92D5-CDE0FC2DE3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56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780" name="Group 988">
              <a:extLst>
                <a:ext uri="{FF2B5EF4-FFF2-40B4-BE49-F238E27FC236}">
                  <a16:creationId xmlns:a16="http://schemas.microsoft.com/office/drawing/2014/main" id="{328BD0D2-69CC-4557-8837-F29126935B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1" y="1496"/>
              <a:ext cx="312" cy="568"/>
              <a:chOff x="5161" y="1451"/>
              <a:chExt cx="312" cy="568"/>
            </a:xfrm>
          </p:grpSpPr>
          <p:sp>
            <p:nvSpPr>
              <p:cNvPr id="34781" name="Freeform 989">
                <a:extLst>
                  <a:ext uri="{FF2B5EF4-FFF2-40B4-BE49-F238E27FC236}">
                    <a16:creationId xmlns:a16="http://schemas.microsoft.com/office/drawing/2014/main" id="{2B23D38A-5952-4A1D-AEC3-DC136D3D4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537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82" name="Freeform 990">
                <a:extLst>
                  <a:ext uri="{FF2B5EF4-FFF2-40B4-BE49-F238E27FC236}">
                    <a16:creationId xmlns:a16="http://schemas.microsoft.com/office/drawing/2014/main" id="{32B69358-82ED-4CA8-9642-FA4B488E8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1593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83" name="Freeform 991">
                <a:extLst>
                  <a:ext uri="{FF2B5EF4-FFF2-40B4-BE49-F238E27FC236}">
                    <a16:creationId xmlns:a16="http://schemas.microsoft.com/office/drawing/2014/main" id="{2E79A137-49AD-4F97-B44B-AE6CB96CF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2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84" name="Freeform 992">
                <a:extLst>
                  <a:ext uri="{FF2B5EF4-FFF2-40B4-BE49-F238E27FC236}">
                    <a16:creationId xmlns:a16="http://schemas.microsoft.com/office/drawing/2014/main" id="{11182256-A090-4A44-9235-76181BAC9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451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339966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785" name="Group 993">
                <a:extLst>
                  <a:ext uri="{FF2B5EF4-FFF2-40B4-BE49-F238E27FC236}">
                    <a16:creationId xmlns:a16="http://schemas.microsoft.com/office/drawing/2014/main" id="{5BB5858B-EA1D-4BAE-B643-F2266BA84B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2" y="1621"/>
                <a:ext cx="171" cy="313"/>
                <a:chOff x="5671" y="1139"/>
                <a:chExt cx="171" cy="313"/>
              </a:xfrm>
            </p:grpSpPr>
            <p:sp>
              <p:nvSpPr>
                <p:cNvPr id="34786" name="Freeform 994">
                  <a:extLst>
                    <a:ext uri="{FF2B5EF4-FFF2-40B4-BE49-F238E27FC236}">
                      <a16:creationId xmlns:a16="http://schemas.microsoft.com/office/drawing/2014/main" id="{A60BE64C-874A-4159-8C60-EA4211909E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139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87" name="Freeform 995">
                  <a:extLst>
                    <a:ext uri="{FF2B5EF4-FFF2-40B4-BE49-F238E27FC236}">
                      <a16:creationId xmlns:a16="http://schemas.microsoft.com/office/drawing/2014/main" id="{9D02C362-1E95-497C-97AE-2D53889B3B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224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88" name="Freeform 996">
                  <a:extLst>
                    <a:ext uri="{FF2B5EF4-FFF2-40B4-BE49-F238E27FC236}">
                      <a16:creationId xmlns:a16="http://schemas.microsoft.com/office/drawing/2014/main" id="{286E894A-68D0-4F44-AB4D-D9EBD2B14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1" y="1310"/>
                  <a:ext cx="171" cy="142"/>
                </a:xfrm>
                <a:custGeom>
                  <a:avLst/>
                  <a:gdLst>
                    <a:gd name="T0" fmla="*/ 0 w 171"/>
                    <a:gd name="T1" fmla="*/ 85 h 142"/>
                    <a:gd name="T2" fmla="*/ 171 w 171"/>
                    <a:gd name="T3" fmla="*/ 0 h 142"/>
                    <a:gd name="T4" fmla="*/ 171 w 171"/>
                    <a:gd name="T5" fmla="*/ 57 h 142"/>
                    <a:gd name="T6" fmla="*/ 0 w 171"/>
                    <a:gd name="T7" fmla="*/ 142 h 142"/>
                    <a:gd name="T8" fmla="*/ 0 w 171"/>
                    <a:gd name="T9" fmla="*/ 8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42">
                      <a:moveTo>
                        <a:pt x="0" y="85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789" name="Group 997">
              <a:extLst>
                <a:ext uri="{FF2B5EF4-FFF2-40B4-BE49-F238E27FC236}">
                  <a16:creationId xmlns:a16="http://schemas.microsoft.com/office/drawing/2014/main" id="{445523D6-7A9B-4116-8720-E65E65BC35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1" y="2120"/>
              <a:ext cx="312" cy="567"/>
              <a:chOff x="5161" y="828"/>
              <a:chExt cx="312" cy="567"/>
            </a:xfrm>
          </p:grpSpPr>
          <p:sp>
            <p:nvSpPr>
              <p:cNvPr id="34790" name="Freeform 998">
                <a:extLst>
                  <a:ext uri="{FF2B5EF4-FFF2-40B4-BE49-F238E27FC236}">
                    <a16:creationId xmlns:a16="http://schemas.microsoft.com/office/drawing/2014/main" id="{F1340FAE-52A1-4013-B1A7-222CD8BF9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913"/>
                <a:ext cx="142" cy="482"/>
              </a:xfrm>
              <a:custGeom>
                <a:avLst/>
                <a:gdLst>
                  <a:gd name="T0" fmla="*/ 142 w 142"/>
                  <a:gd name="T1" fmla="*/ 482 h 482"/>
                  <a:gd name="T2" fmla="*/ 142 w 142"/>
                  <a:gd name="T3" fmla="*/ 142 h 482"/>
                  <a:gd name="T4" fmla="*/ 0 w 142"/>
                  <a:gd name="T5" fmla="*/ 0 h 482"/>
                  <a:gd name="T6" fmla="*/ 0 w 142"/>
                  <a:gd name="T7" fmla="*/ 341 h 482"/>
                  <a:gd name="T8" fmla="*/ 142 w 142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482">
                    <a:moveTo>
                      <a:pt x="142" y="482"/>
                    </a:moveTo>
                    <a:lnTo>
                      <a:pt x="142" y="142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91" name="Freeform 999">
                <a:extLst>
                  <a:ext uri="{FF2B5EF4-FFF2-40B4-BE49-F238E27FC236}">
                    <a16:creationId xmlns:a16="http://schemas.microsoft.com/office/drawing/2014/main" id="{277F18ED-254F-4FF7-98C3-4BB4D8617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969"/>
                <a:ext cx="170" cy="426"/>
              </a:xfrm>
              <a:custGeom>
                <a:avLst/>
                <a:gdLst>
                  <a:gd name="T0" fmla="*/ 0 w 170"/>
                  <a:gd name="T1" fmla="*/ 426 h 426"/>
                  <a:gd name="T2" fmla="*/ 170 w 170"/>
                  <a:gd name="T3" fmla="*/ 341 h 426"/>
                  <a:gd name="T4" fmla="*/ 170 w 170"/>
                  <a:gd name="T5" fmla="*/ 0 h 426"/>
                  <a:gd name="T6" fmla="*/ 0 w 170"/>
                  <a:gd name="T7" fmla="*/ 85 h 426"/>
                  <a:gd name="T8" fmla="*/ 0 w 170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6">
                    <a:moveTo>
                      <a:pt x="0" y="426"/>
                    </a:moveTo>
                    <a:lnTo>
                      <a:pt x="170" y="341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92" name="Freeform 1000">
                <a:extLst>
                  <a:ext uri="{FF2B5EF4-FFF2-40B4-BE49-F238E27FC236}">
                    <a16:creationId xmlns:a16="http://schemas.microsoft.com/office/drawing/2014/main" id="{175B31D5-9F24-4505-BD07-89FD4E1AC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226"/>
              </a:xfrm>
              <a:custGeom>
                <a:avLst/>
                <a:gdLst>
                  <a:gd name="T0" fmla="*/ 312 w 312"/>
                  <a:gd name="T1" fmla="*/ 141 h 226"/>
                  <a:gd name="T2" fmla="*/ 170 w 312"/>
                  <a:gd name="T3" fmla="*/ 0 h 226"/>
                  <a:gd name="T4" fmla="*/ 0 w 312"/>
                  <a:gd name="T5" fmla="*/ 85 h 226"/>
                  <a:gd name="T6" fmla="*/ 142 w 312"/>
                  <a:gd name="T7" fmla="*/ 226 h 226"/>
                  <a:gd name="T8" fmla="*/ 312 w 312"/>
                  <a:gd name="T9" fmla="*/ 14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226">
                    <a:moveTo>
                      <a:pt x="312" y="141"/>
                    </a:moveTo>
                    <a:lnTo>
                      <a:pt x="170" y="0"/>
                    </a:lnTo>
                    <a:lnTo>
                      <a:pt x="0" y="85"/>
                    </a:lnTo>
                    <a:lnTo>
                      <a:pt x="142" y="226"/>
                    </a:lnTo>
                    <a:lnTo>
                      <a:pt x="312" y="141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93" name="Freeform 1001">
                <a:extLst>
                  <a:ext uri="{FF2B5EF4-FFF2-40B4-BE49-F238E27FC236}">
                    <a16:creationId xmlns:a16="http://schemas.microsoft.com/office/drawing/2014/main" id="{89B59081-D36A-45E2-8FAC-6869C30A6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28"/>
                <a:ext cx="312" cy="567"/>
              </a:xfrm>
              <a:custGeom>
                <a:avLst/>
                <a:gdLst>
                  <a:gd name="T0" fmla="*/ 0 w 312"/>
                  <a:gd name="T1" fmla="*/ 426 h 567"/>
                  <a:gd name="T2" fmla="*/ 141 w 312"/>
                  <a:gd name="T3" fmla="*/ 567 h 567"/>
                  <a:gd name="T4" fmla="*/ 312 w 312"/>
                  <a:gd name="T5" fmla="*/ 482 h 567"/>
                  <a:gd name="T6" fmla="*/ 312 w 312"/>
                  <a:gd name="T7" fmla="*/ 142 h 567"/>
                  <a:gd name="T8" fmla="*/ 170 w 312"/>
                  <a:gd name="T9" fmla="*/ 0 h 567"/>
                  <a:gd name="T10" fmla="*/ 0 w 312"/>
                  <a:gd name="T11" fmla="*/ 85 h 567"/>
                  <a:gd name="T12" fmla="*/ 0 w 312"/>
                  <a:gd name="T13" fmla="*/ 4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567">
                    <a:moveTo>
                      <a:pt x="0" y="426"/>
                    </a:moveTo>
                    <a:lnTo>
                      <a:pt x="141" y="567"/>
                    </a:lnTo>
                    <a:lnTo>
                      <a:pt x="312" y="482"/>
                    </a:lnTo>
                    <a:lnTo>
                      <a:pt x="312" y="142"/>
                    </a:lnTo>
                    <a:lnTo>
                      <a:pt x="170" y="0"/>
                    </a:lnTo>
                    <a:lnTo>
                      <a:pt x="0" y="85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rgbClr val="339966">
                  <a:alpha val="60001"/>
                </a:srgbClr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4794" name="Group 1002">
                <a:extLst>
                  <a:ext uri="{FF2B5EF4-FFF2-40B4-BE49-F238E27FC236}">
                    <a16:creationId xmlns:a16="http://schemas.microsoft.com/office/drawing/2014/main" id="{66B28831-0385-4C60-8EE8-C8FBD1C371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26" y="998"/>
                <a:ext cx="132" cy="289"/>
                <a:chOff x="5695" y="516"/>
                <a:chExt cx="132" cy="289"/>
              </a:xfrm>
            </p:grpSpPr>
            <p:sp>
              <p:nvSpPr>
                <p:cNvPr id="34795" name="Freeform 1003">
                  <a:extLst>
                    <a:ext uri="{FF2B5EF4-FFF2-40B4-BE49-F238E27FC236}">
                      <a16:creationId xmlns:a16="http://schemas.microsoft.com/office/drawing/2014/main" id="{6CDACBC1-EAF2-48DA-BCC5-365D512690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92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96" name="Freeform 1004">
                  <a:extLst>
                    <a:ext uri="{FF2B5EF4-FFF2-40B4-BE49-F238E27FC236}">
                      <a16:creationId xmlns:a16="http://schemas.microsoft.com/office/drawing/2014/main" id="{8AC879BC-3957-45C6-B015-895A05137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715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97" name="Freeform 1005">
                  <a:extLst>
                    <a:ext uri="{FF2B5EF4-FFF2-40B4-BE49-F238E27FC236}">
                      <a16:creationId xmlns:a16="http://schemas.microsoft.com/office/drawing/2014/main" id="{E932A283-8D6D-4B01-AEEC-2AB97EA631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738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98" name="Freeform 1006">
                  <a:extLst>
                    <a:ext uri="{FF2B5EF4-FFF2-40B4-BE49-F238E27FC236}">
                      <a16:creationId xmlns:a16="http://schemas.microsoft.com/office/drawing/2014/main" id="{0ABEA76D-FF8D-476D-B40A-FD5FA63EE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63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799" name="Freeform 1007">
                  <a:extLst>
                    <a:ext uri="{FF2B5EF4-FFF2-40B4-BE49-F238E27FC236}">
                      <a16:creationId xmlns:a16="http://schemas.microsoft.com/office/drawing/2014/main" id="{D4103CC7-CEB8-44D5-B57A-B4726E789B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656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800" name="Freeform 1008">
                  <a:extLst>
                    <a:ext uri="{FF2B5EF4-FFF2-40B4-BE49-F238E27FC236}">
                      <a16:creationId xmlns:a16="http://schemas.microsoft.com/office/drawing/2014/main" id="{D50D399B-FABC-449D-8B4E-3603ECE648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80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801" name="Freeform 1009">
                  <a:extLst>
                    <a:ext uri="{FF2B5EF4-FFF2-40B4-BE49-F238E27FC236}">
                      <a16:creationId xmlns:a16="http://schemas.microsoft.com/office/drawing/2014/main" id="{6AB9FFD8-84F1-44A0-A68B-995BBD4F6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74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802" name="Freeform 1010">
                  <a:extLst>
                    <a:ext uri="{FF2B5EF4-FFF2-40B4-BE49-F238E27FC236}">
                      <a16:creationId xmlns:a16="http://schemas.microsoft.com/office/drawing/2014/main" id="{011B1A22-77E9-494F-B4D2-405F3D30E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98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803" name="Freeform 1011">
                  <a:extLst>
                    <a:ext uri="{FF2B5EF4-FFF2-40B4-BE49-F238E27FC236}">
                      <a16:creationId xmlns:a16="http://schemas.microsoft.com/office/drawing/2014/main" id="{C2395CF0-5925-4266-AEB6-042DBEFDD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621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804" name="Freeform 1012">
                  <a:extLst>
                    <a:ext uri="{FF2B5EF4-FFF2-40B4-BE49-F238E27FC236}">
                      <a16:creationId xmlns:a16="http://schemas.microsoft.com/office/drawing/2014/main" id="{513F708D-7462-41C0-8A46-392DFCCE8B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" y="516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805" name="Freeform 1013">
                  <a:extLst>
                    <a:ext uri="{FF2B5EF4-FFF2-40B4-BE49-F238E27FC236}">
                      <a16:creationId xmlns:a16="http://schemas.microsoft.com/office/drawing/2014/main" id="{16995F91-E221-4CB9-82DB-A75180AC9A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" y="539"/>
                  <a:ext cx="39" cy="67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806" name="Freeform 1014">
                  <a:extLst>
                    <a:ext uri="{FF2B5EF4-FFF2-40B4-BE49-F238E27FC236}">
                      <a16:creationId xmlns:a16="http://schemas.microsoft.com/office/drawing/2014/main" id="{097D3F56-B7C1-459A-AED2-1688F6AA5E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5" y="563"/>
                  <a:ext cx="39" cy="66"/>
                </a:xfrm>
                <a:custGeom>
                  <a:avLst/>
                  <a:gdLst>
                    <a:gd name="T0" fmla="*/ 0 w 284"/>
                    <a:gd name="T1" fmla="*/ 482 h 482"/>
                    <a:gd name="T2" fmla="*/ 0 w 284"/>
                    <a:gd name="T3" fmla="*/ 141 h 482"/>
                    <a:gd name="T4" fmla="*/ 284 w 284"/>
                    <a:gd name="T5" fmla="*/ 0 h 482"/>
                    <a:gd name="T6" fmla="*/ 284 w 284"/>
                    <a:gd name="T7" fmla="*/ 340 h 482"/>
                    <a:gd name="T8" fmla="*/ 0 w 284"/>
                    <a:gd name="T9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482">
                      <a:moveTo>
                        <a:pt x="0" y="482"/>
                      </a:moveTo>
                      <a:lnTo>
                        <a:pt x="0" y="141"/>
                      </a:lnTo>
                      <a:lnTo>
                        <a:pt x="284" y="0"/>
                      </a:lnTo>
                      <a:lnTo>
                        <a:pt x="284" y="340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807" name="Group 1015">
              <a:extLst>
                <a:ext uri="{FF2B5EF4-FFF2-40B4-BE49-F238E27FC236}">
                  <a16:creationId xmlns:a16="http://schemas.microsoft.com/office/drawing/2014/main" id="{B03F2171-2EE6-4C24-A779-8059AA2018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2977"/>
              <a:ext cx="426" cy="539"/>
              <a:chOff x="3233" y="1593"/>
              <a:chExt cx="426" cy="539"/>
            </a:xfrm>
          </p:grpSpPr>
          <p:sp>
            <p:nvSpPr>
              <p:cNvPr id="34808" name="Freeform 1016">
                <a:extLst>
                  <a:ext uri="{FF2B5EF4-FFF2-40B4-BE49-F238E27FC236}">
                    <a16:creationId xmlns:a16="http://schemas.microsoft.com/office/drawing/2014/main" id="{E4015FDB-D999-4D65-B6D4-E4C5A5E5F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1791"/>
                <a:ext cx="142" cy="341"/>
              </a:xfrm>
              <a:custGeom>
                <a:avLst/>
                <a:gdLst>
                  <a:gd name="T0" fmla="*/ 0 w 142"/>
                  <a:gd name="T1" fmla="*/ 0 h 341"/>
                  <a:gd name="T2" fmla="*/ 0 w 142"/>
                  <a:gd name="T3" fmla="*/ 199 h 341"/>
                  <a:gd name="T4" fmla="*/ 142 w 142"/>
                  <a:gd name="T5" fmla="*/ 341 h 341"/>
                  <a:gd name="T6" fmla="*/ 142 w 142"/>
                  <a:gd name="T7" fmla="*/ 142 h 341"/>
                  <a:gd name="T8" fmla="*/ 0 w 142"/>
                  <a:gd name="T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41">
                    <a:moveTo>
                      <a:pt x="0" y="0"/>
                    </a:moveTo>
                    <a:lnTo>
                      <a:pt x="0" y="199"/>
                    </a:lnTo>
                    <a:lnTo>
                      <a:pt x="142" y="341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09" name="Freeform 1017">
                <a:extLst>
                  <a:ext uri="{FF2B5EF4-FFF2-40B4-BE49-F238E27FC236}">
                    <a16:creationId xmlns:a16="http://schemas.microsoft.com/office/drawing/2014/main" id="{420C9693-C0D4-46D2-8A8F-0EA89BA02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" y="1735"/>
                <a:ext cx="284" cy="397"/>
              </a:xfrm>
              <a:custGeom>
                <a:avLst/>
                <a:gdLst>
                  <a:gd name="T0" fmla="*/ 0 w 284"/>
                  <a:gd name="T1" fmla="*/ 397 h 397"/>
                  <a:gd name="T2" fmla="*/ 0 w 284"/>
                  <a:gd name="T3" fmla="*/ 198 h 397"/>
                  <a:gd name="T4" fmla="*/ 170 w 284"/>
                  <a:gd name="T5" fmla="*/ 0 h 397"/>
                  <a:gd name="T6" fmla="*/ 284 w 284"/>
                  <a:gd name="T7" fmla="*/ 56 h 397"/>
                  <a:gd name="T8" fmla="*/ 284 w 284"/>
                  <a:gd name="T9" fmla="*/ 255 h 397"/>
                  <a:gd name="T10" fmla="*/ 0 w 284"/>
                  <a:gd name="T1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" h="397">
                    <a:moveTo>
                      <a:pt x="0" y="397"/>
                    </a:moveTo>
                    <a:lnTo>
                      <a:pt x="0" y="198"/>
                    </a:lnTo>
                    <a:lnTo>
                      <a:pt x="170" y="0"/>
                    </a:lnTo>
                    <a:lnTo>
                      <a:pt x="284" y="56"/>
                    </a:lnTo>
                    <a:lnTo>
                      <a:pt x="284" y="255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10" name="Freeform 1018">
                <a:extLst>
                  <a:ext uri="{FF2B5EF4-FFF2-40B4-BE49-F238E27FC236}">
                    <a16:creationId xmlns:a16="http://schemas.microsoft.com/office/drawing/2014/main" id="{1E37F7DB-19AB-4DAF-82E5-00B619FB8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3" y="1593"/>
                <a:ext cx="256" cy="198"/>
              </a:xfrm>
              <a:custGeom>
                <a:avLst/>
                <a:gdLst>
                  <a:gd name="T0" fmla="*/ 0 w 256"/>
                  <a:gd name="T1" fmla="*/ 0 h 198"/>
                  <a:gd name="T2" fmla="*/ 114 w 256"/>
                  <a:gd name="T3" fmla="*/ 57 h 198"/>
                  <a:gd name="T4" fmla="*/ 256 w 256"/>
                  <a:gd name="T5" fmla="*/ 198 h 198"/>
                  <a:gd name="T6" fmla="*/ 142 w 256"/>
                  <a:gd name="T7" fmla="*/ 142 h 198"/>
                  <a:gd name="T8" fmla="*/ 0 w 256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198">
                    <a:moveTo>
                      <a:pt x="0" y="0"/>
                    </a:moveTo>
                    <a:lnTo>
                      <a:pt x="114" y="57"/>
                    </a:lnTo>
                    <a:lnTo>
                      <a:pt x="256" y="198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11" name="Freeform 1019">
                <a:extLst>
                  <a:ext uri="{FF2B5EF4-FFF2-40B4-BE49-F238E27FC236}">
                    <a16:creationId xmlns:a16="http://schemas.microsoft.com/office/drawing/2014/main" id="{6667C55D-4948-490E-B76D-EF4403BFF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1593"/>
                <a:ext cx="312" cy="340"/>
              </a:xfrm>
              <a:custGeom>
                <a:avLst/>
                <a:gdLst>
                  <a:gd name="T0" fmla="*/ 142 w 312"/>
                  <a:gd name="T1" fmla="*/ 340 h 340"/>
                  <a:gd name="T2" fmla="*/ 312 w 312"/>
                  <a:gd name="T3" fmla="*/ 142 h 340"/>
                  <a:gd name="T4" fmla="*/ 170 w 312"/>
                  <a:gd name="T5" fmla="*/ 0 h 340"/>
                  <a:gd name="T6" fmla="*/ 0 w 312"/>
                  <a:gd name="T7" fmla="*/ 198 h 340"/>
                  <a:gd name="T8" fmla="*/ 142 w 312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340">
                    <a:moveTo>
                      <a:pt x="142" y="340"/>
                    </a:moveTo>
                    <a:lnTo>
                      <a:pt x="312" y="142"/>
                    </a:lnTo>
                    <a:lnTo>
                      <a:pt x="170" y="0"/>
                    </a:lnTo>
                    <a:lnTo>
                      <a:pt x="0" y="198"/>
                    </a:lnTo>
                    <a:lnTo>
                      <a:pt x="142" y="340"/>
                    </a:lnTo>
                    <a:close/>
                  </a:path>
                </a:pathLst>
              </a:custGeom>
              <a:solidFill>
                <a:srgbClr val="FF00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12" name="Freeform 1020">
                <a:extLst>
                  <a:ext uri="{FF2B5EF4-FFF2-40B4-BE49-F238E27FC236}">
                    <a16:creationId xmlns:a16="http://schemas.microsoft.com/office/drawing/2014/main" id="{1925E8DD-132E-4E41-AC59-A4838981C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" y="1848"/>
                <a:ext cx="114" cy="171"/>
              </a:xfrm>
              <a:custGeom>
                <a:avLst/>
                <a:gdLst>
                  <a:gd name="T0" fmla="*/ 0 w 114"/>
                  <a:gd name="T1" fmla="*/ 171 h 171"/>
                  <a:gd name="T2" fmla="*/ 114 w 114"/>
                  <a:gd name="T3" fmla="*/ 114 h 171"/>
                  <a:gd name="T4" fmla="*/ 114 w 114"/>
                  <a:gd name="T5" fmla="*/ 0 h 171"/>
                  <a:gd name="T6" fmla="*/ 0 w 114"/>
                  <a:gd name="T7" fmla="*/ 57 h 171"/>
                  <a:gd name="T8" fmla="*/ 0 w 114"/>
                  <a:gd name="T9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71">
                    <a:moveTo>
                      <a:pt x="0" y="171"/>
                    </a:moveTo>
                    <a:lnTo>
                      <a:pt x="114" y="114"/>
                    </a:lnTo>
                    <a:lnTo>
                      <a:pt x="114" y="0"/>
                    </a:lnTo>
                    <a:lnTo>
                      <a:pt x="0" y="57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13" name="Freeform 1021">
                <a:extLst>
                  <a:ext uri="{FF2B5EF4-FFF2-40B4-BE49-F238E27FC236}">
                    <a16:creationId xmlns:a16="http://schemas.microsoft.com/office/drawing/2014/main" id="{3779131B-1A9A-46B9-B9F9-25560AED5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1593"/>
                <a:ext cx="426" cy="539"/>
              </a:xfrm>
              <a:custGeom>
                <a:avLst/>
                <a:gdLst>
                  <a:gd name="T0" fmla="*/ 0 w 426"/>
                  <a:gd name="T1" fmla="*/ 198 h 539"/>
                  <a:gd name="T2" fmla="*/ 170 w 426"/>
                  <a:gd name="T3" fmla="*/ 0 h 539"/>
                  <a:gd name="T4" fmla="*/ 284 w 426"/>
                  <a:gd name="T5" fmla="*/ 57 h 539"/>
                  <a:gd name="T6" fmla="*/ 426 w 426"/>
                  <a:gd name="T7" fmla="*/ 198 h 539"/>
                  <a:gd name="T8" fmla="*/ 426 w 426"/>
                  <a:gd name="T9" fmla="*/ 397 h 539"/>
                  <a:gd name="T10" fmla="*/ 142 w 426"/>
                  <a:gd name="T11" fmla="*/ 539 h 539"/>
                  <a:gd name="T12" fmla="*/ 0 w 426"/>
                  <a:gd name="T13" fmla="*/ 397 h 539"/>
                  <a:gd name="T14" fmla="*/ 0 w 426"/>
                  <a:gd name="T15" fmla="*/ 19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6" h="539">
                    <a:moveTo>
                      <a:pt x="0" y="198"/>
                    </a:moveTo>
                    <a:lnTo>
                      <a:pt x="170" y="0"/>
                    </a:lnTo>
                    <a:lnTo>
                      <a:pt x="284" y="57"/>
                    </a:lnTo>
                    <a:lnTo>
                      <a:pt x="426" y="198"/>
                    </a:lnTo>
                    <a:lnTo>
                      <a:pt x="426" y="397"/>
                    </a:lnTo>
                    <a:lnTo>
                      <a:pt x="142" y="539"/>
                    </a:lnTo>
                    <a:lnTo>
                      <a:pt x="0" y="397"/>
                    </a:lnTo>
                    <a:lnTo>
                      <a:pt x="0" y="198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4814" name="Group 1022">
              <a:extLst>
                <a:ext uri="{FF2B5EF4-FFF2-40B4-BE49-F238E27FC236}">
                  <a16:creationId xmlns:a16="http://schemas.microsoft.com/office/drawing/2014/main" id="{C7E09D5B-88C2-46A1-B844-2E757ABAED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9" y="2977"/>
              <a:ext cx="426" cy="539"/>
              <a:chOff x="3715" y="1593"/>
              <a:chExt cx="426" cy="539"/>
            </a:xfrm>
          </p:grpSpPr>
          <p:sp>
            <p:nvSpPr>
              <p:cNvPr id="34815" name="Freeform 1023">
                <a:extLst>
                  <a:ext uri="{FF2B5EF4-FFF2-40B4-BE49-F238E27FC236}">
                    <a16:creationId xmlns:a16="http://schemas.microsoft.com/office/drawing/2014/main" id="{66E5BCC0-4984-4EE0-A906-C9945C8FC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1791"/>
                <a:ext cx="142" cy="341"/>
              </a:xfrm>
              <a:custGeom>
                <a:avLst/>
                <a:gdLst>
                  <a:gd name="T0" fmla="*/ 0 w 142"/>
                  <a:gd name="T1" fmla="*/ 0 h 341"/>
                  <a:gd name="T2" fmla="*/ 0 w 142"/>
                  <a:gd name="T3" fmla="*/ 199 h 341"/>
                  <a:gd name="T4" fmla="*/ 142 w 142"/>
                  <a:gd name="T5" fmla="*/ 341 h 341"/>
                  <a:gd name="T6" fmla="*/ 142 w 142"/>
                  <a:gd name="T7" fmla="*/ 142 h 341"/>
                  <a:gd name="T8" fmla="*/ 0 w 142"/>
                  <a:gd name="T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41">
                    <a:moveTo>
                      <a:pt x="0" y="0"/>
                    </a:moveTo>
                    <a:lnTo>
                      <a:pt x="0" y="199"/>
                    </a:lnTo>
                    <a:lnTo>
                      <a:pt x="142" y="341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64" name="Freeform 1024">
                <a:extLst>
                  <a:ext uri="{FF2B5EF4-FFF2-40B4-BE49-F238E27FC236}">
                    <a16:creationId xmlns:a16="http://schemas.microsoft.com/office/drawing/2014/main" id="{0DBA10A2-9802-4CAC-BC65-0709A9AA9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7" y="1735"/>
                <a:ext cx="284" cy="397"/>
              </a:xfrm>
              <a:custGeom>
                <a:avLst/>
                <a:gdLst>
                  <a:gd name="T0" fmla="*/ 0 w 284"/>
                  <a:gd name="T1" fmla="*/ 397 h 397"/>
                  <a:gd name="T2" fmla="*/ 0 w 284"/>
                  <a:gd name="T3" fmla="*/ 198 h 397"/>
                  <a:gd name="T4" fmla="*/ 170 w 284"/>
                  <a:gd name="T5" fmla="*/ 0 h 397"/>
                  <a:gd name="T6" fmla="*/ 284 w 284"/>
                  <a:gd name="T7" fmla="*/ 56 h 397"/>
                  <a:gd name="T8" fmla="*/ 284 w 284"/>
                  <a:gd name="T9" fmla="*/ 255 h 397"/>
                  <a:gd name="T10" fmla="*/ 0 w 284"/>
                  <a:gd name="T1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" h="397">
                    <a:moveTo>
                      <a:pt x="0" y="397"/>
                    </a:moveTo>
                    <a:lnTo>
                      <a:pt x="0" y="198"/>
                    </a:lnTo>
                    <a:lnTo>
                      <a:pt x="170" y="0"/>
                    </a:lnTo>
                    <a:lnTo>
                      <a:pt x="284" y="56"/>
                    </a:lnTo>
                    <a:lnTo>
                      <a:pt x="284" y="255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65" name="Freeform 1025">
                <a:extLst>
                  <a:ext uri="{FF2B5EF4-FFF2-40B4-BE49-F238E27FC236}">
                    <a16:creationId xmlns:a16="http://schemas.microsoft.com/office/drawing/2014/main" id="{B57245C5-CA14-4DDD-88F1-93798E907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1593"/>
                <a:ext cx="256" cy="198"/>
              </a:xfrm>
              <a:custGeom>
                <a:avLst/>
                <a:gdLst>
                  <a:gd name="T0" fmla="*/ 0 w 256"/>
                  <a:gd name="T1" fmla="*/ 0 h 198"/>
                  <a:gd name="T2" fmla="*/ 114 w 256"/>
                  <a:gd name="T3" fmla="*/ 57 h 198"/>
                  <a:gd name="T4" fmla="*/ 256 w 256"/>
                  <a:gd name="T5" fmla="*/ 198 h 198"/>
                  <a:gd name="T6" fmla="*/ 142 w 256"/>
                  <a:gd name="T7" fmla="*/ 142 h 198"/>
                  <a:gd name="T8" fmla="*/ 0 w 256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198">
                    <a:moveTo>
                      <a:pt x="0" y="0"/>
                    </a:moveTo>
                    <a:lnTo>
                      <a:pt x="114" y="57"/>
                    </a:lnTo>
                    <a:lnTo>
                      <a:pt x="256" y="198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66" name="Freeform 1026">
                <a:extLst>
                  <a:ext uri="{FF2B5EF4-FFF2-40B4-BE49-F238E27FC236}">
                    <a16:creationId xmlns:a16="http://schemas.microsoft.com/office/drawing/2014/main" id="{0C164E88-A035-45BE-B67E-36C70A8CA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1593"/>
                <a:ext cx="312" cy="340"/>
              </a:xfrm>
              <a:custGeom>
                <a:avLst/>
                <a:gdLst>
                  <a:gd name="T0" fmla="*/ 142 w 312"/>
                  <a:gd name="T1" fmla="*/ 340 h 340"/>
                  <a:gd name="T2" fmla="*/ 312 w 312"/>
                  <a:gd name="T3" fmla="*/ 142 h 340"/>
                  <a:gd name="T4" fmla="*/ 170 w 312"/>
                  <a:gd name="T5" fmla="*/ 0 h 340"/>
                  <a:gd name="T6" fmla="*/ 0 w 312"/>
                  <a:gd name="T7" fmla="*/ 198 h 340"/>
                  <a:gd name="T8" fmla="*/ 142 w 312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340">
                    <a:moveTo>
                      <a:pt x="142" y="340"/>
                    </a:moveTo>
                    <a:lnTo>
                      <a:pt x="312" y="142"/>
                    </a:lnTo>
                    <a:lnTo>
                      <a:pt x="170" y="0"/>
                    </a:lnTo>
                    <a:lnTo>
                      <a:pt x="0" y="198"/>
                    </a:lnTo>
                    <a:lnTo>
                      <a:pt x="142" y="340"/>
                    </a:lnTo>
                    <a:close/>
                  </a:path>
                </a:pathLst>
              </a:custGeom>
              <a:solidFill>
                <a:srgbClr val="3366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67" name="Freeform 1027">
                <a:extLst>
                  <a:ext uri="{FF2B5EF4-FFF2-40B4-BE49-F238E27FC236}">
                    <a16:creationId xmlns:a16="http://schemas.microsoft.com/office/drawing/2014/main" id="{7E058799-A1A4-4A65-B90A-32A3A8F9F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1" y="1848"/>
                <a:ext cx="114" cy="171"/>
              </a:xfrm>
              <a:custGeom>
                <a:avLst/>
                <a:gdLst>
                  <a:gd name="T0" fmla="*/ 0 w 114"/>
                  <a:gd name="T1" fmla="*/ 171 h 171"/>
                  <a:gd name="T2" fmla="*/ 114 w 114"/>
                  <a:gd name="T3" fmla="*/ 114 h 171"/>
                  <a:gd name="T4" fmla="*/ 114 w 114"/>
                  <a:gd name="T5" fmla="*/ 0 h 171"/>
                  <a:gd name="T6" fmla="*/ 0 w 114"/>
                  <a:gd name="T7" fmla="*/ 57 h 171"/>
                  <a:gd name="T8" fmla="*/ 0 w 114"/>
                  <a:gd name="T9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71">
                    <a:moveTo>
                      <a:pt x="0" y="171"/>
                    </a:moveTo>
                    <a:lnTo>
                      <a:pt x="114" y="114"/>
                    </a:lnTo>
                    <a:lnTo>
                      <a:pt x="114" y="0"/>
                    </a:lnTo>
                    <a:lnTo>
                      <a:pt x="0" y="57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68" name="Freeform 1028">
                <a:extLst>
                  <a:ext uri="{FF2B5EF4-FFF2-40B4-BE49-F238E27FC236}">
                    <a16:creationId xmlns:a16="http://schemas.microsoft.com/office/drawing/2014/main" id="{7CEBC066-B0FE-4769-9D9C-AC223447C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1593"/>
                <a:ext cx="426" cy="539"/>
              </a:xfrm>
              <a:custGeom>
                <a:avLst/>
                <a:gdLst>
                  <a:gd name="T0" fmla="*/ 0 w 426"/>
                  <a:gd name="T1" fmla="*/ 198 h 539"/>
                  <a:gd name="T2" fmla="*/ 170 w 426"/>
                  <a:gd name="T3" fmla="*/ 0 h 539"/>
                  <a:gd name="T4" fmla="*/ 284 w 426"/>
                  <a:gd name="T5" fmla="*/ 57 h 539"/>
                  <a:gd name="T6" fmla="*/ 426 w 426"/>
                  <a:gd name="T7" fmla="*/ 198 h 539"/>
                  <a:gd name="T8" fmla="*/ 426 w 426"/>
                  <a:gd name="T9" fmla="*/ 397 h 539"/>
                  <a:gd name="T10" fmla="*/ 142 w 426"/>
                  <a:gd name="T11" fmla="*/ 539 h 539"/>
                  <a:gd name="T12" fmla="*/ 0 w 426"/>
                  <a:gd name="T13" fmla="*/ 397 h 539"/>
                  <a:gd name="T14" fmla="*/ 0 w 426"/>
                  <a:gd name="T15" fmla="*/ 19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6" h="539">
                    <a:moveTo>
                      <a:pt x="0" y="198"/>
                    </a:moveTo>
                    <a:lnTo>
                      <a:pt x="170" y="0"/>
                    </a:lnTo>
                    <a:lnTo>
                      <a:pt x="284" y="57"/>
                    </a:lnTo>
                    <a:lnTo>
                      <a:pt x="426" y="198"/>
                    </a:lnTo>
                    <a:lnTo>
                      <a:pt x="426" y="397"/>
                    </a:lnTo>
                    <a:lnTo>
                      <a:pt x="142" y="539"/>
                    </a:lnTo>
                    <a:lnTo>
                      <a:pt x="0" y="397"/>
                    </a:lnTo>
                    <a:lnTo>
                      <a:pt x="0" y="198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869" name="Group 1029">
              <a:extLst>
                <a:ext uri="{FF2B5EF4-FFF2-40B4-BE49-F238E27FC236}">
                  <a16:creationId xmlns:a16="http://schemas.microsoft.com/office/drawing/2014/main" id="{6BF7BA1E-891E-4C06-BA6F-8FB101C890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1" y="3006"/>
              <a:ext cx="426" cy="539"/>
              <a:chOff x="4197" y="1622"/>
              <a:chExt cx="426" cy="539"/>
            </a:xfrm>
          </p:grpSpPr>
          <p:sp>
            <p:nvSpPr>
              <p:cNvPr id="36870" name="Freeform 1030">
                <a:extLst>
                  <a:ext uri="{FF2B5EF4-FFF2-40B4-BE49-F238E27FC236}">
                    <a16:creationId xmlns:a16="http://schemas.microsoft.com/office/drawing/2014/main" id="{BFD2D4A3-3AEB-4A6E-8AC8-3C1A0F23C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" y="1820"/>
                <a:ext cx="142" cy="341"/>
              </a:xfrm>
              <a:custGeom>
                <a:avLst/>
                <a:gdLst>
                  <a:gd name="T0" fmla="*/ 0 w 142"/>
                  <a:gd name="T1" fmla="*/ 0 h 341"/>
                  <a:gd name="T2" fmla="*/ 0 w 142"/>
                  <a:gd name="T3" fmla="*/ 199 h 341"/>
                  <a:gd name="T4" fmla="*/ 142 w 142"/>
                  <a:gd name="T5" fmla="*/ 341 h 341"/>
                  <a:gd name="T6" fmla="*/ 142 w 142"/>
                  <a:gd name="T7" fmla="*/ 142 h 341"/>
                  <a:gd name="T8" fmla="*/ 0 w 142"/>
                  <a:gd name="T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41">
                    <a:moveTo>
                      <a:pt x="0" y="0"/>
                    </a:moveTo>
                    <a:lnTo>
                      <a:pt x="0" y="199"/>
                    </a:lnTo>
                    <a:lnTo>
                      <a:pt x="142" y="341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71" name="Freeform 1031">
                <a:extLst>
                  <a:ext uri="{FF2B5EF4-FFF2-40B4-BE49-F238E27FC236}">
                    <a16:creationId xmlns:a16="http://schemas.microsoft.com/office/drawing/2014/main" id="{563F41B6-4EE9-4BBB-8ECC-4D29B6589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9" y="1764"/>
                <a:ext cx="284" cy="397"/>
              </a:xfrm>
              <a:custGeom>
                <a:avLst/>
                <a:gdLst>
                  <a:gd name="T0" fmla="*/ 0 w 284"/>
                  <a:gd name="T1" fmla="*/ 397 h 397"/>
                  <a:gd name="T2" fmla="*/ 0 w 284"/>
                  <a:gd name="T3" fmla="*/ 198 h 397"/>
                  <a:gd name="T4" fmla="*/ 170 w 284"/>
                  <a:gd name="T5" fmla="*/ 0 h 397"/>
                  <a:gd name="T6" fmla="*/ 284 w 284"/>
                  <a:gd name="T7" fmla="*/ 56 h 397"/>
                  <a:gd name="T8" fmla="*/ 284 w 284"/>
                  <a:gd name="T9" fmla="*/ 255 h 397"/>
                  <a:gd name="T10" fmla="*/ 0 w 284"/>
                  <a:gd name="T1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" h="397">
                    <a:moveTo>
                      <a:pt x="0" y="397"/>
                    </a:moveTo>
                    <a:lnTo>
                      <a:pt x="0" y="198"/>
                    </a:lnTo>
                    <a:lnTo>
                      <a:pt x="170" y="0"/>
                    </a:lnTo>
                    <a:lnTo>
                      <a:pt x="284" y="56"/>
                    </a:lnTo>
                    <a:lnTo>
                      <a:pt x="284" y="255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72" name="Freeform 1032">
                <a:extLst>
                  <a:ext uri="{FF2B5EF4-FFF2-40B4-BE49-F238E27FC236}">
                    <a16:creationId xmlns:a16="http://schemas.microsoft.com/office/drawing/2014/main" id="{91A86CE5-403C-4485-8478-52014A519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1622"/>
                <a:ext cx="256" cy="198"/>
              </a:xfrm>
              <a:custGeom>
                <a:avLst/>
                <a:gdLst>
                  <a:gd name="T0" fmla="*/ 0 w 256"/>
                  <a:gd name="T1" fmla="*/ 0 h 198"/>
                  <a:gd name="T2" fmla="*/ 114 w 256"/>
                  <a:gd name="T3" fmla="*/ 57 h 198"/>
                  <a:gd name="T4" fmla="*/ 256 w 256"/>
                  <a:gd name="T5" fmla="*/ 198 h 198"/>
                  <a:gd name="T6" fmla="*/ 142 w 256"/>
                  <a:gd name="T7" fmla="*/ 142 h 198"/>
                  <a:gd name="T8" fmla="*/ 0 w 256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198">
                    <a:moveTo>
                      <a:pt x="0" y="0"/>
                    </a:moveTo>
                    <a:lnTo>
                      <a:pt x="114" y="57"/>
                    </a:lnTo>
                    <a:lnTo>
                      <a:pt x="256" y="198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73" name="Freeform 1033">
                <a:extLst>
                  <a:ext uri="{FF2B5EF4-FFF2-40B4-BE49-F238E27FC236}">
                    <a16:creationId xmlns:a16="http://schemas.microsoft.com/office/drawing/2014/main" id="{C2EAA804-E0E6-40C3-8E6D-05B3D4524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" y="1622"/>
                <a:ext cx="312" cy="340"/>
              </a:xfrm>
              <a:custGeom>
                <a:avLst/>
                <a:gdLst>
                  <a:gd name="T0" fmla="*/ 142 w 312"/>
                  <a:gd name="T1" fmla="*/ 340 h 340"/>
                  <a:gd name="T2" fmla="*/ 312 w 312"/>
                  <a:gd name="T3" fmla="*/ 142 h 340"/>
                  <a:gd name="T4" fmla="*/ 170 w 312"/>
                  <a:gd name="T5" fmla="*/ 0 h 340"/>
                  <a:gd name="T6" fmla="*/ 0 w 312"/>
                  <a:gd name="T7" fmla="*/ 198 h 340"/>
                  <a:gd name="T8" fmla="*/ 142 w 312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340">
                    <a:moveTo>
                      <a:pt x="142" y="340"/>
                    </a:moveTo>
                    <a:lnTo>
                      <a:pt x="312" y="142"/>
                    </a:lnTo>
                    <a:lnTo>
                      <a:pt x="170" y="0"/>
                    </a:lnTo>
                    <a:lnTo>
                      <a:pt x="0" y="198"/>
                    </a:lnTo>
                    <a:lnTo>
                      <a:pt x="142" y="34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74" name="Freeform 1034">
                <a:extLst>
                  <a:ext uri="{FF2B5EF4-FFF2-40B4-BE49-F238E27FC236}">
                    <a16:creationId xmlns:a16="http://schemas.microsoft.com/office/drawing/2014/main" id="{44582276-F8DB-447F-8DE6-D462FDA64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3" y="1877"/>
                <a:ext cx="114" cy="171"/>
              </a:xfrm>
              <a:custGeom>
                <a:avLst/>
                <a:gdLst>
                  <a:gd name="T0" fmla="*/ 0 w 114"/>
                  <a:gd name="T1" fmla="*/ 171 h 171"/>
                  <a:gd name="T2" fmla="*/ 114 w 114"/>
                  <a:gd name="T3" fmla="*/ 114 h 171"/>
                  <a:gd name="T4" fmla="*/ 114 w 114"/>
                  <a:gd name="T5" fmla="*/ 0 h 171"/>
                  <a:gd name="T6" fmla="*/ 0 w 114"/>
                  <a:gd name="T7" fmla="*/ 57 h 171"/>
                  <a:gd name="T8" fmla="*/ 0 w 114"/>
                  <a:gd name="T9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71">
                    <a:moveTo>
                      <a:pt x="0" y="171"/>
                    </a:moveTo>
                    <a:lnTo>
                      <a:pt x="114" y="114"/>
                    </a:lnTo>
                    <a:lnTo>
                      <a:pt x="114" y="0"/>
                    </a:lnTo>
                    <a:lnTo>
                      <a:pt x="0" y="57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75" name="Freeform 1035">
                <a:extLst>
                  <a:ext uri="{FF2B5EF4-FFF2-40B4-BE49-F238E27FC236}">
                    <a16:creationId xmlns:a16="http://schemas.microsoft.com/office/drawing/2014/main" id="{B84A0457-CF6D-4394-BD43-68DF85593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" y="1622"/>
                <a:ext cx="426" cy="539"/>
              </a:xfrm>
              <a:custGeom>
                <a:avLst/>
                <a:gdLst>
                  <a:gd name="T0" fmla="*/ 0 w 426"/>
                  <a:gd name="T1" fmla="*/ 198 h 539"/>
                  <a:gd name="T2" fmla="*/ 170 w 426"/>
                  <a:gd name="T3" fmla="*/ 0 h 539"/>
                  <a:gd name="T4" fmla="*/ 284 w 426"/>
                  <a:gd name="T5" fmla="*/ 57 h 539"/>
                  <a:gd name="T6" fmla="*/ 426 w 426"/>
                  <a:gd name="T7" fmla="*/ 198 h 539"/>
                  <a:gd name="T8" fmla="*/ 426 w 426"/>
                  <a:gd name="T9" fmla="*/ 397 h 539"/>
                  <a:gd name="T10" fmla="*/ 142 w 426"/>
                  <a:gd name="T11" fmla="*/ 539 h 539"/>
                  <a:gd name="T12" fmla="*/ 0 w 426"/>
                  <a:gd name="T13" fmla="*/ 397 h 539"/>
                  <a:gd name="T14" fmla="*/ 0 w 426"/>
                  <a:gd name="T15" fmla="*/ 19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6" h="539">
                    <a:moveTo>
                      <a:pt x="0" y="198"/>
                    </a:moveTo>
                    <a:lnTo>
                      <a:pt x="170" y="0"/>
                    </a:lnTo>
                    <a:lnTo>
                      <a:pt x="284" y="57"/>
                    </a:lnTo>
                    <a:lnTo>
                      <a:pt x="426" y="198"/>
                    </a:lnTo>
                    <a:lnTo>
                      <a:pt x="426" y="397"/>
                    </a:lnTo>
                    <a:lnTo>
                      <a:pt x="142" y="539"/>
                    </a:lnTo>
                    <a:lnTo>
                      <a:pt x="0" y="397"/>
                    </a:lnTo>
                    <a:lnTo>
                      <a:pt x="0" y="198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876" name="Group 1036">
              <a:extLst>
                <a:ext uri="{FF2B5EF4-FFF2-40B4-BE49-F238E27FC236}">
                  <a16:creationId xmlns:a16="http://schemas.microsoft.com/office/drawing/2014/main" id="{B0553C0A-C157-4DCF-A76B-E4AC49041D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3" y="3006"/>
              <a:ext cx="426" cy="539"/>
              <a:chOff x="4679" y="1622"/>
              <a:chExt cx="426" cy="539"/>
            </a:xfrm>
          </p:grpSpPr>
          <p:sp>
            <p:nvSpPr>
              <p:cNvPr id="36877" name="Freeform 1037">
                <a:extLst>
                  <a:ext uri="{FF2B5EF4-FFF2-40B4-BE49-F238E27FC236}">
                    <a16:creationId xmlns:a16="http://schemas.microsoft.com/office/drawing/2014/main" id="{802B6711-6A45-4578-8106-B2179AFA5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" y="1820"/>
                <a:ext cx="142" cy="341"/>
              </a:xfrm>
              <a:custGeom>
                <a:avLst/>
                <a:gdLst>
                  <a:gd name="T0" fmla="*/ 0 w 142"/>
                  <a:gd name="T1" fmla="*/ 0 h 341"/>
                  <a:gd name="T2" fmla="*/ 0 w 142"/>
                  <a:gd name="T3" fmla="*/ 199 h 341"/>
                  <a:gd name="T4" fmla="*/ 142 w 142"/>
                  <a:gd name="T5" fmla="*/ 341 h 341"/>
                  <a:gd name="T6" fmla="*/ 142 w 142"/>
                  <a:gd name="T7" fmla="*/ 142 h 341"/>
                  <a:gd name="T8" fmla="*/ 0 w 142"/>
                  <a:gd name="T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41">
                    <a:moveTo>
                      <a:pt x="0" y="0"/>
                    </a:moveTo>
                    <a:lnTo>
                      <a:pt x="0" y="199"/>
                    </a:lnTo>
                    <a:lnTo>
                      <a:pt x="142" y="341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78" name="Freeform 1038">
                <a:extLst>
                  <a:ext uri="{FF2B5EF4-FFF2-40B4-BE49-F238E27FC236}">
                    <a16:creationId xmlns:a16="http://schemas.microsoft.com/office/drawing/2014/main" id="{1390EC1F-CEC2-45E1-845D-01EF63FE4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1" y="1764"/>
                <a:ext cx="284" cy="397"/>
              </a:xfrm>
              <a:custGeom>
                <a:avLst/>
                <a:gdLst>
                  <a:gd name="T0" fmla="*/ 0 w 284"/>
                  <a:gd name="T1" fmla="*/ 397 h 397"/>
                  <a:gd name="T2" fmla="*/ 0 w 284"/>
                  <a:gd name="T3" fmla="*/ 198 h 397"/>
                  <a:gd name="T4" fmla="*/ 170 w 284"/>
                  <a:gd name="T5" fmla="*/ 0 h 397"/>
                  <a:gd name="T6" fmla="*/ 284 w 284"/>
                  <a:gd name="T7" fmla="*/ 56 h 397"/>
                  <a:gd name="T8" fmla="*/ 284 w 284"/>
                  <a:gd name="T9" fmla="*/ 255 h 397"/>
                  <a:gd name="T10" fmla="*/ 0 w 284"/>
                  <a:gd name="T1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" h="397">
                    <a:moveTo>
                      <a:pt x="0" y="397"/>
                    </a:moveTo>
                    <a:lnTo>
                      <a:pt x="0" y="198"/>
                    </a:lnTo>
                    <a:lnTo>
                      <a:pt x="170" y="0"/>
                    </a:lnTo>
                    <a:lnTo>
                      <a:pt x="284" y="56"/>
                    </a:lnTo>
                    <a:lnTo>
                      <a:pt x="284" y="255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79" name="Freeform 1039">
                <a:extLst>
                  <a:ext uri="{FF2B5EF4-FFF2-40B4-BE49-F238E27FC236}">
                    <a16:creationId xmlns:a16="http://schemas.microsoft.com/office/drawing/2014/main" id="{E4AF59D9-6ADC-44F6-A50F-0E2C22298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9" y="1622"/>
                <a:ext cx="256" cy="198"/>
              </a:xfrm>
              <a:custGeom>
                <a:avLst/>
                <a:gdLst>
                  <a:gd name="T0" fmla="*/ 0 w 256"/>
                  <a:gd name="T1" fmla="*/ 0 h 198"/>
                  <a:gd name="T2" fmla="*/ 114 w 256"/>
                  <a:gd name="T3" fmla="*/ 57 h 198"/>
                  <a:gd name="T4" fmla="*/ 256 w 256"/>
                  <a:gd name="T5" fmla="*/ 198 h 198"/>
                  <a:gd name="T6" fmla="*/ 142 w 256"/>
                  <a:gd name="T7" fmla="*/ 142 h 198"/>
                  <a:gd name="T8" fmla="*/ 0 w 256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198">
                    <a:moveTo>
                      <a:pt x="0" y="0"/>
                    </a:moveTo>
                    <a:lnTo>
                      <a:pt x="114" y="57"/>
                    </a:lnTo>
                    <a:lnTo>
                      <a:pt x="256" y="198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80" name="Freeform 1040">
                <a:extLst>
                  <a:ext uri="{FF2B5EF4-FFF2-40B4-BE49-F238E27FC236}">
                    <a16:creationId xmlns:a16="http://schemas.microsoft.com/office/drawing/2014/main" id="{A65CCD31-8190-45A7-B254-AA0889EDB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" y="1622"/>
                <a:ext cx="312" cy="340"/>
              </a:xfrm>
              <a:custGeom>
                <a:avLst/>
                <a:gdLst>
                  <a:gd name="T0" fmla="*/ 142 w 312"/>
                  <a:gd name="T1" fmla="*/ 340 h 340"/>
                  <a:gd name="T2" fmla="*/ 312 w 312"/>
                  <a:gd name="T3" fmla="*/ 142 h 340"/>
                  <a:gd name="T4" fmla="*/ 170 w 312"/>
                  <a:gd name="T5" fmla="*/ 0 h 340"/>
                  <a:gd name="T6" fmla="*/ 0 w 312"/>
                  <a:gd name="T7" fmla="*/ 198 h 340"/>
                  <a:gd name="T8" fmla="*/ 142 w 312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340">
                    <a:moveTo>
                      <a:pt x="142" y="340"/>
                    </a:moveTo>
                    <a:lnTo>
                      <a:pt x="312" y="142"/>
                    </a:lnTo>
                    <a:lnTo>
                      <a:pt x="170" y="0"/>
                    </a:lnTo>
                    <a:lnTo>
                      <a:pt x="0" y="198"/>
                    </a:lnTo>
                    <a:lnTo>
                      <a:pt x="142" y="340"/>
                    </a:lnTo>
                    <a:close/>
                  </a:path>
                </a:pathLst>
              </a:custGeom>
              <a:solidFill>
                <a:srgbClr val="00800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81" name="Freeform 1041">
                <a:extLst>
                  <a:ext uri="{FF2B5EF4-FFF2-40B4-BE49-F238E27FC236}">
                    <a16:creationId xmlns:a16="http://schemas.microsoft.com/office/drawing/2014/main" id="{E5052995-7B54-4BB5-98E7-5B55F4C80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1877"/>
                <a:ext cx="114" cy="171"/>
              </a:xfrm>
              <a:custGeom>
                <a:avLst/>
                <a:gdLst>
                  <a:gd name="T0" fmla="*/ 0 w 114"/>
                  <a:gd name="T1" fmla="*/ 171 h 171"/>
                  <a:gd name="T2" fmla="*/ 114 w 114"/>
                  <a:gd name="T3" fmla="*/ 114 h 171"/>
                  <a:gd name="T4" fmla="*/ 114 w 114"/>
                  <a:gd name="T5" fmla="*/ 0 h 171"/>
                  <a:gd name="T6" fmla="*/ 0 w 114"/>
                  <a:gd name="T7" fmla="*/ 57 h 171"/>
                  <a:gd name="T8" fmla="*/ 0 w 114"/>
                  <a:gd name="T9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71">
                    <a:moveTo>
                      <a:pt x="0" y="171"/>
                    </a:moveTo>
                    <a:lnTo>
                      <a:pt x="114" y="114"/>
                    </a:lnTo>
                    <a:lnTo>
                      <a:pt x="114" y="0"/>
                    </a:lnTo>
                    <a:lnTo>
                      <a:pt x="0" y="57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82" name="Freeform 1042">
                <a:extLst>
                  <a:ext uri="{FF2B5EF4-FFF2-40B4-BE49-F238E27FC236}">
                    <a16:creationId xmlns:a16="http://schemas.microsoft.com/office/drawing/2014/main" id="{44F62462-FED1-48EB-B09D-5477B46EC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" y="1622"/>
                <a:ext cx="426" cy="539"/>
              </a:xfrm>
              <a:custGeom>
                <a:avLst/>
                <a:gdLst>
                  <a:gd name="T0" fmla="*/ 0 w 426"/>
                  <a:gd name="T1" fmla="*/ 198 h 539"/>
                  <a:gd name="T2" fmla="*/ 170 w 426"/>
                  <a:gd name="T3" fmla="*/ 0 h 539"/>
                  <a:gd name="T4" fmla="*/ 284 w 426"/>
                  <a:gd name="T5" fmla="*/ 57 h 539"/>
                  <a:gd name="T6" fmla="*/ 426 w 426"/>
                  <a:gd name="T7" fmla="*/ 198 h 539"/>
                  <a:gd name="T8" fmla="*/ 426 w 426"/>
                  <a:gd name="T9" fmla="*/ 397 h 539"/>
                  <a:gd name="T10" fmla="*/ 142 w 426"/>
                  <a:gd name="T11" fmla="*/ 539 h 539"/>
                  <a:gd name="T12" fmla="*/ 0 w 426"/>
                  <a:gd name="T13" fmla="*/ 397 h 539"/>
                  <a:gd name="T14" fmla="*/ 0 w 426"/>
                  <a:gd name="T15" fmla="*/ 19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6" h="539">
                    <a:moveTo>
                      <a:pt x="0" y="198"/>
                    </a:moveTo>
                    <a:lnTo>
                      <a:pt x="170" y="0"/>
                    </a:lnTo>
                    <a:lnTo>
                      <a:pt x="284" y="57"/>
                    </a:lnTo>
                    <a:lnTo>
                      <a:pt x="426" y="198"/>
                    </a:lnTo>
                    <a:lnTo>
                      <a:pt x="426" y="397"/>
                    </a:lnTo>
                    <a:lnTo>
                      <a:pt x="142" y="539"/>
                    </a:lnTo>
                    <a:lnTo>
                      <a:pt x="0" y="397"/>
                    </a:lnTo>
                    <a:lnTo>
                      <a:pt x="0" y="198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883" name="Group 1043">
              <a:extLst>
                <a:ext uri="{FF2B5EF4-FFF2-40B4-BE49-F238E27FC236}">
                  <a16:creationId xmlns:a16="http://schemas.microsoft.com/office/drawing/2014/main" id="{5DC56DB5-AB3F-490F-B276-CFE5407144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45" y="3005"/>
              <a:ext cx="426" cy="539"/>
              <a:chOff x="5161" y="1621"/>
              <a:chExt cx="426" cy="539"/>
            </a:xfrm>
          </p:grpSpPr>
          <p:sp>
            <p:nvSpPr>
              <p:cNvPr id="36884" name="Freeform 1044">
                <a:extLst>
                  <a:ext uri="{FF2B5EF4-FFF2-40B4-BE49-F238E27FC236}">
                    <a16:creationId xmlns:a16="http://schemas.microsoft.com/office/drawing/2014/main" id="{8D513F86-0D81-427C-B561-5821B632E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819"/>
                <a:ext cx="142" cy="341"/>
              </a:xfrm>
              <a:custGeom>
                <a:avLst/>
                <a:gdLst>
                  <a:gd name="T0" fmla="*/ 0 w 142"/>
                  <a:gd name="T1" fmla="*/ 0 h 341"/>
                  <a:gd name="T2" fmla="*/ 0 w 142"/>
                  <a:gd name="T3" fmla="*/ 199 h 341"/>
                  <a:gd name="T4" fmla="*/ 142 w 142"/>
                  <a:gd name="T5" fmla="*/ 341 h 341"/>
                  <a:gd name="T6" fmla="*/ 142 w 142"/>
                  <a:gd name="T7" fmla="*/ 142 h 341"/>
                  <a:gd name="T8" fmla="*/ 0 w 142"/>
                  <a:gd name="T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41">
                    <a:moveTo>
                      <a:pt x="0" y="0"/>
                    </a:moveTo>
                    <a:lnTo>
                      <a:pt x="0" y="199"/>
                    </a:lnTo>
                    <a:lnTo>
                      <a:pt x="142" y="341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85" name="Freeform 1045">
                <a:extLst>
                  <a:ext uri="{FF2B5EF4-FFF2-40B4-BE49-F238E27FC236}">
                    <a16:creationId xmlns:a16="http://schemas.microsoft.com/office/drawing/2014/main" id="{82471824-9D21-479D-98AB-7566EC41A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1763"/>
                <a:ext cx="284" cy="397"/>
              </a:xfrm>
              <a:custGeom>
                <a:avLst/>
                <a:gdLst>
                  <a:gd name="T0" fmla="*/ 0 w 284"/>
                  <a:gd name="T1" fmla="*/ 397 h 397"/>
                  <a:gd name="T2" fmla="*/ 0 w 284"/>
                  <a:gd name="T3" fmla="*/ 198 h 397"/>
                  <a:gd name="T4" fmla="*/ 170 w 284"/>
                  <a:gd name="T5" fmla="*/ 0 h 397"/>
                  <a:gd name="T6" fmla="*/ 284 w 284"/>
                  <a:gd name="T7" fmla="*/ 56 h 397"/>
                  <a:gd name="T8" fmla="*/ 284 w 284"/>
                  <a:gd name="T9" fmla="*/ 255 h 397"/>
                  <a:gd name="T10" fmla="*/ 0 w 284"/>
                  <a:gd name="T1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" h="397">
                    <a:moveTo>
                      <a:pt x="0" y="397"/>
                    </a:moveTo>
                    <a:lnTo>
                      <a:pt x="0" y="198"/>
                    </a:lnTo>
                    <a:lnTo>
                      <a:pt x="170" y="0"/>
                    </a:lnTo>
                    <a:lnTo>
                      <a:pt x="284" y="56"/>
                    </a:lnTo>
                    <a:lnTo>
                      <a:pt x="284" y="255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86" name="Freeform 1046">
                <a:extLst>
                  <a:ext uri="{FF2B5EF4-FFF2-40B4-BE49-F238E27FC236}">
                    <a16:creationId xmlns:a16="http://schemas.microsoft.com/office/drawing/2014/main" id="{C1BF862A-AEDD-4A93-A4E0-6AE6BCF6B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1" y="1621"/>
                <a:ext cx="256" cy="198"/>
              </a:xfrm>
              <a:custGeom>
                <a:avLst/>
                <a:gdLst>
                  <a:gd name="T0" fmla="*/ 0 w 256"/>
                  <a:gd name="T1" fmla="*/ 0 h 198"/>
                  <a:gd name="T2" fmla="*/ 114 w 256"/>
                  <a:gd name="T3" fmla="*/ 57 h 198"/>
                  <a:gd name="T4" fmla="*/ 256 w 256"/>
                  <a:gd name="T5" fmla="*/ 198 h 198"/>
                  <a:gd name="T6" fmla="*/ 142 w 256"/>
                  <a:gd name="T7" fmla="*/ 142 h 198"/>
                  <a:gd name="T8" fmla="*/ 0 w 256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198">
                    <a:moveTo>
                      <a:pt x="0" y="0"/>
                    </a:moveTo>
                    <a:lnTo>
                      <a:pt x="114" y="57"/>
                    </a:lnTo>
                    <a:lnTo>
                      <a:pt x="256" y="198"/>
                    </a:lnTo>
                    <a:lnTo>
                      <a:pt x="142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8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87" name="Freeform 1047">
                <a:extLst>
                  <a:ext uri="{FF2B5EF4-FFF2-40B4-BE49-F238E27FC236}">
                    <a16:creationId xmlns:a16="http://schemas.microsoft.com/office/drawing/2014/main" id="{66D89E54-59C7-4B91-8161-0A252B921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621"/>
                <a:ext cx="312" cy="340"/>
              </a:xfrm>
              <a:custGeom>
                <a:avLst/>
                <a:gdLst>
                  <a:gd name="T0" fmla="*/ 142 w 312"/>
                  <a:gd name="T1" fmla="*/ 340 h 340"/>
                  <a:gd name="T2" fmla="*/ 312 w 312"/>
                  <a:gd name="T3" fmla="*/ 142 h 340"/>
                  <a:gd name="T4" fmla="*/ 170 w 312"/>
                  <a:gd name="T5" fmla="*/ 0 h 340"/>
                  <a:gd name="T6" fmla="*/ 0 w 312"/>
                  <a:gd name="T7" fmla="*/ 198 h 340"/>
                  <a:gd name="T8" fmla="*/ 142 w 312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2" h="340">
                    <a:moveTo>
                      <a:pt x="142" y="340"/>
                    </a:moveTo>
                    <a:lnTo>
                      <a:pt x="312" y="142"/>
                    </a:lnTo>
                    <a:lnTo>
                      <a:pt x="170" y="0"/>
                    </a:lnTo>
                    <a:lnTo>
                      <a:pt x="0" y="198"/>
                    </a:lnTo>
                    <a:lnTo>
                      <a:pt x="142" y="340"/>
                    </a:lnTo>
                    <a:close/>
                  </a:path>
                </a:pathLst>
              </a:custGeom>
              <a:solidFill>
                <a:srgbClr val="9966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88" name="Freeform 1048">
                <a:extLst>
                  <a:ext uri="{FF2B5EF4-FFF2-40B4-BE49-F238E27FC236}">
                    <a16:creationId xmlns:a16="http://schemas.microsoft.com/office/drawing/2014/main" id="{E97B2DC1-3CB0-4BAC-A031-B7CC393C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1876"/>
                <a:ext cx="114" cy="171"/>
              </a:xfrm>
              <a:custGeom>
                <a:avLst/>
                <a:gdLst>
                  <a:gd name="T0" fmla="*/ 0 w 114"/>
                  <a:gd name="T1" fmla="*/ 171 h 171"/>
                  <a:gd name="T2" fmla="*/ 114 w 114"/>
                  <a:gd name="T3" fmla="*/ 114 h 171"/>
                  <a:gd name="T4" fmla="*/ 114 w 114"/>
                  <a:gd name="T5" fmla="*/ 0 h 171"/>
                  <a:gd name="T6" fmla="*/ 0 w 114"/>
                  <a:gd name="T7" fmla="*/ 57 h 171"/>
                  <a:gd name="T8" fmla="*/ 0 w 114"/>
                  <a:gd name="T9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71">
                    <a:moveTo>
                      <a:pt x="0" y="171"/>
                    </a:moveTo>
                    <a:lnTo>
                      <a:pt x="114" y="114"/>
                    </a:lnTo>
                    <a:lnTo>
                      <a:pt x="114" y="0"/>
                    </a:lnTo>
                    <a:lnTo>
                      <a:pt x="0" y="57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89" name="Freeform 1049">
                <a:extLst>
                  <a:ext uri="{FF2B5EF4-FFF2-40B4-BE49-F238E27FC236}">
                    <a16:creationId xmlns:a16="http://schemas.microsoft.com/office/drawing/2014/main" id="{CA4AE811-21BC-4E0E-A6A8-5AD16CC2B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1621"/>
                <a:ext cx="426" cy="539"/>
              </a:xfrm>
              <a:custGeom>
                <a:avLst/>
                <a:gdLst>
                  <a:gd name="T0" fmla="*/ 0 w 426"/>
                  <a:gd name="T1" fmla="*/ 198 h 539"/>
                  <a:gd name="T2" fmla="*/ 170 w 426"/>
                  <a:gd name="T3" fmla="*/ 0 h 539"/>
                  <a:gd name="T4" fmla="*/ 284 w 426"/>
                  <a:gd name="T5" fmla="*/ 57 h 539"/>
                  <a:gd name="T6" fmla="*/ 426 w 426"/>
                  <a:gd name="T7" fmla="*/ 198 h 539"/>
                  <a:gd name="T8" fmla="*/ 426 w 426"/>
                  <a:gd name="T9" fmla="*/ 397 h 539"/>
                  <a:gd name="T10" fmla="*/ 142 w 426"/>
                  <a:gd name="T11" fmla="*/ 539 h 539"/>
                  <a:gd name="T12" fmla="*/ 0 w 426"/>
                  <a:gd name="T13" fmla="*/ 397 h 539"/>
                  <a:gd name="T14" fmla="*/ 0 w 426"/>
                  <a:gd name="T15" fmla="*/ 19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6" h="539">
                    <a:moveTo>
                      <a:pt x="0" y="198"/>
                    </a:moveTo>
                    <a:lnTo>
                      <a:pt x="170" y="0"/>
                    </a:lnTo>
                    <a:lnTo>
                      <a:pt x="284" y="57"/>
                    </a:lnTo>
                    <a:lnTo>
                      <a:pt x="426" y="198"/>
                    </a:lnTo>
                    <a:lnTo>
                      <a:pt x="426" y="397"/>
                    </a:lnTo>
                    <a:lnTo>
                      <a:pt x="142" y="539"/>
                    </a:lnTo>
                    <a:lnTo>
                      <a:pt x="0" y="397"/>
                    </a:lnTo>
                    <a:lnTo>
                      <a:pt x="0" y="198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890" name="Group 1050">
              <a:extLst>
                <a:ext uri="{FF2B5EF4-FFF2-40B4-BE49-F238E27FC236}">
                  <a16:creationId xmlns:a16="http://schemas.microsoft.com/office/drawing/2014/main" id="{7C542A1D-CCB8-47E4-990D-6E891BBA7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3022"/>
              <a:ext cx="426" cy="426"/>
              <a:chOff x="2780" y="2699"/>
              <a:chExt cx="426" cy="426"/>
            </a:xfrm>
          </p:grpSpPr>
          <p:sp>
            <p:nvSpPr>
              <p:cNvPr id="36891" name="Freeform 1051">
                <a:extLst>
                  <a:ext uri="{FF2B5EF4-FFF2-40B4-BE49-F238E27FC236}">
                    <a16:creationId xmlns:a16="http://schemas.microsoft.com/office/drawing/2014/main" id="{44EC6D4A-4EB9-4ACC-9211-0E9622FDA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98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0 w 114"/>
                  <a:gd name="T3" fmla="*/ 114 h 227"/>
                  <a:gd name="T4" fmla="*/ 114 w 114"/>
                  <a:gd name="T5" fmla="*/ 227 h 227"/>
                  <a:gd name="T6" fmla="*/ 114 w 114"/>
                  <a:gd name="T7" fmla="*/ 114 h 227"/>
                  <a:gd name="T8" fmla="*/ 0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0" y="114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92" name="Freeform 1052">
                <a:extLst>
                  <a:ext uri="{FF2B5EF4-FFF2-40B4-BE49-F238E27FC236}">
                    <a16:creationId xmlns:a16="http://schemas.microsoft.com/office/drawing/2014/main" id="{75870D84-6EA4-41AF-AB10-376D264B0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842"/>
                <a:ext cx="283" cy="283"/>
              </a:xfrm>
              <a:custGeom>
                <a:avLst/>
                <a:gdLst>
                  <a:gd name="T0" fmla="*/ 0 w 283"/>
                  <a:gd name="T1" fmla="*/ 283 h 283"/>
                  <a:gd name="T2" fmla="*/ 0 w 283"/>
                  <a:gd name="T3" fmla="*/ 141 h 283"/>
                  <a:gd name="T4" fmla="*/ 283 w 283"/>
                  <a:gd name="T5" fmla="*/ 0 h 283"/>
                  <a:gd name="T6" fmla="*/ 283 w 283"/>
                  <a:gd name="T7" fmla="*/ 141 h 283"/>
                  <a:gd name="T8" fmla="*/ 0 w 283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83">
                    <a:moveTo>
                      <a:pt x="0" y="283"/>
                    </a:moveTo>
                    <a:lnTo>
                      <a:pt x="0" y="141"/>
                    </a:lnTo>
                    <a:lnTo>
                      <a:pt x="283" y="0"/>
                    </a:lnTo>
                    <a:lnTo>
                      <a:pt x="283" y="141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93" name="Freeform 1053">
                <a:extLst>
                  <a:ext uri="{FF2B5EF4-FFF2-40B4-BE49-F238E27FC236}">
                    <a16:creationId xmlns:a16="http://schemas.microsoft.com/office/drawing/2014/main" id="{F1A3DCB6-448C-49AC-BD70-51EDBB1E0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983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94" name="Freeform 1054">
                <a:extLst>
                  <a:ext uri="{FF2B5EF4-FFF2-40B4-BE49-F238E27FC236}">
                    <a16:creationId xmlns:a16="http://schemas.microsoft.com/office/drawing/2014/main" id="{DF1702A9-59DB-410D-BED8-CFE2DEC0F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870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95" name="Freeform 1055">
                <a:extLst>
                  <a:ext uri="{FF2B5EF4-FFF2-40B4-BE49-F238E27FC236}">
                    <a16:creationId xmlns:a16="http://schemas.microsoft.com/office/drawing/2014/main" id="{ED8F5111-EB40-482E-B2EE-53721425B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6" cy="283"/>
              </a:xfrm>
              <a:custGeom>
                <a:avLst/>
                <a:gdLst>
                  <a:gd name="T0" fmla="*/ 142 w 426"/>
                  <a:gd name="T1" fmla="*/ 283 h 283"/>
                  <a:gd name="T2" fmla="*/ 426 w 426"/>
                  <a:gd name="T3" fmla="*/ 141 h 283"/>
                  <a:gd name="T4" fmla="*/ 284 w 426"/>
                  <a:gd name="T5" fmla="*/ 0 h 283"/>
                  <a:gd name="T6" fmla="*/ 0 w 426"/>
                  <a:gd name="T7" fmla="*/ 141 h 283"/>
                  <a:gd name="T8" fmla="*/ 142 w 426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6" h="283">
                    <a:moveTo>
                      <a:pt x="142" y="283"/>
                    </a:moveTo>
                    <a:lnTo>
                      <a:pt x="426" y="141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96" name="Freeform 1056">
                <a:extLst>
                  <a:ext uri="{FF2B5EF4-FFF2-40B4-BE49-F238E27FC236}">
                    <a16:creationId xmlns:a16="http://schemas.microsoft.com/office/drawing/2014/main" id="{B126DD49-FF0D-4A5F-9D5D-6124E89D6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1" y="2841"/>
                <a:ext cx="284" cy="198"/>
              </a:xfrm>
              <a:custGeom>
                <a:avLst/>
                <a:gdLst>
                  <a:gd name="T0" fmla="*/ 0 w 284"/>
                  <a:gd name="T1" fmla="*/ 198 h 198"/>
                  <a:gd name="T2" fmla="*/ 284 w 284"/>
                  <a:gd name="T3" fmla="*/ 56 h 198"/>
                  <a:gd name="T4" fmla="*/ 284 w 284"/>
                  <a:gd name="T5" fmla="*/ 0 h 198"/>
                  <a:gd name="T6" fmla="*/ 0 w 284"/>
                  <a:gd name="T7" fmla="*/ 141 h 198"/>
                  <a:gd name="T8" fmla="*/ 0 w 28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8">
                    <a:moveTo>
                      <a:pt x="0" y="198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97" name="Freeform 1057">
                <a:extLst>
                  <a:ext uri="{FF2B5EF4-FFF2-40B4-BE49-F238E27FC236}">
                    <a16:creationId xmlns:a16="http://schemas.microsoft.com/office/drawing/2014/main" id="{771E9EE5-7038-40F8-9F68-4379B7C12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41"/>
                <a:ext cx="142" cy="198"/>
              </a:xfrm>
              <a:custGeom>
                <a:avLst/>
                <a:gdLst>
                  <a:gd name="T0" fmla="*/ 0 w 142"/>
                  <a:gd name="T1" fmla="*/ 0 h 198"/>
                  <a:gd name="T2" fmla="*/ 0 w 142"/>
                  <a:gd name="T3" fmla="*/ 56 h 198"/>
                  <a:gd name="T4" fmla="*/ 142 w 142"/>
                  <a:gd name="T5" fmla="*/ 198 h 198"/>
                  <a:gd name="T6" fmla="*/ 142 w 142"/>
                  <a:gd name="T7" fmla="*/ 141 h 198"/>
                  <a:gd name="T8" fmla="*/ 0 w 142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98">
                    <a:moveTo>
                      <a:pt x="0" y="0"/>
                    </a:moveTo>
                    <a:lnTo>
                      <a:pt x="0" y="56"/>
                    </a:lnTo>
                    <a:lnTo>
                      <a:pt x="142" y="198"/>
                    </a:lnTo>
                    <a:lnTo>
                      <a:pt x="142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98" name="Freeform 1058">
                <a:extLst>
                  <a:ext uri="{FF2B5EF4-FFF2-40B4-BE49-F238E27FC236}">
                    <a16:creationId xmlns:a16="http://schemas.microsoft.com/office/drawing/2014/main" id="{1CD95887-D51F-4EC8-80C0-CBA08066BE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341"/>
              </a:xfrm>
              <a:custGeom>
                <a:avLst/>
                <a:gdLst>
                  <a:gd name="T0" fmla="*/ 0 w 425"/>
                  <a:gd name="T1" fmla="*/ 199 h 341"/>
                  <a:gd name="T2" fmla="*/ 0 w 425"/>
                  <a:gd name="T3" fmla="*/ 142 h 341"/>
                  <a:gd name="T4" fmla="*/ 283 w 425"/>
                  <a:gd name="T5" fmla="*/ 0 h 341"/>
                  <a:gd name="T6" fmla="*/ 425 w 425"/>
                  <a:gd name="T7" fmla="*/ 142 h 341"/>
                  <a:gd name="T8" fmla="*/ 425 w 425"/>
                  <a:gd name="T9" fmla="*/ 199 h 341"/>
                  <a:gd name="T10" fmla="*/ 141 w 425"/>
                  <a:gd name="T11" fmla="*/ 341 h 341"/>
                  <a:gd name="T12" fmla="*/ 0 w 425"/>
                  <a:gd name="T13" fmla="*/ 199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5" h="341">
                    <a:moveTo>
                      <a:pt x="0" y="199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141" y="341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99" name="Freeform 1059">
                <a:extLst>
                  <a:ext uri="{FF2B5EF4-FFF2-40B4-BE49-F238E27FC236}">
                    <a16:creationId xmlns:a16="http://schemas.microsoft.com/office/drawing/2014/main" id="{593043FB-12C6-455F-B5A1-934B78051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426"/>
              </a:xfrm>
              <a:custGeom>
                <a:avLst/>
                <a:gdLst>
                  <a:gd name="T0" fmla="*/ 0 w 425"/>
                  <a:gd name="T1" fmla="*/ 312 h 426"/>
                  <a:gd name="T2" fmla="*/ 0 w 425"/>
                  <a:gd name="T3" fmla="*/ 142 h 426"/>
                  <a:gd name="T4" fmla="*/ 283 w 425"/>
                  <a:gd name="T5" fmla="*/ 0 h 426"/>
                  <a:gd name="T6" fmla="*/ 425 w 425"/>
                  <a:gd name="T7" fmla="*/ 142 h 426"/>
                  <a:gd name="T8" fmla="*/ 425 w 425"/>
                  <a:gd name="T9" fmla="*/ 199 h 426"/>
                  <a:gd name="T10" fmla="*/ 397 w 425"/>
                  <a:gd name="T11" fmla="*/ 213 h 426"/>
                  <a:gd name="T12" fmla="*/ 397 w 425"/>
                  <a:gd name="T13" fmla="*/ 284 h 426"/>
                  <a:gd name="T14" fmla="*/ 113 w 425"/>
                  <a:gd name="T15" fmla="*/ 426 h 426"/>
                  <a:gd name="T16" fmla="*/ 0 w 425"/>
                  <a:gd name="T17" fmla="*/ 31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5" h="426">
                    <a:moveTo>
                      <a:pt x="0" y="312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397" y="213"/>
                    </a:lnTo>
                    <a:lnTo>
                      <a:pt x="397" y="284"/>
                    </a:lnTo>
                    <a:lnTo>
                      <a:pt x="113" y="426"/>
                    </a:lnTo>
                    <a:lnTo>
                      <a:pt x="0" y="312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900" name="Group 1060">
              <a:extLst>
                <a:ext uri="{FF2B5EF4-FFF2-40B4-BE49-F238E27FC236}">
                  <a16:creationId xmlns:a16="http://schemas.microsoft.com/office/drawing/2014/main" id="{C094EA10-6493-4BF1-A6A8-CCB0F76CE8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1" y="3022"/>
              <a:ext cx="426" cy="426"/>
              <a:chOff x="2780" y="2699"/>
              <a:chExt cx="426" cy="426"/>
            </a:xfrm>
          </p:grpSpPr>
          <p:sp>
            <p:nvSpPr>
              <p:cNvPr id="36901" name="Freeform 1061">
                <a:extLst>
                  <a:ext uri="{FF2B5EF4-FFF2-40B4-BE49-F238E27FC236}">
                    <a16:creationId xmlns:a16="http://schemas.microsoft.com/office/drawing/2014/main" id="{6C457831-E11F-462C-AA9F-2E931918D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98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0 w 114"/>
                  <a:gd name="T3" fmla="*/ 114 h 227"/>
                  <a:gd name="T4" fmla="*/ 114 w 114"/>
                  <a:gd name="T5" fmla="*/ 227 h 227"/>
                  <a:gd name="T6" fmla="*/ 114 w 114"/>
                  <a:gd name="T7" fmla="*/ 114 h 227"/>
                  <a:gd name="T8" fmla="*/ 0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0" y="114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02" name="Freeform 1062">
                <a:extLst>
                  <a:ext uri="{FF2B5EF4-FFF2-40B4-BE49-F238E27FC236}">
                    <a16:creationId xmlns:a16="http://schemas.microsoft.com/office/drawing/2014/main" id="{66CC564C-5DB1-44BD-AC26-D81379F33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842"/>
                <a:ext cx="283" cy="283"/>
              </a:xfrm>
              <a:custGeom>
                <a:avLst/>
                <a:gdLst>
                  <a:gd name="T0" fmla="*/ 0 w 283"/>
                  <a:gd name="T1" fmla="*/ 283 h 283"/>
                  <a:gd name="T2" fmla="*/ 0 w 283"/>
                  <a:gd name="T3" fmla="*/ 141 h 283"/>
                  <a:gd name="T4" fmla="*/ 283 w 283"/>
                  <a:gd name="T5" fmla="*/ 0 h 283"/>
                  <a:gd name="T6" fmla="*/ 283 w 283"/>
                  <a:gd name="T7" fmla="*/ 141 h 283"/>
                  <a:gd name="T8" fmla="*/ 0 w 283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83">
                    <a:moveTo>
                      <a:pt x="0" y="283"/>
                    </a:moveTo>
                    <a:lnTo>
                      <a:pt x="0" y="141"/>
                    </a:lnTo>
                    <a:lnTo>
                      <a:pt x="283" y="0"/>
                    </a:lnTo>
                    <a:lnTo>
                      <a:pt x="283" y="141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03" name="Freeform 1063">
                <a:extLst>
                  <a:ext uri="{FF2B5EF4-FFF2-40B4-BE49-F238E27FC236}">
                    <a16:creationId xmlns:a16="http://schemas.microsoft.com/office/drawing/2014/main" id="{FE040147-3F5B-401B-AA30-E5D6A900A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983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04" name="Freeform 1064">
                <a:extLst>
                  <a:ext uri="{FF2B5EF4-FFF2-40B4-BE49-F238E27FC236}">
                    <a16:creationId xmlns:a16="http://schemas.microsoft.com/office/drawing/2014/main" id="{92265C02-3F4B-456F-9668-265FADCCE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870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05" name="Freeform 1065">
                <a:extLst>
                  <a:ext uri="{FF2B5EF4-FFF2-40B4-BE49-F238E27FC236}">
                    <a16:creationId xmlns:a16="http://schemas.microsoft.com/office/drawing/2014/main" id="{DA614A0C-CE65-494E-B7BE-614E98868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6" cy="283"/>
              </a:xfrm>
              <a:custGeom>
                <a:avLst/>
                <a:gdLst>
                  <a:gd name="T0" fmla="*/ 142 w 426"/>
                  <a:gd name="T1" fmla="*/ 283 h 283"/>
                  <a:gd name="T2" fmla="*/ 426 w 426"/>
                  <a:gd name="T3" fmla="*/ 141 h 283"/>
                  <a:gd name="T4" fmla="*/ 284 w 426"/>
                  <a:gd name="T5" fmla="*/ 0 h 283"/>
                  <a:gd name="T6" fmla="*/ 0 w 426"/>
                  <a:gd name="T7" fmla="*/ 141 h 283"/>
                  <a:gd name="T8" fmla="*/ 142 w 426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6" h="283">
                    <a:moveTo>
                      <a:pt x="142" y="283"/>
                    </a:moveTo>
                    <a:lnTo>
                      <a:pt x="426" y="141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06" name="Freeform 1066">
                <a:extLst>
                  <a:ext uri="{FF2B5EF4-FFF2-40B4-BE49-F238E27FC236}">
                    <a16:creationId xmlns:a16="http://schemas.microsoft.com/office/drawing/2014/main" id="{AF8BC06A-179A-410D-965A-8308B2669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1" y="2841"/>
                <a:ext cx="284" cy="198"/>
              </a:xfrm>
              <a:custGeom>
                <a:avLst/>
                <a:gdLst>
                  <a:gd name="T0" fmla="*/ 0 w 284"/>
                  <a:gd name="T1" fmla="*/ 198 h 198"/>
                  <a:gd name="T2" fmla="*/ 284 w 284"/>
                  <a:gd name="T3" fmla="*/ 56 h 198"/>
                  <a:gd name="T4" fmla="*/ 284 w 284"/>
                  <a:gd name="T5" fmla="*/ 0 h 198"/>
                  <a:gd name="T6" fmla="*/ 0 w 284"/>
                  <a:gd name="T7" fmla="*/ 141 h 198"/>
                  <a:gd name="T8" fmla="*/ 0 w 28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8">
                    <a:moveTo>
                      <a:pt x="0" y="198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07" name="Freeform 1067">
                <a:extLst>
                  <a:ext uri="{FF2B5EF4-FFF2-40B4-BE49-F238E27FC236}">
                    <a16:creationId xmlns:a16="http://schemas.microsoft.com/office/drawing/2014/main" id="{B2CEA57E-299F-4945-A2C7-3726754A0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41"/>
                <a:ext cx="142" cy="198"/>
              </a:xfrm>
              <a:custGeom>
                <a:avLst/>
                <a:gdLst>
                  <a:gd name="T0" fmla="*/ 0 w 142"/>
                  <a:gd name="T1" fmla="*/ 0 h 198"/>
                  <a:gd name="T2" fmla="*/ 0 w 142"/>
                  <a:gd name="T3" fmla="*/ 56 h 198"/>
                  <a:gd name="T4" fmla="*/ 142 w 142"/>
                  <a:gd name="T5" fmla="*/ 198 h 198"/>
                  <a:gd name="T6" fmla="*/ 142 w 142"/>
                  <a:gd name="T7" fmla="*/ 141 h 198"/>
                  <a:gd name="T8" fmla="*/ 0 w 142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98">
                    <a:moveTo>
                      <a:pt x="0" y="0"/>
                    </a:moveTo>
                    <a:lnTo>
                      <a:pt x="0" y="56"/>
                    </a:lnTo>
                    <a:lnTo>
                      <a:pt x="142" y="198"/>
                    </a:lnTo>
                    <a:lnTo>
                      <a:pt x="142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08" name="Freeform 1068">
                <a:extLst>
                  <a:ext uri="{FF2B5EF4-FFF2-40B4-BE49-F238E27FC236}">
                    <a16:creationId xmlns:a16="http://schemas.microsoft.com/office/drawing/2014/main" id="{C4E66793-8DFD-447A-A6A0-85968A66F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341"/>
              </a:xfrm>
              <a:custGeom>
                <a:avLst/>
                <a:gdLst>
                  <a:gd name="T0" fmla="*/ 0 w 425"/>
                  <a:gd name="T1" fmla="*/ 199 h 341"/>
                  <a:gd name="T2" fmla="*/ 0 w 425"/>
                  <a:gd name="T3" fmla="*/ 142 h 341"/>
                  <a:gd name="T4" fmla="*/ 283 w 425"/>
                  <a:gd name="T5" fmla="*/ 0 h 341"/>
                  <a:gd name="T6" fmla="*/ 425 w 425"/>
                  <a:gd name="T7" fmla="*/ 142 h 341"/>
                  <a:gd name="T8" fmla="*/ 425 w 425"/>
                  <a:gd name="T9" fmla="*/ 199 h 341"/>
                  <a:gd name="T10" fmla="*/ 141 w 425"/>
                  <a:gd name="T11" fmla="*/ 341 h 341"/>
                  <a:gd name="T12" fmla="*/ 0 w 425"/>
                  <a:gd name="T13" fmla="*/ 199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5" h="341">
                    <a:moveTo>
                      <a:pt x="0" y="199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141" y="341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09" name="Freeform 1069">
                <a:extLst>
                  <a:ext uri="{FF2B5EF4-FFF2-40B4-BE49-F238E27FC236}">
                    <a16:creationId xmlns:a16="http://schemas.microsoft.com/office/drawing/2014/main" id="{21834FE2-F01D-4CD0-875A-146712FF0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426"/>
              </a:xfrm>
              <a:custGeom>
                <a:avLst/>
                <a:gdLst>
                  <a:gd name="T0" fmla="*/ 0 w 425"/>
                  <a:gd name="T1" fmla="*/ 312 h 426"/>
                  <a:gd name="T2" fmla="*/ 0 w 425"/>
                  <a:gd name="T3" fmla="*/ 142 h 426"/>
                  <a:gd name="T4" fmla="*/ 283 w 425"/>
                  <a:gd name="T5" fmla="*/ 0 h 426"/>
                  <a:gd name="T6" fmla="*/ 425 w 425"/>
                  <a:gd name="T7" fmla="*/ 142 h 426"/>
                  <a:gd name="T8" fmla="*/ 425 w 425"/>
                  <a:gd name="T9" fmla="*/ 199 h 426"/>
                  <a:gd name="T10" fmla="*/ 397 w 425"/>
                  <a:gd name="T11" fmla="*/ 213 h 426"/>
                  <a:gd name="T12" fmla="*/ 397 w 425"/>
                  <a:gd name="T13" fmla="*/ 284 h 426"/>
                  <a:gd name="T14" fmla="*/ 113 w 425"/>
                  <a:gd name="T15" fmla="*/ 426 h 426"/>
                  <a:gd name="T16" fmla="*/ 0 w 425"/>
                  <a:gd name="T17" fmla="*/ 31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5" h="426">
                    <a:moveTo>
                      <a:pt x="0" y="312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397" y="213"/>
                    </a:lnTo>
                    <a:lnTo>
                      <a:pt x="397" y="284"/>
                    </a:lnTo>
                    <a:lnTo>
                      <a:pt x="113" y="426"/>
                    </a:lnTo>
                    <a:lnTo>
                      <a:pt x="0" y="312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910" name="Group 1070">
              <a:extLst>
                <a:ext uri="{FF2B5EF4-FFF2-40B4-BE49-F238E27FC236}">
                  <a16:creationId xmlns:a16="http://schemas.microsoft.com/office/drawing/2014/main" id="{B962CDBB-0347-4393-AB46-19C866FBC4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55" y="3022"/>
              <a:ext cx="426" cy="426"/>
              <a:chOff x="2780" y="2699"/>
              <a:chExt cx="426" cy="426"/>
            </a:xfrm>
          </p:grpSpPr>
          <p:sp>
            <p:nvSpPr>
              <p:cNvPr id="36911" name="Freeform 1071">
                <a:extLst>
                  <a:ext uri="{FF2B5EF4-FFF2-40B4-BE49-F238E27FC236}">
                    <a16:creationId xmlns:a16="http://schemas.microsoft.com/office/drawing/2014/main" id="{AAB1E16B-DD06-4AC1-87AA-2B2651A0C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98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0 w 114"/>
                  <a:gd name="T3" fmla="*/ 114 h 227"/>
                  <a:gd name="T4" fmla="*/ 114 w 114"/>
                  <a:gd name="T5" fmla="*/ 227 h 227"/>
                  <a:gd name="T6" fmla="*/ 114 w 114"/>
                  <a:gd name="T7" fmla="*/ 114 h 227"/>
                  <a:gd name="T8" fmla="*/ 0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0" y="114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12" name="Freeform 1072">
                <a:extLst>
                  <a:ext uri="{FF2B5EF4-FFF2-40B4-BE49-F238E27FC236}">
                    <a16:creationId xmlns:a16="http://schemas.microsoft.com/office/drawing/2014/main" id="{9F303D65-49D7-473E-A10A-923D78538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842"/>
                <a:ext cx="283" cy="283"/>
              </a:xfrm>
              <a:custGeom>
                <a:avLst/>
                <a:gdLst>
                  <a:gd name="T0" fmla="*/ 0 w 283"/>
                  <a:gd name="T1" fmla="*/ 283 h 283"/>
                  <a:gd name="T2" fmla="*/ 0 w 283"/>
                  <a:gd name="T3" fmla="*/ 141 h 283"/>
                  <a:gd name="T4" fmla="*/ 283 w 283"/>
                  <a:gd name="T5" fmla="*/ 0 h 283"/>
                  <a:gd name="T6" fmla="*/ 283 w 283"/>
                  <a:gd name="T7" fmla="*/ 141 h 283"/>
                  <a:gd name="T8" fmla="*/ 0 w 283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83">
                    <a:moveTo>
                      <a:pt x="0" y="283"/>
                    </a:moveTo>
                    <a:lnTo>
                      <a:pt x="0" y="141"/>
                    </a:lnTo>
                    <a:lnTo>
                      <a:pt x="283" y="0"/>
                    </a:lnTo>
                    <a:lnTo>
                      <a:pt x="283" y="141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13" name="Freeform 1073">
                <a:extLst>
                  <a:ext uri="{FF2B5EF4-FFF2-40B4-BE49-F238E27FC236}">
                    <a16:creationId xmlns:a16="http://schemas.microsoft.com/office/drawing/2014/main" id="{B21B9B03-3084-46CE-9C90-531072BAA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983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14" name="Freeform 1074">
                <a:extLst>
                  <a:ext uri="{FF2B5EF4-FFF2-40B4-BE49-F238E27FC236}">
                    <a16:creationId xmlns:a16="http://schemas.microsoft.com/office/drawing/2014/main" id="{0DBB0A08-05BD-4F8D-B018-FF8000F99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870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15" name="Freeform 1075">
                <a:extLst>
                  <a:ext uri="{FF2B5EF4-FFF2-40B4-BE49-F238E27FC236}">
                    <a16:creationId xmlns:a16="http://schemas.microsoft.com/office/drawing/2014/main" id="{8F27511F-163F-4357-814A-AC0566833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6" cy="283"/>
              </a:xfrm>
              <a:custGeom>
                <a:avLst/>
                <a:gdLst>
                  <a:gd name="T0" fmla="*/ 142 w 426"/>
                  <a:gd name="T1" fmla="*/ 283 h 283"/>
                  <a:gd name="T2" fmla="*/ 426 w 426"/>
                  <a:gd name="T3" fmla="*/ 141 h 283"/>
                  <a:gd name="T4" fmla="*/ 284 w 426"/>
                  <a:gd name="T5" fmla="*/ 0 h 283"/>
                  <a:gd name="T6" fmla="*/ 0 w 426"/>
                  <a:gd name="T7" fmla="*/ 141 h 283"/>
                  <a:gd name="T8" fmla="*/ 142 w 426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6" h="283">
                    <a:moveTo>
                      <a:pt x="142" y="283"/>
                    </a:moveTo>
                    <a:lnTo>
                      <a:pt x="426" y="141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16" name="Freeform 1076">
                <a:extLst>
                  <a:ext uri="{FF2B5EF4-FFF2-40B4-BE49-F238E27FC236}">
                    <a16:creationId xmlns:a16="http://schemas.microsoft.com/office/drawing/2014/main" id="{EAD7ECFC-2798-43C3-9E90-2DEF33DA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1" y="2841"/>
                <a:ext cx="284" cy="198"/>
              </a:xfrm>
              <a:custGeom>
                <a:avLst/>
                <a:gdLst>
                  <a:gd name="T0" fmla="*/ 0 w 284"/>
                  <a:gd name="T1" fmla="*/ 198 h 198"/>
                  <a:gd name="T2" fmla="*/ 284 w 284"/>
                  <a:gd name="T3" fmla="*/ 56 h 198"/>
                  <a:gd name="T4" fmla="*/ 284 w 284"/>
                  <a:gd name="T5" fmla="*/ 0 h 198"/>
                  <a:gd name="T6" fmla="*/ 0 w 284"/>
                  <a:gd name="T7" fmla="*/ 141 h 198"/>
                  <a:gd name="T8" fmla="*/ 0 w 28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8">
                    <a:moveTo>
                      <a:pt x="0" y="198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17" name="Freeform 1077">
                <a:extLst>
                  <a:ext uri="{FF2B5EF4-FFF2-40B4-BE49-F238E27FC236}">
                    <a16:creationId xmlns:a16="http://schemas.microsoft.com/office/drawing/2014/main" id="{565850E6-F795-4B7C-B304-A86EB85F6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41"/>
                <a:ext cx="142" cy="198"/>
              </a:xfrm>
              <a:custGeom>
                <a:avLst/>
                <a:gdLst>
                  <a:gd name="T0" fmla="*/ 0 w 142"/>
                  <a:gd name="T1" fmla="*/ 0 h 198"/>
                  <a:gd name="T2" fmla="*/ 0 w 142"/>
                  <a:gd name="T3" fmla="*/ 56 h 198"/>
                  <a:gd name="T4" fmla="*/ 142 w 142"/>
                  <a:gd name="T5" fmla="*/ 198 h 198"/>
                  <a:gd name="T6" fmla="*/ 142 w 142"/>
                  <a:gd name="T7" fmla="*/ 141 h 198"/>
                  <a:gd name="T8" fmla="*/ 0 w 142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98">
                    <a:moveTo>
                      <a:pt x="0" y="0"/>
                    </a:moveTo>
                    <a:lnTo>
                      <a:pt x="0" y="56"/>
                    </a:lnTo>
                    <a:lnTo>
                      <a:pt x="142" y="198"/>
                    </a:lnTo>
                    <a:lnTo>
                      <a:pt x="142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18" name="Freeform 1078">
                <a:extLst>
                  <a:ext uri="{FF2B5EF4-FFF2-40B4-BE49-F238E27FC236}">
                    <a16:creationId xmlns:a16="http://schemas.microsoft.com/office/drawing/2014/main" id="{6D3CB579-1630-4904-8BC9-BC8F57853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341"/>
              </a:xfrm>
              <a:custGeom>
                <a:avLst/>
                <a:gdLst>
                  <a:gd name="T0" fmla="*/ 0 w 425"/>
                  <a:gd name="T1" fmla="*/ 199 h 341"/>
                  <a:gd name="T2" fmla="*/ 0 w 425"/>
                  <a:gd name="T3" fmla="*/ 142 h 341"/>
                  <a:gd name="T4" fmla="*/ 283 w 425"/>
                  <a:gd name="T5" fmla="*/ 0 h 341"/>
                  <a:gd name="T6" fmla="*/ 425 w 425"/>
                  <a:gd name="T7" fmla="*/ 142 h 341"/>
                  <a:gd name="T8" fmla="*/ 425 w 425"/>
                  <a:gd name="T9" fmla="*/ 199 h 341"/>
                  <a:gd name="T10" fmla="*/ 141 w 425"/>
                  <a:gd name="T11" fmla="*/ 341 h 341"/>
                  <a:gd name="T12" fmla="*/ 0 w 425"/>
                  <a:gd name="T13" fmla="*/ 199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5" h="341">
                    <a:moveTo>
                      <a:pt x="0" y="199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141" y="341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19" name="Freeform 1079">
                <a:extLst>
                  <a:ext uri="{FF2B5EF4-FFF2-40B4-BE49-F238E27FC236}">
                    <a16:creationId xmlns:a16="http://schemas.microsoft.com/office/drawing/2014/main" id="{06E5F988-EC28-441F-9B3E-F6467E3E9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426"/>
              </a:xfrm>
              <a:custGeom>
                <a:avLst/>
                <a:gdLst>
                  <a:gd name="T0" fmla="*/ 0 w 425"/>
                  <a:gd name="T1" fmla="*/ 312 h 426"/>
                  <a:gd name="T2" fmla="*/ 0 w 425"/>
                  <a:gd name="T3" fmla="*/ 142 h 426"/>
                  <a:gd name="T4" fmla="*/ 283 w 425"/>
                  <a:gd name="T5" fmla="*/ 0 h 426"/>
                  <a:gd name="T6" fmla="*/ 425 w 425"/>
                  <a:gd name="T7" fmla="*/ 142 h 426"/>
                  <a:gd name="T8" fmla="*/ 425 w 425"/>
                  <a:gd name="T9" fmla="*/ 199 h 426"/>
                  <a:gd name="T10" fmla="*/ 397 w 425"/>
                  <a:gd name="T11" fmla="*/ 213 h 426"/>
                  <a:gd name="T12" fmla="*/ 397 w 425"/>
                  <a:gd name="T13" fmla="*/ 284 h 426"/>
                  <a:gd name="T14" fmla="*/ 113 w 425"/>
                  <a:gd name="T15" fmla="*/ 426 h 426"/>
                  <a:gd name="T16" fmla="*/ 0 w 425"/>
                  <a:gd name="T17" fmla="*/ 31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5" h="426">
                    <a:moveTo>
                      <a:pt x="0" y="312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397" y="213"/>
                    </a:lnTo>
                    <a:lnTo>
                      <a:pt x="397" y="284"/>
                    </a:lnTo>
                    <a:lnTo>
                      <a:pt x="113" y="426"/>
                    </a:lnTo>
                    <a:lnTo>
                      <a:pt x="0" y="312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920" name="Group 1080">
              <a:extLst>
                <a:ext uri="{FF2B5EF4-FFF2-40B4-BE49-F238E27FC236}">
                  <a16:creationId xmlns:a16="http://schemas.microsoft.com/office/drawing/2014/main" id="{7859174E-9D15-47AC-A103-C74929B0F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8" y="3022"/>
              <a:ext cx="426" cy="426"/>
              <a:chOff x="2780" y="2699"/>
              <a:chExt cx="426" cy="426"/>
            </a:xfrm>
          </p:grpSpPr>
          <p:sp>
            <p:nvSpPr>
              <p:cNvPr id="36921" name="Freeform 1081">
                <a:extLst>
                  <a:ext uri="{FF2B5EF4-FFF2-40B4-BE49-F238E27FC236}">
                    <a16:creationId xmlns:a16="http://schemas.microsoft.com/office/drawing/2014/main" id="{C046C9BA-8268-45B8-9517-F9085E7DB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98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0 w 114"/>
                  <a:gd name="T3" fmla="*/ 114 h 227"/>
                  <a:gd name="T4" fmla="*/ 114 w 114"/>
                  <a:gd name="T5" fmla="*/ 227 h 227"/>
                  <a:gd name="T6" fmla="*/ 114 w 114"/>
                  <a:gd name="T7" fmla="*/ 114 h 227"/>
                  <a:gd name="T8" fmla="*/ 0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0" y="114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22" name="Freeform 1082">
                <a:extLst>
                  <a:ext uri="{FF2B5EF4-FFF2-40B4-BE49-F238E27FC236}">
                    <a16:creationId xmlns:a16="http://schemas.microsoft.com/office/drawing/2014/main" id="{916FE282-8103-427F-A251-0A5336B29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842"/>
                <a:ext cx="283" cy="283"/>
              </a:xfrm>
              <a:custGeom>
                <a:avLst/>
                <a:gdLst>
                  <a:gd name="T0" fmla="*/ 0 w 283"/>
                  <a:gd name="T1" fmla="*/ 283 h 283"/>
                  <a:gd name="T2" fmla="*/ 0 w 283"/>
                  <a:gd name="T3" fmla="*/ 141 h 283"/>
                  <a:gd name="T4" fmla="*/ 283 w 283"/>
                  <a:gd name="T5" fmla="*/ 0 h 283"/>
                  <a:gd name="T6" fmla="*/ 283 w 283"/>
                  <a:gd name="T7" fmla="*/ 141 h 283"/>
                  <a:gd name="T8" fmla="*/ 0 w 283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83">
                    <a:moveTo>
                      <a:pt x="0" y="283"/>
                    </a:moveTo>
                    <a:lnTo>
                      <a:pt x="0" y="141"/>
                    </a:lnTo>
                    <a:lnTo>
                      <a:pt x="283" y="0"/>
                    </a:lnTo>
                    <a:lnTo>
                      <a:pt x="283" y="141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23" name="Freeform 1083">
                <a:extLst>
                  <a:ext uri="{FF2B5EF4-FFF2-40B4-BE49-F238E27FC236}">
                    <a16:creationId xmlns:a16="http://schemas.microsoft.com/office/drawing/2014/main" id="{7BBCCD17-A380-4026-B46D-C5C33B5F0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983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24" name="Freeform 1084">
                <a:extLst>
                  <a:ext uri="{FF2B5EF4-FFF2-40B4-BE49-F238E27FC236}">
                    <a16:creationId xmlns:a16="http://schemas.microsoft.com/office/drawing/2014/main" id="{E991568E-5EEC-4A48-A8A7-865BF71F5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870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25" name="Freeform 1085">
                <a:extLst>
                  <a:ext uri="{FF2B5EF4-FFF2-40B4-BE49-F238E27FC236}">
                    <a16:creationId xmlns:a16="http://schemas.microsoft.com/office/drawing/2014/main" id="{620291C9-E976-43B8-B15C-D3F9A87EE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6" cy="283"/>
              </a:xfrm>
              <a:custGeom>
                <a:avLst/>
                <a:gdLst>
                  <a:gd name="T0" fmla="*/ 142 w 426"/>
                  <a:gd name="T1" fmla="*/ 283 h 283"/>
                  <a:gd name="T2" fmla="*/ 426 w 426"/>
                  <a:gd name="T3" fmla="*/ 141 h 283"/>
                  <a:gd name="T4" fmla="*/ 284 w 426"/>
                  <a:gd name="T5" fmla="*/ 0 h 283"/>
                  <a:gd name="T6" fmla="*/ 0 w 426"/>
                  <a:gd name="T7" fmla="*/ 141 h 283"/>
                  <a:gd name="T8" fmla="*/ 142 w 426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6" h="283">
                    <a:moveTo>
                      <a:pt x="142" y="283"/>
                    </a:moveTo>
                    <a:lnTo>
                      <a:pt x="426" y="141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26" name="Freeform 1086">
                <a:extLst>
                  <a:ext uri="{FF2B5EF4-FFF2-40B4-BE49-F238E27FC236}">
                    <a16:creationId xmlns:a16="http://schemas.microsoft.com/office/drawing/2014/main" id="{9AD51484-F2FC-4AB3-92EB-34AA954652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1" y="2841"/>
                <a:ext cx="284" cy="198"/>
              </a:xfrm>
              <a:custGeom>
                <a:avLst/>
                <a:gdLst>
                  <a:gd name="T0" fmla="*/ 0 w 284"/>
                  <a:gd name="T1" fmla="*/ 198 h 198"/>
                  <a:gd name="T2" fmla="*/ 284 w 284"/>
                  <a:gd name="T3" fmla="*/ 56 h 198"/>
                  <a:gd name="T4" fmla="*/ 284 w 284"/>
                  <a:gd name="T5" fmla="*/ 0 h 198"/>
                  <a:gd name="T6" fmla="*/ 0 w 284"/>
                  <a:gd name="T7" fmla="*/ 141 h 198"/>
                  <a:gd name="T8" fmla="*/ 0 w 28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8">
                    <a:moveTo>
                      <a:pt x="0" y="198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27" name="Freeform 1087">
                <a:extLst>
                  <a:ext uri="{FF2B5EF4-FFF2-40B4-BE49-F238E27FC236}">
                    <a16:creationId xmlns:a16="http://schemas.microsoft.com/office/drawing/2014/main" id="{51ECD85D-C52D-4F99-BF41-3D91A31D4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41"/>
                <a:ext cx="142" cy="198"/>
              </a:xfrm>
              <a:custGeom>
                <a:avLst/>
                <a:gdLst>
                  <a:gd name="T0" fmla="*/ 0 w 142"/>
                  <a:gd name="T1" fmla="*/ 0 h 198"/>
                  <a:gd name="T2" fmla="*/ 0 w 142"/>
                  <a:gd name="T3" fmla="*/ 56 h 198"/>
                  <a:gd name="T4" fmla="*/ 142 w 142"/>
                  <a:gd name="T5" fmla="*/ 198 h 198"/>
                  <a:gd name="T6" fmla="*/ 142 w 142"/>
                  <a:gd name="T7" fmla="*/ 141 h 198"/>
                  <a:gd name="T8" fmla="*/ 0 w 142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98">
                    <a:moveTo>
                      <a:pt x="0" y="0"/>
                    </a:moveTo>
                    <a:lnTo>
                      <a:pt x="0" y="56"/>
                    </a:lnTo>
                    <a:lnTo>
                      <a:pt x="142" y="198"/>
                    </a:lnTo>
                    <a:lnTo>
                      <a:pt x="142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28" name="Freeform 1088">
                <a:extLst>
                  <a:ext uri="{FF2B5EF4-FFF2-40B4-BE49-F238E27FC236}">
                    <a16:creationId xmlns:a16="http://schemas.microsoft.com/office/drawing/2014/main" id="{F2531F95-1DF4-41FE-B6D6-BBA3D15B5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341"/>
              </a:xfrm>
              <a:custGeom>
                <a:avLst/>
                <a:gdLst>
                  <a:gd name="T0" fmla="*/ 0 w 425"/>
                  <a:gd name="T1" fmla="*/ 199 h 341"/>
                  <a:gd name="T2" fmla="*/ 0 w 425"/>
                  <a:gd name="T3" fmla="*/ 142 h 341"/>
                  <a:gd name="T4" fmla="*/ 283 w 425"/>
                  <a:gd name="T5" fmla="*/ 0 h 341"/>
                  <a:gd name="T6" fmla="*/ 425 w 425"/>
                  <a:gd name="T7" fmla="*/ 142 h 341"/>
                  <a:gd name="T8" fmla="*/ 425 w 425"/>
                  <a:gd name="T9" fmla="*/ 199 h 341"/>
                  <a:gd name="T10" fmla="*/ 141 w 425"/>
                  <a:gd name="T11" fmla="*/ 341 h 341"/>
                  <a:gd name="T12" fmla="*/ 0 w 425"/>
                  <a:gd name="T13" fmla="*/ 199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5" h="341">
                    <a:moveTo>
                      <a:pt x="0" y="199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141" y="341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8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29" name="Freeform 1089">
                <a:extLst>
                  <a:ext uri="{FF2B5EF4-FFF2-40B4-BE49-F238E27FC236}">
                    <a16:creationId xmlns:a16="http://schemas.microsoft.com/office/drawing/2014/main" id="{C3FCE36C-F98B-4CCD-9F30-EDAC945F1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426"/>
              </a:xfrm>
              <a:custGeom>
                <a:avLst/>
                <a:gdLst>
                  <a:gd name="T0" fmla="*/ 0 w 425"/>
                  <a:gd name="T1" fmla="*/ 312 h 426"/>
                  <a:gd name="T2" fmla="*/ 0 w 425"/>
                  <a:gd name="T3" fmla="*/ 142 h 426"/>
                  <a:gd name="T4" fmla="*/ 283 w 425"/>
                  <a:gd name="T5" fmla="*/ 0 h 426"/>
                  <a:gd name="T6" fmla="*/ 425 w 425"/>
                  <a:gd name="T7" fmla="*/ 142 h 426"/>
                  <a:gd name="T8" fmla="*/ 425 w 425"/>
                  <a:gd name="T9" fmla="*/ 199 h 426"/>
                  <a:gd name="T10" fmla="*/ 397 w 425"/>
                  <a:gd name="T11" fmla="*/ 213 h 426"/>
                  <a:gd name="T12" fmla="*/ 397 w 425"/>
                  <a:gd name="T13" fmla="*/ 284 h 426"/>
                  <a:gd name="T14" fmla="*/ 113 w 425"/>
                  <a:gd name="T15" fmla="*/ 426 h 426"/>
                  <a:gd name="T16" fmla="*/ 0 w 425"/>
                  <a:gd name="T17" fmla="*/ 31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5" h="426">
                    <a:moveTo>
                      <a:pt x="0" y="312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397" y="213"/>
                    </a:lnTo>
                    <a:lnTo>
                      <a:pt x="397" y="284"/>
                    </a:lnTo>
                    <a:lnTo>
                      <a:pt x="113" y="426"/>
                    </a:lnTo>
                    <a:lnTo>
                      <a:pt x="0" y="312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930" name="Group 1090">
              <a:extLst>
                <a:ext uri="{FF2B5EF4-FFF2-40B4-BE49-F238E27FC236}">
                  <a16:creationId xmlns:a16="http://schemas.microsoft.com/office/drawing/2014/main" id="{16B3244A-FEB1-4080-BC94-AA69DFF997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3" y="3022"/>
              <a:ext cx="426" cy="426"/>
              <a:chOff x="2780" y="2699"/>
              <a:chExt cx="426" cy="426"/>
            </a:xfrm>
          </p:grpSpPr>
          <p:sp>
            <p:nvSpPr>
              <p:cNvPr id="36931" name="Freeform 1091">
                <a:extLst>
                  <a:ext uri="{FF2B5EF4-FFF2-40B4-BE49-F238E27FC236}">
                    <a16:creationId xmlns:a16="http://schemas.microsoft.com/office/drawing/2014/main" id="{4B9BD9A9-9859-44A6-AA2B-38B860414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98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0 w 114"/>
                  <a:gd name="T3" fmla="*/ 114 h 227"/>
                  <a:gd name="T4" fmla="*/ 114 w 114"/>
                  <a:gd name="T5" fmla="*/ 227 h 227"/>
                  <a:gd name="T6" fmla="*/ 114 w 114"/>
                  <a:gd name="T7" fmla="*/ 114 h 227"/>
                  <a:gd name="T8" fmla="*/ 0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0" y="114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32" name="Freeform 1092">
                <a:extLst>
                  <a:ext uri="{FF2B5EF4-FFF2-40B4-BE49-F238E27FC236}">
                    <a16:creationId xmlns:a16="http://schemas.microsoft.com/office/drawing/2014/main" id="{C8534693-0C93-4D50-9BD3-54704A49D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842"/>
                <a:ext cx="283" cy="283"/>
              </a:xfrm>
              <a:custGeom>
                <a:avLst/>
                <a:gdLst>
                  <a:gd name="T0" fmla="*/ 0 w 283"/>
                  <a:gd name="T1" fmla="*/ 283 h 283"/>
                  <a:gd name="T2" fmla="*/ 0 w 283"/>
                  <a:gd name="T3" fmla="*/ 141 h 283"/>
                  <a:gd name="T4" fmla="*/ 283 w 283"/>
                  <a:gd name="T5" fmla="*/ 0 h 283"/>
                  <a:gd name="T6" fmla="*/ 283 w 283"/>
                  <a:gd name="T7" fmla="*/ 141 h 283"/>
                  <a:gd name="T8" fmla="*/ 0 w 283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83">
                    <a:moveTo>
                      <a:pt x="0" y="283"/>
                    </a:moveTo>
                    <a:lnTo>
                      <a:pt x="0" y="141"/>
                    </a:lnTo>
                    <a:lnTo>
                      <a:pt x="283" y="0"/>
                    </a:lnTo>
                    <a:lnTo>
                      <a:pt x="283" y="141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33" name="Freeform 1093">
                <a:extLst>
                  <a:ext uri="{FF2B5EF4-FFF2-40B4-BE49-F238E27FC236}">
                    <a16:creationId xmlns:a16="http://schemas.microsoft.com/office/drawing/2014/main" id="{B06334CA-3445-4017-8516-0661CC23B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983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34" name="Freeform 1094">
                <a:extLst>
                  <a:ext uri="{FF2B5EF4-FFF2-40B4-BE49-F238E27FC236}">
                    <a16:creationId xmlns:a16="http://schemas.microsoft.com/office/drawing/2014/main" id="{E53DB67F-6C50-4C2D-8D3F-07318078F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870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35" name="Freeform 1095">
                <a:extLst>
                  <a:ext uri="{FF2B5EF4-FFF2-40B4-BE49-F238E27FC236}">
                    <a16:creationId xmlns:a16="http://schemas.microsoft.com/office/drawing/2014/main" id="{B023A867-A562-47E4-B09B-A8A2F5BB2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6" cy="283"/>
              </a:xfrm>
              <a:custGeom>
                <a:avLst/>
                <a:gdLst>
                  <a:gd name="T0" fmla="*/ 142 w 426"/>
                  <a:gd name="T1" fmla="*/ 283 h 283"/>
                  <a:gd name="T2" fmla="*/ 426 w 426"/>
                  <a:gd name="T3" fmla="*/ 141 h 283"/>
                  <a:gd name="T4" fmla="*/ 284 w 426"/>
                  <a:gd name="T5" fmla="*/ 0 h 283"/>
                  <a:gd name="T6" fmla="*/ 0 w 426"/>
                  <a:gd name="T7" fmla="*/ 141 h 283"/>
                  <a:gd name="T8" fmla="*/ 142 w 426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6" h="283">
                    <a:moveTo>
                      <a:pt x="142" y="283"/>
                    </a:moveTo>
                    <a:lnTo>
                      <a:pt x="426" y="141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36" name="Freeform 1096">
                <a:extLst>
                  <a:ext uri="{FF2B5EF4-FFF2-40B4-BE49-F238E27FC236}">
                    <a16:creationId xmlns:a16="http://schemas.microsoft.com/office/drawing/2014/main" id="{49BF9430-6EBB-44A7-9B1C-268667443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1" y="2841"/>
                <a:ext cx="284" cy="198"/>
              </a:xfrm>
              <a:custGeom>
                <a:avLst/>
                <a:gdLst>
                  <a:gd name="T0" fmla="*/ 0 w 284"/>
                  <a:gd name="T1" fmla="*/ 198 h 198"/>
                  <a:gd name="T2" fmla="*/ 284 w 284"/>
                  <a:gd name="T3" fmla="*/ 56 h 198"/>
                  <a:gd name="T4" fmla="*/ 284 w 284"/>
                  <a:gd name="T5" fmla="*/ 0 h 198"/>
                  <a:gd name="T6" fmla="*/ 0 w 284"/>
                  <a:gd name="T7" fmla="*/ 141 h 198"/>
                  <a:gd name="T8" fmla="*/ 0 w 28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8">
                    <a:moveTo>
                      <a:pt x="0" y="198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37" name="Freeform 1097">
                <a:extLst>
                  <a:ext uri="{FF2B5EF4-FFF2-40B4-BE49-F238E27FC236}">
                    <a16:creationId xmlns:a16="http://schemas.microsoft.com/office/drawing/2014/main" id="{67ADC86F-3F1C-4C69-9D0F-0F89F5532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41"/>
                <a:ext cx="142" cy="198"/>
              </a:xfrm>
              <a:custGeom>
                <a:avLst/>
                <a:gdLst>
                  <a:gd name="T0" fmla="*/ 0 w 142"/>
                  <a:gd name="T1" fmla="*/ 0 h 198"/>
                  <a:gd name="T2" fmla="*/ 0 w 142"/>
                  <a:gd name="T3" fmla="*/ 56 h 198"/>
                  <a:gd name="T4" fmla="*/ 142 w 142"/>
                  <a:gd name="T5" fmla="*/ 198 h 198"/>
                  <a:gd name="T6" fmla="*/ 142 w 142"/>
                  <a:gd name="T7" fmla="*/ 141 h 198"/>
                  <a:gd name="T8" fmla="*/ 0 w 142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98">
                    <a:moveTo>
                      <a:pt x="0" y="0"/>
                    </a:moveTo>
                    <a:lnTo>
                      <a:pt x="0" y="56"/>
                    </a:lnTo>
                    <a:lnTo>
                      <a:pt x="142" y="198"/>
                    </a:lnTo>
                    <a:lnTo>
                      <a:pt x="142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38" name="Freeform 1098">
                <a:extLst>
                  <a:ext uri="{FF2B5EF4-FFF2-40B4-BE49-F238E27FC236}">
                    <a16:creationId xmlns:a16="http://schemas.microsoft.com/office/drawing/2014/main" id="{49590671-D748-4A0C-9D48-6E27E7030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341"/>
              </a:xfrm>
              <a:custGeom>
                <a:avLst/>
                <a:gdLst>
                  <a:gd name="T0" fmla="*/ 0 w 425"/>
                  <a:gd name="T1" fmla="*/ 199 h 341"/>
                  <a:gd name="T2" fmla="*/ 0 w 425"/>
                  <a:gd name="T3" fmla="*/ 142 h 341"/>
                  <a:gd name="T4" fmla="*/ 283 w 425"/>
                  <a:gd name="T5" fmla="*/ 0 h 341"/>
                  <a:gd name="T6" fmla="*/ 425 w 425"/>
                  <a:gd name="T7" fmla="*/ 142 h 341"/>
                  <a:gd name="T8" fmla="*/ 425 w 425"/>
                  <a:gd name="T9" fmla="*/ 199 h 341"/>
                  <a:gd name="T10" fmla="*/ 141 w 425"/>
                  <a:gd name="T11" fmla="*/ 341 h 341"/>
                  <a:gd name="T12" fmla="*/ 0 w 425"/>
                  <a:gd name="T13" fmla="*/ 199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5" h="341">
                    <a:moveTo>
                      <a:pt x="0" y="199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141" y="341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39" name="Freeform 1099">
                <a:extLst>
                  <a:ext uri="{FF2B5EF4-FFF2-40B4-BE49-F238E27FC236}">
                    <a16:creationId xmlns:a16="http://schemas.microsoft.com/office/drawing/2014/main" id="{C4779EB7-2A87-44E3-A94A-E80AEEDF1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426"/>
              </a:xfrm>
              <a:custGeom>
                <a:avLst/>
                <a:gdLst>
                  <a:gd name="T0" fmla="*/ 0 w 425"/>
                  <a:gd name="T1" fmla="*/ 312 h 426"/>
                  <a:gd name="T2" fmla="*/ 0 w 425"/>
                  <a:gd name="T3" fmla="*/ 142 h 426"/>
                  <a:gd name="T4" fmla="*/ 283 w 425"/>
                  <a:gd name="T5" fmla="*/ 0 h 426"/>
                  <a:gd name="T6" fmla="*/ 425 w 425"/>
                  <a:gd name="T7" fmla="*/ 142 h 426"/>
                  <a:gd name="T8" fmla="*/ 425 w 425"/>
                  <a:gd name="T9" fmla="*/ 199 h 426"/>
                  <a:gd name="T10" fmla="*/ 397 w 425"/>
                  <a:gd name="T11" fmla="*/ 213 h 426"/>
                  <a:gd name="T12" fmla="*/ 397 w 425"/>
                  <a:gd name="T13" fmla="*/ 284 h 426"/>
                  <a:gd name="T14" fmla="*/ 113 w 425"/>
                  <a:gd name="T15" fmla="*/ 426 h 426"/>
                  <a:gd name="T16" fmla="*/ 0 w 425"/>
                  <a:gd name="T17" fmla="*/ 31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5" h="426">
                    <a:moveTo>
                      <a:pt x="0" y="312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397" y="213"/>
                    </a:lnTo>
                    <a:lnTo>
                      <a:pt x="397" y="284"/>
                    </a:lnTo>
                    <a:lnTo>
                      <a:pt x="113" y="426"/>
                    </a:lnTo>
                    <a:lnTo>
                      <a:pt x="0" y="312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940" name="Group 1100">
              <a:extLst>
                <a:ext uri="{FF2B5EF4-FFF2-40B4-BE49-F238E27FC236}">
                  <a16:creationId xmlns:a16="http://schemas.microsoft.com/office/drawing/2014/main" id="{41303F49-91EA-4B46-B52D-EDAB0B9BF0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6" y="3022"/>
              <a:ext cx="426" cy="426"/>
              <a:chOff x="2780" y="2699"/>
              <a:chExt cx="426" cy="426"/>
            </a:xfrm>
          </p:grpSpPr>
          <p:sp>
            <p:nvSpPr>
              <p:cNvPr id="36941" name="Freeform 1101">
                <a:extLst>
                  <a:ext uri="{FF2B5EF4-FFF2-40B4-BE49-F238E27FC236}">
                    <a16:creationId xmlns:a16="http://schemas.microsoft.com/office/drawing/2014/main" id="{80F17678-722A-4FCD-9BFB-13DE0CEA3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98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0 w 114"/>
                  <a:gd name="T3" fmla="*/ 114 h 227"/>
                  <a:gd name="T4" fmla="*/ 114 w 114"/>
                  <a:gd name="T5" fmla="*/ 227 h 227"/>
                  <a:gd name="T6" fmla="*/ 114 w 114"/>
                  <a:gd name="T7" fmla="*/ 114 h 227"/>
                  <a:gd name="T8" fmla="*/ 0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0" y="114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42" name="Freeform 1102">
                <a:extLst>
                  <a:ext uri="{FF2B5EF4-FFF2-40B4-BE49-F238E27FC236}">
                    <a16:creationId xmlns:a16="http://schemas.microsoft.com/office/drawing/2014/main" id="{5130734A-A77B-426E-BA24-837D8B027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842"/>
                <a:ext cx="283" cy="283"/>
              </a:xfrm>
              <a:custGeom>
                <a:avLst/>
                <a:gdLst>
                  <a:gd name="T0" fmla="*/ 0 w 283"/>
                  <a:gd name="T1" fmla="*/ 283 h 283"/>
                  <a:gd name="T2" fmla="*/ 0 w 283"/>
                  <a:gd name="T3" fmla="*/ 141 h 283"/>
                  <a:gd name="T4" fmla="*/ 283 w 283"/>
                  <a:gd name="T5" fmla="*/ 0 h 283"/>
                  <a:gd name="T6" fmla="*/ 283 w 283"/>
                  <a:gd name="T7" fmla="*/ 141 h 283"/>
                  <a:gd name="T8" fmla="*/ 0 w 283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83">
                    <a:moveTo>
                      <a:pt x="0" y="283"/>
                    </a:moveTo>
                    <a:lnTo>
                      <a:pt x="0" y="141"/>
                    </a:lnTo>
                    <a:lnTo>
                      <a:pt x="283" y="0"/>
                    </a:lnTo>
                    <a:lnTo>
                      <a:pt x="283" y="141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99CCFF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43" name="Freeform 1103">
                <a:extLst>
                  <a:ext uri="{FF2B5EF4-FFF2-40B4-BE49-F238E27FC236}">
                    <a16:creationId xmlns:a16="http://schemas.microsoft.com/office/drawing/2014/main" id="{ECE9DB11-3142-4593-BADE-15A0B7D2B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983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44" name="Freeform 1104">
                <a:extLst>
                  <a:ext uri="{FF2B5EF4-FFF2-40B4-BE49-F238E27FC236}">
                    <a16:creationId xmlns:a16="http://schemas.microsoft.com/office/drawing/2014/main" id="{097526C6-3AA1-4123-8EAD-34F0EF0C4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870"/>
                <a:ext cx="57" cy="142"/>
              </a:xfrm>
              <a:custGeom>
                <a:avLst/>
                <a:gdLst>
                  <a:gd name="T0" fmla="*/ 0 w 57"/>
                  <a:gd name="T1" fmla="*/ 142 h 142"/>
                  <a:gd name="T2" fmla="*/ 0 w 57"/>
                  <a:gd name="T3" fmla="*/ 29 h 142"/>
                  <a:gd name="T4" fmla="*/ 57 w 57"/>
                  <a:gd name="T5" fmla="*/ 0 h 142"/>
                  <a:gd name="T6" fmla="*/ 57 w 57"/>
                  <a:gd name="T7" fmla="*/ 114 h 142"/>
                  <a:gd name="T8" fmla="*/ 0 w 57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0" y="142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45" name="Freeform 1105">
                <a:extLst>
                  <a:ext uri="{FF2B5EF4-FFF2-40B4-BE49-F238E27FC236}">
                    <a16:creationId xmlns:a16="http://schemas.microsoft.com/office/drawing/2014/main" id="{C745FA52-0E51-45D3-ADFD-A571EAE3A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6" cy="283"/>
              </a:xfrm>
              <a:custGeom>
                <a:avLst/>
                <a:gdLst>
                  <a:gd name="T0" fmla="*/ 142 w 426"/>
                  <a:gd name="T1" fmla="*/ 283 h 283"/>
                  <a:gd name="T2" fmla="*/ 426 w 426"/>
                  <a:gd name="T3" fmla="*/ 141 h 283"/>
                  <a:gd name="T4" fmla="*/ 284 w 426"/>
                  <a:gd name="T5" fmla="*/ 0 h 283"/>
                  <a:gd name="T6" fmla="*/ 0 w 426"/>
                  <a:gd name="T7" fmla="*/ 141 h 283"/>
                  <a:gd name="T8" fmla="*/ 142 w 426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6" h="283">
                    <a:moveTo>
                      <a:pt x="142" y="283"/>
                    </a:moveTo>
                    <a:lnTo>
                      <a:pt x="426" y="141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142" y="283"/>
                    </a:lnTo>
                    <a:close/>
                  </a:path>
                </a:pathLst>
              </a:custGeom>
              <a:solidFill>
                <a:srgbClr val="DDDDDD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46" name="Freeform 1106">
                <a:extLst>
                  <a:ext uri="{FF2B5EF4-FFF2-40B4-BE49-F238E27FC236}">
                    <a16:creationId xmlns:a16="http://schemas.microsoft.com/office/drawing/2014/main" id="{05E802F8-ED03-4E0F-B4AC-FC7C93C9D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1" y="2841"/>
                <a:ext cx="284" cy="198"/>
              </a:xfrm>
              <a:custGeom>
                <a:avLst/>
                <a:gdLst>
                  <a:gd name="T0" fmla="*/ 0 w 284"/>
                  <a:gd name="T1" fmla="*/ 198 h 198"/>
                  <a:gd name="T2" fmla="*/ 284 w 284"/>
                  <a:gd name="T3" fmla="*/ 56 h 198"/>
                  <a:gd name="T4" fmla="*/ 284 w 284"/>
                  <a:gd name="T5" fmla="*/ 0 h 198"/>
                  <a:gd name="T6" fmla="*/ 0 w 284"/>
                  <a:gd name="T7" fmla="*/ 141 h 198"/>
                  <a:gd name="T8" fmla="*/ 0 w 28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98">
                    <a:moveTo>
                      <a:pt x="0" y="198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0" y="141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C0C0C0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47" name="Freeform 1107">
                <a:extLst>
                  <a:ext uri="{FF2B5EF4-FFF2-40B4-BE49-F238E27FC236}">
                    <a16:creationId xmlns:a16="http://schemas.microsoft.com/office/drawing/2014/main" id="{3962D59E-DCB0-410F-BB37-148295C2B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841"/>
                <a:ext cx="142" cy="198"/>
              </a:xfrm>
              <a:custGeom>
                <a:avLst/>
                <a:gdLst>
                  <a:gd name="T0" fmla="*/ 0 w 142"/>
                  <a:gd name="T1" fmla="*/ 0 h 198"/>
                  <a:gd name="T2" fmla="*/ 0 w 142"/>
                  <a:gd name="T3" fmla="*/ 56 h 198"/>
                  <a:gd name="T4" fmla="*/ 142 w 142"/>
                  <a:gd name="T5" fmla="*/ 198 h 198"/>
                  <a:gd name="T6" fmla="*/ 142 w 142"/>
                  <a:gd name="T7" fmla="*/ 141 h 198"/>
                  <a:gd name="T8" fmla="*/ 0 w 142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98">
                    <a:moveTo>
                      <a:pt x="0" y="0"/>
                    </a:moveTo>
                    <a:lnTo>
                      <a:pt x="0" y="56"/>
                    </a:lnTo>
                    <a:lnTo>
                      <a:pt x="142" y="198"/>
                    </a:lnTo>
                    <a:lnTo>
                      <a:pt x="142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48" name="Freeform 1108">
                <a:extLst>
                  <a:ext uri="{FF2B5EF4-FFF2-40B4-BE49-F238E27FC236}">
                    <a16:creationId xmlns:a16="http://schemas.microsoft.com/office/drawing/2014/main" id="{4737F783-679B-4C92-AE5E-CBFD09D43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341"/>
              </a:xfrm>
              <a:custGeom>
                <a:avLst/>
                <a:gdLst>
                  <a:gd name="T0" fmla="*/ 0 w 425"/>
                  <a:gd name="T1" fmla="*/ 199 h 341"/>
                  <a:gd name="T2" fmla="*/ 0 w 425"/>
                  <a:gd name="T3" fmla="*/ 142 h 341"/>
                  <a:gd name="T4" fmla="*/ 283 w 425"/>
                  <a:gd name="T5" fmla="*/ 0 h 341"/>
                  <a:gd name="T6" fmla="*/ 425 w 425"/>
                  <a:gd name="T7" fmla="*/ 142 h 341"/>
                  <a:gd name="T8" fmla="*/ 425 w 425"/>
                  <a:gd name="T9" fmla="*/ 199 h 341"/>
                  <a:gd name="T10" fmla="*/ 141 w 425"/>
                  <a:gd name="T11" fmla="*/ 341 h 341"/>
                  <a:gd name="T12" fmla="*/ 0 w 425"/>
                  <a:gd name="T13" fmla="*/ 199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5" h="341">
                    <a:moveTo>
                      <a:pt x="0" y="199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141" y="341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FF99CC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49" name="Freeform 1109">
                <a:extLst>
                  <a:ext uri="{FF2B5EF4-FFF2-40B4-BE49-F238E27FC236}">
                    <a16:creationId xmlns:a16="http://schemas.microsoft.com/office/drawing/2014/main" id="{2F5CDE6B-6ABC-46A4-B5A4-03CB3B725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699"/>
                <a:ext cx="425" cy="426"/>
              </a:xfrm>
              <a:custGeom>
                <a:avLst/>
                <a:gdLst>
                  <a:gd name="T0" fmla="*/ 0 w 425"/>
                  <a:gd name="T1" fmla="*/ 312 h 426"/>
                  <a:gd name="T2" fmla="*/ 0 w 425"/>
                  <a:gd name="T3" fmla="*/ 142 h 426"/>
                  <a:gd name="T4" fmla="*/ 283 w 425"/>
                  <a:gd name="T5" fmla="*/ 0 h 426"/>
                  <a:gd name="T6" fmla="*/ 425 w 425"/>
                  <a:gd name="T7" fmla="*/ 142 h 426"/>
                  <a:gd name="T8" fmla="*/ 425 w 425"/>
                  <a:gd name="T9" fmla="*/ 199 h 426"/>
                  <a:gd name="T10" fmla="*/ 397 w 425"/>
                  <a:gd name="T11" fmla="*/ 213 h 426"/>
                  <a:gd name="T12" fmla="*/ 397 w 425"/>
                  <a:gd name="T13" fmla="*/ 284 h 426"/>
                  <a:gd name="T14" fmla="*/ 113 w 425"/>
                  <a:gd name="T15" fmla="*/ 426 h 426"/>
                  <a:gd name="T16" fmla="*/ 0 w 425"/>
                  <a:gd name="T17" fmla="*/ 31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5" h="426">
                    <a:moveTo>
                      <a:pt x="0" y="312"/>
                    </a:moveTo>
                    <a:lnTo>
                      <a:pt x="0" y="142"/>
                    </a:lnTo>
                    <a:lnTo>
                      <a:pt x="283" y="0"/>
                    </a:lnTo>
                    <a:lnTo>
                      <a:pt x="425" y="142"/>
                    </a:lnTo>
                    <a:lnTo>
                      <a:pt x="425" y="199"/>
                    </a:lnTo>
                    <a:lnTo>
                      <a:pt x="397" y="213"/>
                    </a:lnTo>
                    <a:lnTo>
                      <a:pt x="397" y="284"/>
                    </a:lnTo>
                    <a:lnTo>
                      <a:pt x="113" y="426"/>
                    </a:lnTo>
                    <a:lnTo>
                      <a:pt x="0" y="312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59</Words>
  <PresentationFormat>A4 210 x 297 mm</PresentationFormat>
  <Paragraphs>23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pptx998_システム構成図作成用素材4</dc:title>
  <dc:subject>pptx998_システム構成図作成用素材4</dc:subject>
  <dc:creator>でじけろお</dc:creator>
  <cp:revision>2</cp:revision>
  <dcterms:created xsi:type="dcterms:W3CDTF">2010-10-12T01:13:58Z</dcterms:created>
  <dcterms:modified xsi:type="dcterms:W3CDTF">2019-04-04T01:05:22Z</dcterms:modified>
  <cp:version>2</cp:version>
</cp:coreProperties>
</file>